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notesMasterIdLst>
    <p:notesMasterId r:id="rId3"/>
  </p:notesMasterIdLst>
  <p:sldIdLst>
    <p:sldId id="270" r:id="rId2"/>
  </p:sldIdLst>
  <p:sldSz cx="219456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Mackey" initials="MM" lastIdx="1" clrIdx="0">
    <p:extLst>
      <p:ext uri="{19B8F6BF-5375-455C-9EA6-DF929625EA0E}">
        <p15:presenceInfo xmlns:p15="http://schemas.microsoft.com/office/powerpoint/2012/main" userId="S::C10MJM1@mail.niu.edu::476bd0d3-7c69-4de7-9a5f-7b7cc5c439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02E"/>
    <a:srgbClr val="BF5700"/>
    <a:srgbClr val="C92235"/>
    <a:srgbClr val="C00000"/>
    <a:srgbClr val="AB1500"/>
    <a:srgbClr val="017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00759-2E7F-9782-606E-FBF6A1E85D5E}" v="43" dt="2024-12-11T10:04:10.588"/>
    <p1510:client id="{D98C4951-D52E-BB4A-9CCB-6E331A4DAB13}" v="79" dt="2024-12-11T15:18:07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3848"/>
  </p:normalViewPr>
  <p:slideViewPr>
    <p:cSldViewPr snapToGrid="0" snapToObjects="1" showGuides="1">
      <p:cViewPr>
        <p:scale>
          <a:sx n="56" d="100"/>
          <a:sy n="56" d="100"/>
        </p:scale>
        <p:origin x="2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qur Rahman" userId="S::z1874484@students.niu.edu::47c90ff0-137d-4bc2-a491-1945b31de703" providerId="AD" clId="Web-{7D400759-2E7F-9782-606E-FBF6A1E85D5E}"/>
    <pc:docChg chg="modSld">
      <pc:chgData name="Ashiqur Rahman" userId="S::z1874484@students.niu.edu::47c90ff0-137d-4bc2-a491-1945b31de703" providerId="AD" clId="Web-{7D400759-2E7F-9782-606E-FBF6A1E85D5E}" dt="2024-12-11T10:04:10.588" v="26" actId="14100"/>
      <pc:docMkLst>
        <pc:docMk/>
      </pc:docMkLst>
      <pc:sldChg chg="modSp">
        <pc:chgData name="Ashiqur Rahman" userId="S::z1874484@students.niu.edu::47c90ff0-137d-4bc2-a491-1945b31de703" providerId="AD" clId="Web-{7D400759-2E7F-9782-606E-FBF6A1E85D5E}" dt="2024-12-11T10:04:10.588" v="26" actId="14100"/>
        <pc:sldMkLst>
          <pc:docMk/>
          <pc:sldMk cId="502897219" sldId="270"/>
        </pc:sldMkLst>
        <pc:spChg chg="mod">
          <ac:chgData name="Ashiqur Rahman" userId="S::z1874484@students.niu.edu::47c90ff0-137d-4bc2-a491-1945b31de703" providerId="AD" clId="Web-{7D400759-2E7F-9782-606E-FBF6A1E85D5E}" dt="2024-12-11T10:04:10.588" v="26" actId="14100"/>
          <ac:spMkLst>
            <pc:docMk/>
            <pc:sldMk cId="502897219" sldId="270"/>
            <ac:spMk id="2" creationId="{CC44E168-A6BD-048E-3F37-E4989F7C57E7}"/>
          </ac:spMkLst>
        </pc:spChg>
        <pc:spChg chg="mod">
          <ac:chgData name="Ashiqur Rahman" userId="S::z1874484@students.niu.edu::47c90ff0-137d-4bc2-a491-1945b31de703" providerId="AD" clId="Web-{7D400759-2E7F-9782-606E-FBF6A1E85D5E}" dt="2024-12-11T10:02:03.308" v="19" actId="20577"/>
          <ac:spMkLst>
            <pc:docMk/>
            <pc:sldMk cId="502897219" sldId="270"/>
            <ac:spMk id="5" creationId="{8043C588-343E-BF7F-AC46-ACA966DAA3D0}"/>
          </ac:spMkLst>
        </pc:spChg>
        <pc:spChg chg="mod">
          <ac:chgData name="Ashiqur Rahman" userId="S::z1874484@students.niu.edu::47c90ff0-137d-4bc2-a491-1945b31de703" providerId="AD" clId="Web-{7D400759-2E7F-9782-606E-FBF6A1E85D5E}" dt="2024-12-11T10:00:49.918" v="9" actId="20577"/>
          <ac:spMkLst>
            <pc:docMk/>
            <pc:sldMk cId="502897219" sldId="270"/>
            <ac:spMk id="53" creationId="{CB176C49-9D74-78AA-DAED-47691298CA50}"/>
          </ac:spMkLst>
        </pc:spChg>
        <pc:picChg chg="mod">
          <ac:chgData name="Ashiqur Rahman" userId="S::z1874484@students.niu.edu::47c90ff0-137d-4bc2-a491-1945b31de703" providerId="AD" clId="Web-{7D400759-2E7F-9782-606E-FBF6A1E85D5E}" dt="2024-12-11T10:03:14.088" v="24" actId="14100"/>
          <ac:picMkLst>
            <pc:docMk/>
            <pc:sldMk cId="502897219" sldId="270"/>
            <ac:picMk id="38" creationId="{01590A69-466F-DC22-9404-BF675F75C6CE}"/>
          </ac:picMkLst>
        </pc:picChg>
        <pc:picChg chg="mod">
          <ac:chgData name="Ashiqur Rahman" userId="S::z1874484@students.niu.edu::47c90ff0-137d-4bc2-a491-1945b31de703" providerId="AD" clId="Web-{7D400759-2E7F-9782-606E-FBF6A1E85D5E}" dt="2024-12-11T10:03:50.963" v="25" actId="14100"/>
          <ac:picMkLst>
            <pc:docMk/>
            <pc:sldMk cId="502897219" sldId="270"/>
            <ac:picMk id="1026" creationId="{09514BEF-AC20-FFAA-84CE-638E0D79482C}"/>
          </ac:picMkLst>
        </pc:picChg>
      </pc:sldChg>
    </pc:docChg>
  </pc:docChgLst>
  <pc:docChgLst>
    <pc:chgData name="Ashiqur Rahman" userId="47c90ff0-137d-4bc2-a491-1945b31de703" providerId="ADAL" clId="{050754AC-EC48-46C7-8E77-BDA47956BE21}"/>
    <pc:docChg chg="modSld">
      <pc:chgData name="Ashiqur Rahman" userId="47c90ff0-137d-4bc2-a491-1945b31de703" providerId="ADAL" clId="{050754AC-EC48-46C7-8E77-BDA47956BE21}" dt="2024-12-11T10:16:08.166" v="6" actId="14100"/>
      <pc:docMkLst>
        <pc:docMk/>
      </pc:docMkLst>
      <pc:sldChg chg="modSp mod">
        <pc:chgData name="Ashiqur Rahman" userId="47c90ff0-137d-4bc2-a491-1945b31de703" providerId="ADAL" clId="{050754AC-EC48-46C7-8E77-BDA47956BE21}" dt="2024-12-11T10:16:08.166" v="6" actId="14100"/>
        <pc:sldMkLst>
          <pc:docMk/>
          <pc:sldMk cId="502897219" sldId="270"/>
        </pc:sldMkLst>
        <pc:spChg chg="mod">
          <ac:chgData name="Ashiqur Rahman" userId="47c90ff0-137d-4bc2-a491-1945b31de703" providerId="ADAL" clId="{050754AC-EC48-46C7-8E77-BDA47956BE21}" dt="2024-12-11T10:15:23.520" v="1" actId="14100"/>
          <ac:spMkLst>
            <pc:docMk/>
            <pc:sldMk cId="502897219" sldId="270"/>
            <ac:spMk id="29" creationId="{80DDA94C-CCD7-3675-DEBF-42318605C815}"/>
          </ac:spMkLst>
        </pc:spChg>
        <pc:spChg chg="mod">
          <ac:chgData name="Ashiqur Rahman" userId="47c90ff0-137d-4bc2-a491-1945b31de703" providerId="ADAL" clId="{050754AC-EC48-46C7-8E77-BDA47956BE21}" dt="2024-12-11T10:16:03.655" v="5" actId="14100"/>
          <ac:spMkLst>
            <pc:docMk/>
            <pc:sldMk cId="502897219" sldId="270"/>
            <ac:spMk id="52" creationId="{02868627-FF43-90B8-6D9D-36B81DA03362}"/>
          </ac:spMkLst>
        </pc:spChg>
        <pc:spChg chg="mod">
          <ac:chgData name="Ashiqur Rahman" userId="47c90ff0-137d-4bc2-a491-1945b31de703" providerId="ADAL" clId="{050754AC-EC48-46C7-8E77-BDA47956BE21}" dt="2024-12-11T10:16:08.166" v="6" actId="14100"/>
          <ac:spMkLst>
            <pc:docMk/>
            <pc:sldMk cId="502897219" sldId="270"/>
            <ac:spMk id="53" creationId="{CB176C49-9D74-78AA-DAED-47691298CA50}"/>
          </ac:spMkLst>
        </pc:spChg>
      </pc:sldChg>
    </pc:docChg>
  </pc:docChgLst>
  <pc:docChgLst>
    <pc:chgData name="Venkata Devesh Reddy Seethi" userId="02bea103-f6f2-4b83-af15-34b807cfb3bc" providerId="ADAL" clId="{D98C4951-D52E-BB4A-9CCB-6E331A4DAB13}"/>
    <pc:docChg chg="undo redo custSel modSld modMainMaster modNotesMaster">
      <pc:chgData name="Venkata Devesh Reddy Seethi" userId="02bea103-f6f2-4b83-af15-34b807cfb3bc" providerId="ADAL" clId="{D98C4951-D52E-BB4A-9CCB-6E331A4DAB13}" dt="2024-12-11T15:38:20.047" v="1668" actId="14100"/>
      <pc:docMkLst>
        <pc:docMk/>
      </pc:docMkLst>
      <pc:sldChg chg="addSp delSp modSp mod modNotes">
        <pc:chgData name="Venkata Devesh Reddy Seethi" userId="02bea103-f6f2-4b83-af15-34b807cfb3bc" providerId="ADAL" clId="{D98C4951-D52E-BB4A-9CCB-6E331A4DAB13}" dt="2024-12-11T15:38:20.047" v="1668" actId="14100"/>
        <pc:sldMkLst>
          <pc:docMk/>
          <pc:sldMk cId="502897219" sldId="270"/>
        </pc:sldMkLst>
        <pc:spChg chg="mod">
          <ac:chgData name="Venkata Devesh Reddy Seethi" userId="02bea103-f6f2-4b83-af15-34b807cfb3bc" providerId="ADAL" clId="{D98C4951-D52E-BB4A-9CCB-6E331A4DAB13}" dt="2024-12-11T15:19:36.136" v="1664" actId="14100"/>
          <ac:spMkLst>
            <pc:docMk/>
            <pc:sldMk cId="502897219" sldId="270"/>
            <ac:spMk id="2" creationId="{CC44E168-A6BD-048E-3F37-E4989F7C57E7}"/>
          </ac:spMkLst>
        </pc:spChg>
        <pc:spChg chg="add mod">
          <ac:chgData name="Venkata Devesh Reddy Seethi" userId="02bea103-f6f2-4b83-af15-34b807cfb3bc" providerId="ADAL" clId="{D98C4951-D52E-BB4A-9CCB-6E331A4DAB13}" dt="2024-12-11T15:03:27.515" v="1512" actId="1076"/>
          <ac:spMkLst>
            <pc:docMk/>
            <pc:sldMk cId="502897219" sldId="270"/>
            <ac:spMk id="3" creationId="{7392A8E4-DAAD-3518-50E0-5AC33B7C9679}"/>
          </ac:spMkLst>
        </pc:spChg>
        <pc:spChg chg="mod">
          <ac:chgData name="Venkata Devesh Reddy Seethi" userId="02bea103-f6f2-4b83-af15-34b807cfb3bc" providerId="ADAL" clId="{D98C4951-D52E-BB4A-9CCB-6E331A4DAB13}" dt="2024-12-11T15:07:10.739" v="1561" actId="1076"/>
          <ac:spMkLst>
            <pc:docMk/>
            <pc:sldMk cId="502897219" sldId="270"/>
            <ac:spMk id="4" creationId="{EA29D153-AC3D-2A25-B8A3-2095B6960743}"/>
          </ac:spMkLst>
        </pc:spChg>
        <pc:spChg chg="mod">
          <ac:chgData name="Venkata Devesh Reddy Seethi" userId="02bea103-f6f2-4b83-af15-34b807cfb3bc" providerId="ADAL" clId="{D98C4951-D52E-BB4A-9CCB-6E331A4DAB13}" dt="2024-12-11T15:05:45.578" v="1551" actId="1076"/>
          <ac:spMkLst>
            <pc:docMk/>
            <pc:sldMk cId="502897219" sldId="270"/>
            <ac:spMk id="5" creationId="{8043C588-343E-BF7F-AC46-ACA966DAA3D0}"/>
          </ac:spMkLst>
        </pc:spChg>
        <pc:spChg chg="mod">
          <ac:chgData name="Venkata Devesh Reddy Seethi" userId="02bea103-f6f2-4b83-af15-34b807cfb3bc" providerId="ADAL" clId="{D98C4951-D52E-BB4A-9CCB-6E331A4DAB13}" dt="2024-12-11T15:12:16.750" v="1607" actId="14100"/>
          <ac:spMkLst>
            <pc:docMk/>
            <pc:sldMk cId="502897219" sldId="270"/>
            <ac:spMk id="6" creationId="{7FF4EB1C-6529-0E29-9A9B-94E3720D9A70}"/>
          </ac:spMkLst>
        </pc:spChg>
        <pc:spChg chg="mod">
          <ac:chgData name="Venkata Devesh Reddy Seethi" userId="02bea103-f6f2-4b83-af15-34b807cfb3bc" providerId="ADAL" clId="{D98C4951-D52E-BB4A-9CCB-6E331A4DAB13}" dt="2024-12-11T15:03:18.813" v="1511" actId="1076"/>
          <ac:spMkLst>
            <pc:docMk/>
            <pc:sldMk cId="502897219" sldId="270"/>
            <ac:spMk id="7" creationId="{58BAF88A-A1EC-BB67-EF67-176B329FCA49}"/>
          </ac:spMkLst>
        </pc:spChg>
        <pc:spChg chg="add mod">
          <ac:chgData name="Venkata Devesh Reddy Seethi" userId="02bea103-f6f2-4b83-af15-34b807cfb3bc" providerId="ADAL" clId="{D98C4951-D52E-BB4A-9CCB-6E331A4DAB13}" dt="2024-12-11T15:04:02.907" v="1521" actId="14100"/>
          <ac:spMkLst>
            <pc:docMk/>
            <pc:sldMk cId="502897219" sldId="270"/>
            <ac:spMk id="8" creationId="{3CECB3A9-5CF2-0909-A8E8-5B9B85319C42}"/>
          </ac:spMkLst>
        </pc:spChg>
        <pc:spChg chg="add mod">
          <ac:chgData name="Venkata Devesh Reddy Seethi" userId="02bea103-f6f2-4b83-af15-34b807cfb3bc" providerId="ADAL" clId="{D98C4951-D52E-BB4A-9CCB-6E331A4DAB13}" dt="2024-12-11T04:06:23.123" v="1364"/>
          <ac:spMkLst>
            <pc:docMk/>
            <pc:sldMk cId="502897219" sldId="270"/>
            <ac:spMk id="9" creationId="{BCFB000F-59DD-F0C2-C3E2-7F647BD4700C}"/>
          </ac:spMkLst>
        </pc:spChg>
        <pc:spChg chg="mod">
          <ac:chgData name="Venkata Devesh Reddy Seethi" userId="02bea103-f6f2-4b83-af15-34b807cfb3bc" providerId="ADAL" clId="{D98C4951-D52E-BB4A-9CCB-6E331A4DAB13}" dt="2024-12-11T15:37:50.965" v="1666" actId="14100"/>
          <ac:spMkLst>
            <pc:docMk/>
            <pc:sldMk cId="502897219" sldId="270"/>
            <ac:spMk id="10" creationId="{C8E7E5DC-D226-9DE1-B0AF-8D4525C463E1}"/>
          </ac:spMkLst>
        </pc:spChg>
        <pc:spChg chg="mod">
          <ac:chgData name="Venkata Devesh Reddy Seethi" userId="02bea103-f6f2-4b83-af15-34b807cfb3bc" providerId="ADAL" clId="{D98C4951-D52E-BB4A-9CCB-6E331A4DAB13}" dt="2024-12-11T15:13:26.719" v="1628" actId="1035"/>
          <ac:spMkLst>
            <pc:docMk/>
            <pc:sldMk cId="502897219" sldId="270"/>
            <ac:spMk id="11" creationId="{028E248F-8453-48C7-CA2E-C2B394444A5B}"/>
          </ac:spMkLst>
        </pc:spChg>
        <pc:spChg chg="mod">
          <ac:chgData name="Venkata Devesh Reddy Seethi" userId="02bea103-f6f2-4b83-af15-34b807cfb3bc" providerId="ADAL" clId="{D98C4951-D52E-BB4A-9CCB-6E331A4DAB13}" dt="2024-12-11T15:04:41.940" v="1535" actId="14100"/>
          <ac:spMkLst>
            <pc:docMk/>
            <pc:sldMk cId="502897219" sldId="270"/>
            <ac:spMk id="12" creationId="{B696374E-835D-73C8-ABF8-1F76C54DE042}"/>
          </ac:spMkLst>
        </pc:spChg>
        <pc:spChg chg="mod">
          <ac:chgData name="Venkata Devesh Reddy Seethi" userId="02bea103-f6f2-4b83-af15-34b807cfb3bc" providerId="ADAL" clId="{D98C4951-D52E-BB4A-9CCB-6E331A4DAB13}" dt="2024-12-11T15:02:09.980" v="1495" actId="1076"/>
          <ac:spMkLst>
            <pc:docMk/>
            <pc:sldMk cId="502897219" sldId="270"/>
            <ac:spMk id="13" creationId="{06C494ED-84E0-A94B-DAD8-5FE839169857}"/>
          </ac:spMkLst>
        </pc:spChg>
        <pc:spChg chg="add del mod">
          <ac:chgData name="Venkata Devesh Reddy Seethi" userId="02bea103-f6f2-4b83-af15-34b807cfb3bc" providerId="ADAL" clId="{D98C4951-D52E-BB4A-9CCB-6E331A4DAB13}" dt="2024-12-11T14:40:25.549" v="1455"/>
          <ac:spMkLst>
            <pc:docMk/>
            <pc:sldMk cId="502897219" sldId="270"/>
            <ac:spMk id="15" creationId="{01B59FAD-04A0-4165-D54D-016C136E0EC2}"/>
          </ac:spMkLst>
        </pc:spChg>
        <pc:spChg chg="mod">
          <ac:chgData name="Venkata Devesh Reddy Seethi" userId="02bea103-f6f2-4b83-af15-34b807cfb3bc" providerId="ADAL" clId="{D98C4951-D52E-BB4A-9CCB-6E331A4DAB13}" dt="2024-12-11T15:13:00.627" v="1616" actId="1076"/>
          <ac:spMkLst>
            <pc:docMk/>
            <pc:sldMk cId="502897219" sldId="270"/>
            <ac:spMk id="16" creationId="{EC3213E1-2286-6516-2174-635138000052}"/>
          </ac:spMkLst>
        </pc:spChg>
        <pc:spChg chg="mod">
          <ac:chgData name="Venkata Devesh Reddy Seethi" userId="02bea103-f6f2-4b83-af15-34b807cfb3bc" providerId="ADAL" clId="{D98C4951-D52E-BB4A-9CCB-6E331A4DAB13}" dt="2024-12-11T15:09:03.715" v="1585" actId="1076"/>
          <ac:spMkLst>
            <pc:docMk/>
            <pc:sldMk cId="502897219" sldId="270"/>
            <ac:spMk id="17" creationId="{8185C9F0-E558-136A-47BC-6660480BB73B}"/>
          </ac:spMkLst>
        </pc:spChg>
        <pc:spChg chg="mod">
          <ac:chgData name="Venkata Devesh Reddy Seethi" userId="02bea103-f6f2-4b83-af15-34b807cfb3bc" providerId="ADAL" clId="{D98C4951-D52E-BB4A-9CCB-6E331A4DAB13}" dt="2024-12-11T15:07:14.183" v="1562" actId="1076"/>
          <ac:spMkLst>
            <pc:docMk/>
            <pc:sldMk cId="502897219" sldId="270"/>
            <ac:spMk id="18" creationId="{3F25BFC6-8CAD-0216-E8A2-B01095D4469F}"/>
          </ac:spMkLst>
        </pc:spChg>
        <pc:spChg chg="add del mod">
          <ac:chgData name="Venkata Devesh Reddy Seethi" userId="02bea103-f6f2-4b83-af15-34b807cfb3bc" providerId="ADAL" clId="{D98C4951-D52E-BB4A-9CCB-6E331A4DAB13}" dt="2024-12-10T03:13:57.936" v="132"/>
          <ac:spMkLst>
            <pc:docMk/>
            <pc:sldMk cId="502897219" sldId="270"/>
            <ac:spMk id="19" creationId="{D61CAF3F-AD23-DBC7-E934-47BFC3F29643}"/>
          </ac:spMkLst>
        </pc:spChg>
        <pc:spChg chg="add mod">
          <ac:chgData name="Venkata Devesh Reddy Seethi" userId="02bea103-f6f2-4b83-af15-34b807cfb3bc" providerId="ADAL" clId="{D98C4951-D52E-BB4A-9CCB-6E331A4DAB13}" dt="2024-12-11T15:13:10.484" v="1617" actId="1076"/>
          <ac:spMkLst>
            <pc:docMk/>
            <pc:sldMk cId="502897219" sldId="270"/>
            <ac:spMk id="19" creationId="{EA207B0B-ADB4-E71E-432E-7E70D319DFC8}"/>
          </ac:spMkLst>
        </pc:spChg>
        <pc:spChg chg="mod">
          <ac:chgData name="Venkata Devesh Reddy Seethi" userId="02bea103-f6f2-4b83-af15-34b807cfb3bc" providerId="ADAL" clId="{D98C4951-D52E-BB4A-9CCB-6E331A4DAB13}" dt="2024-12-11T15:03:18.813" v="1511" actId="1076"/>
          <ac:spMkLst>
            <pc:docMk/>
            <pc:sldMk cId="502897219" sldId="270"/>
            <ac:spMk id="20" creationId="{8D0B4B65-48C2-E4D9-C701-A1FE80BC2346}"/>
          </ac:spMkLst>
        </pc:spChg>
        <pc:spChg chg="add mod">
          <ac:chgData name="Venkata Devesh Reddy Seethi" userId="02bea103-f6f2-4b83-af15-34b807cfb3bc" providerId="ADAL" clId="{D98C4951-D52E-BB4A-9CCB-6E331A4DAB13}" dt="2024-12-11T15:38:20.047" v="1668" actId="14100"/>
          <ac:spMkLst>
            <pc:docMk/>
            <pc:sldMk cId="502897219" sldId="270"/>
            <ac:spMk id="21" creationId="{377CE240-C7A3-1939-C2FB-7F875B096CFD}"/>
          </ac:spMkLst>
        </pc:spChg>
        <pc:spChg chg="add mod">
          <ac:chgData name="Venkata Devesh Reddy Seethi" userId="02bea103-f6f2-4b83-af15-34b807cfb3bc" providerId="ADAL" clId="{D98C4951-D52E-BB4A-9CCB-6E331A4DAB13}" dt="2024-12-11T15:12:44.826" v="1614" actId="1076"/>
          <ac:spMkLst>
            <pc:docMk/>
            <pc:sldMk cId="502897219" sldId="270"/>
            <ac:spMk id="23" creationId="{316AB533-2F51-AC85-8BED-AA1A4652B182}"/>
          </ac:spMkLst>
        </pc:spChg>
        <pc:spChg chg="add mod">
          <ac:chgData name="Venkata Devesh Reddy Seethi" userId="02bea103-f6f2-4b83-af15-34b807cfb3bc" providerId="ADAL" clId="{D98C4951-D52E-BB4A-9CCB-6E331A4DAB13}" dt="2024-12-11T15:19:30.904" v="1662" actId="1076"/>
          <ac:spMkLst>
            <pc:docMk/>
            <pc:sldMk cId="502897219" sldId="270"/>
            <ac:spMk id="24" creationId="{66AD4D91-9286-7507-973C-086975381544}"/>
          </ac:spMkLst>
        </pc:spChg>
        <pc:spChg chg="add mod">
          <ac:chgData name="Venkata Devesh Reddy Seethi" userId="02bea103-f6f2-4b83-af15-34b807cfb3bc" providerId="ADAL" clId="{D98C4951-D52E-BB4A-9CCB-6E331A4DAB13}" dt="2024-12-11T15:08:24.897" v="1575" actId="1076"/>
          <ac:spMkLst>
            <pc:docMk/>
            <pc:sldMk cId="502897219" sldId="270"/>
            <ac:spMk id="26" creationId="{0B8E58C0-34B4-44CB-6ACD-E8AABDC2ABCF}"/>
          </ac:spMkLst>
        </pc:spChg>
        <pc:spChg chg="add mod">
          <ac:chgData name="Venkata Devesh Reddy Seethi" userId="02bea103-f6f2-4b83-af15-34b807cfb3bc" providerId="ADAL" clId="{D98C4951-D52E-BB4A-9CCB-6E331A4DAB13}" dt="2024-12-10T06:04:32.797" v="164"/>
          <ac:spMkLst>
            <pc:docMk/>
            <pc:sldMk cId="502897219" sldId="270"/>
            <ac:spMk id="27" creationId="{EB92FAB8-FC6E-54FF-CE91-A51D0BDE82A5}"/>
          </ac:spMkLst>
        </pc:spChg>
        <pc:spChg chg="add mod">
          <ac:chgData name="Venkata Devesh Reddy Seethi" userId="02bea103-f6f2-4b83-af15-34b807cfb3bc" providerId="ADAL" clId="{D98C4951-D52E-BB4A-9CCB-6E331A4DAB13}" dt="2024-12-11T15:37:54.675" v="1667" actId="14100"/>
          <ac:spMkLst>
            <pc:docMk/>
            <pc:sldMk cId="502897219" sldId="270"/>
            <ac:spMk id="29" creationId="{80DDA94C-CCD7-3675-DEBF-42318605C815}"/>
          </ac:spMkLst>
        </pc:spChg>
        <pc:spChg chg="add mod">
          <ac:chgData name="Venkata Devesh Reddy Seethi" userId="02bea103-f6f2-4b83-af15-34b807cfb3bc" providerId="ADAL" clId="{D98C4951-D52E-BB4A-9CCB-6E331A4DAB13}" dt="2024-12-11T14:56:10.930" v="1472" actId="1076"/>
          <ac:spMkLst>
            <pc:docMk/>
            <pc:sldMk cId="502897219" sldId="270"/>
            <ac:spMk id="30" creationId="{DDB8AD4B-A430-F446-79C3-1DD44265CE93}"/>
          </ac:spMkLst>
        </pc:spChg>
        <pc:spChg chg="add">
          <ac:chgData name="Venkata Devesh Reddy Seethi" userId="02bea103-f6f2-4b83-af15-34b807cfb3bc" providerId="ADAL" clId="{D98C4951-D52E-BB4A-9CCB-6E331A4DAB13}" dt="2024-12-10T06:11:15.697" v="259"/>
          <ac:spMkLst>
            <pc:docMk/>
            <pc:sldMk cId="502897219" sldId="270"/>
            <ac:spMk id="32" creationId="{80365C38-5059-124F-F897-782187666F53}"/>
          </ac:spMkLst>
        </pc:spChg>
        <pc:spChg chg="add">
          <ac:chgData name="Venkata Devesh Reddy Seethi" userId="02bea103-f6f2-4b83-af15-34b807cfb3bc" providerId="ADAL" clId="{D98C4951-D52E-BB4A-9CCB-6E331A4DAB13}" dt="2024-12-10T06:11:20.963" v="260"/>
          <ac:spMkLst>
            <pc:docMk/>
            <pc:sldMk cId="502897219" sldId="270"/>
            <ac:spMk id="33" creationId="{29B9F61E-1F66-3E45-FF16-079CD346E4BA}"/>
          </ac:spMkLst>
        </pc:spChg>
        <pc:spChg chg="add mod">
          <ac:chgData name="Venkata Devesh Reddy Seethi" userId="02bea103-f6f2-4b83-af15-34b807cfb3bc" providerId="ADAL" clId="{D98C4951-D52E-BB4A-9CCB-6E331A4DAB13}" dt="2024-12-11T14:56:46.928" v="1474" actId="1076"/>
          <ac:spMkLst>
            <pc:docMk/>
            <pc:sldMk cId="502897219" sldId="270"/>
            <ac:spMk id="34" creationId="{71D251F3-AF43-91A1-422C-ACD253EAC196}"/>
          </ac:spMkLst>
        </pc:spChg>
        <pc:spChg chg="add del mod">
          <ac:chgData name="Venkata Devesh Reddy Seethi" userId="02bea103-f6f2-4b83-af15-34b807cfb3bc" providerId="ADAL" clId="{D98C4951-D52E-BB4A-9CCB-6E331A4DAB13}" dt="2024-12-10T06:26:01.377" v="943" actId="478"/>
          <ac:spMkLst>
            <pc:docMk/>
            <pc:sldMk cId="502897219" sldId="270"/>
            <ac:spMk id="39" creationId="{4B7A9732-0868-B608-5190-B2830BA474FD}"/>
          </ac:spMkLst>
        </pc:spChg>
        <pc:spChg chg="add del mod">
          <ac:chgData name="Venkata Devesh Reddy Seethi" userId="02bea103-f6f2-4b83-af15-34b807cfb3bc" providerId="ADAL" clId="{D98C4951-D52E-BB4A-9CCB-6E331A4DAB13}" dt="2024-12-10T06:25:58.997" v="942"/>
          <ac:spMkLst>
            <pc:docMk/>
            <pc:sldMk cId="502897219" sldId="270"/>
            <ac:spMk id="40" creationId="{BA5C9C12-A805-C281-734D-64DF9374F64D}"/>
          </ac:spMkLst>
        </pc:spChg>
        <pc:spChg chg="add mod">
          <ac:chgData name="Venkata Devesh Reddy Seethi" userId="02bea103-f6f2-4b83-af15-34b807cfb3bc" providerId="ADAL" clId="{D98C4951-D52E-BB4A-9CCB-6E331A4DAB13}" dt="2024-12-11T15:03:53.260" v="1517" actId="14100"/>
          <ac:spMkLst>
            <pc:docMk/>
            <pc:sldMk cId="502897219" sldId="270"/>
            <ac:spMk id="41" creationId="{C6367AA9-98B0-2C1D-B84D-D4B4A94C8A9B}"/>
          </ac:spMkLst>
        </pc:spChg>
        <pc:spChg chg="add del mod">
          <ac:chgData name="Venkata Devesh Reddy Seethi" userId="02bea103-f6f2-4b83-af15-34b807cfb3bc" providerId="ADAL" clId="{D98C4951-D52E-BB4A-9CCB-6E331A4DAB13}" dt="2024-12-10T06:22:45.827" v="873" actId="478"/>
          <ac:spMkLst>
            <pc:docMk/>
            <pc:sldMk cId="502897219" sldId="270"/>
            <ac:spMk id="42" creationId="{8307F207-3415-9BE4-2506-D157306BCF08}"/>
          </ac:spMkLst>
        </pc:spChg>
        <pc:spChg chg="add mod">
          <ac:chgData name="Venkata Devesh Reddy Seethi" userId="02bea103-f6f2-4b83-af15-34b807cfb3bc" providerId="ADAL" clId="{D98C4951-D52E-BB4A-9CCB-6E331A4DAB13}" dt="2024-12-11T15:12:21.132" v="1608" actId="14100"/>
          <ac:spMkLst>
            <pc:docMk/>
            <pc:sldMk cId="502897219" sldId="270"/>
            <ac:spMk id="43" creationId="{5C3A58CA-CC37-2197-3B36-6635131FD298}"/>
          </ac:spMkLst>
        </pc:spChg>
        <pc:spChg chg="add mod">
          <ac:chgData name="Venkata Devesh Reddy Seethi" userId="02bea103-f6f2-4b83-af15-34b807cfb3bc" providerId="ADAL" clId="{D98C4951-D52E-BB4A-9CCB-6E331A4DAB13}" dt="2024-12-11T15:05:48.014" v="1552" actId="1076"/>
          <ac:spMkLst>
            <pc:docMk/>
            <pc:sldMk cId="502897219" sldId="270"/>
            <ac:spMk id="44" creationId="{521E7DAC-10B3-0BD3-499F-463DBB43CC0B}"/>
          </ac:spMkLst>
        </pc:spChg>
        <pc:spChg chg="mod">
          <ac:chgData name="Venkata Devesh Reddy Seethi" userId="02bea103-f6f2-4b83-af15-34b807cfb3bc" providerId="ADAL" clId="{D98C4951-D52E-BB4A-9CCB-6E331A4DAB13}" dt="2024-12-11T14:55:50.211" v="1468" actId="255"/>
          <ac:spMkLst>
            <pc:docMk/>
            <pc:sldMk cId="502897219" sldId="270"/>
            <ac:spMk id="52" creationId="{02868627-FF43-90B8-6D9D-36B81DA03362}"/>
          </ac:spMkLst>
        </pc:spChg>
        <pc:spChg chg="mod">
          <ac:chgData name="Venkata Devesh Reddy Seethi" userId="02bea103-f6f2-4b83-af15-34b807cfb3bc" providerId="ADAL" clId="{D98C4951-D52E-BB4A-9CCB-6E331A4DAB13}" dt="2024-12-11T14:56:03" v="1471" actId="255"/>
          <ac:spMkLst>
            <pc:docMk/>
            <pc:sldMk cId="502897219" sldId="270"/>
            <ac:spMk id="53" creationId="{CB176C49-9D74-78AA-DAED-47691298CA50}"/>
          </ac:spMkLst>
        </pc:spChg>
        <pc:spChg chg="mod">
          <ac:chgData name="Venkata Devesh Reddy Seethi" userId="02bea103-f6f2-4b83-af15-34b807cfb3bc" providerId="ADAL" clId="{D98C4951-D52E-BB4A-9CCB-6E331A4DAB13}" dt="2024-12-11T15:12:24.385" v="1609" actId="14100"/>
          <ac:spMkLst>
            <pc:docMk/>
            <pc:sldMk cId="502897219" sldId="270"/>
            <ac:spMk id="71" creationId="{161C9407-757F-F05C-2F54-609EDED67CAC}"/>
          </ac:spMkLst>
        </pc:spChg>
        <pc:spChg chg="mod">
          <ac:chgData name="Venkata Devesh Reddy Seethi" userId="02bea103-f6f2-4b83-af15-34b807cfb3bc" providerId="ADAL" clId="{D98C4951-D52E-BB4A-9CCB-6E331A4DAB13}" dt="2024-12-11T15:12:38.027" v="1612" actId="14100"/>
          <ac:spMkLst>
            <pc:docMk/>
            <pc:sldMk cId="502897219" sldId="270"/>
            <ac:spMk id="83" creationId="{30F20ED7-886D-DA52-8432-D21F62BF84C9}"/>
          </ac:spMkLst>
        </pc:spChg>
        <pc:picChg chg="add mod">
          <ac:chgData name="Venkata Devesh Reddy Seethi" userId="02bea103-f6f2-4b83-af15-34b807cfb3bc" providerId="ADAL" clId="{D98C4951-D52E-BB4A-9CCB-6E331A4DAB13}" dt="2024-12-11T15:08:54.233" v="1582" actId="1076"/>
          <ac:picMkLst>
            <pc:docMk/>
            <pc:sldMk cId="502897219" sldId="270"/>
            <ac:picMk id="14" creationId="{FBCAB5BB-9AAA-D7E0-0756-D6AF78320177}"/>
          </ac:picMkLst>
        </pc:picChg>
        <pc:picChg chg="del mod modCrop">
          <ac:chgData name="Venkata Devesh Reddy Seethi" userId="02bea103-f6f2-4b83-af15-34b807cfb3bc" providerId="ADAL" clId="{D98C4951-D52E-BB4A-9CCB-6E331A4DAB13}" dt="2024-12-11T14:35:12.604" v="1380" actId="478"/>
          <ac:picMkLst>
            <pc:docMk/>
            <pc:sldMk cId="502897219" sldId="270"/>
            <ac:picMk id="22" creationId="{5DCDAD3A-BC66-F99F-22ED-E15FB8C6012B}"/>
          </ac:picMkLst>
        </pc:picChg>
        <pc:picChg chg="add mod">
          <ac:chgData name="Venkata Devesh Reddy Seethi" userId="02bea103-f6f2-4b83-af15-34b807cfb3bc" providerId="ADAL" clId="{D98C4951-D52E-BB4A-9CCB-6E331A4DAB13}" dt="2024-12-11T15:09:01.124" v="1584" actId="1076"/>
          <ac:picMkLst>
            <pc:docMk/>
            <pc:sldMk cId="502897219" sldId="270"/>
            <ac:picMk id="25" creationId="{9311B193-ACA0-E807-7641-55AD01638EDF}"/>
          </ac:picMkLst>
        </pc:picChg>
        <pc:picChg chg="add mod">
          <ac:chgData name="Venkata Devesh Reddy Seethi" userId="02bea103-f6f2-4b83-af15-34b807cfb3bc" providerId="ADAL" clId="{D98C4951-D52E-BB4A-9CCB-6E331A4DAB13}" dt="2024-12-10T06:07:14.147" v="212" actId="1076"/>
          <ac:picMkLst>
            <pc:docMk/>
            <pc:sldMk cId="502897219" sldId="270"/>
            <ac:picMk id="28" creationId="{87A64401-4AEA-6179-69CF-3467E7972AF6}"/>
          </ac:picMkLst>
        </pc:picChg>
        <pc:picChg chg="add mod">
          <ac:chgData name="Venkata Devesh Reddy Seethi" userId="02bea103-f6f2-4b83-af15-34b807cfb3bc" providerId="ADAL" clId="{D98C4951-D52E-BB4A-9CCB-6E331A4DAB13}" dt="2024-12-11T14:56:10.930" v="1472" actId="1076"/>
          <ac:picMkLst>
            <pc:docMk/>
            <pc:sldMk cId="502897219" sldId="270"/>
            <ac:picMk id="31" creationId="{6D087227-82ED-45B8-69BE-C133B29E064E}"/>
          </ac:picMkLst>
        </pc:picChg>
        <pc:picChg chg="add del mod">
          <ac:chgData name="Venkata Devesh Reddy Seethi" userId="02bea103-f6f2-4b83-af15-34b807cfb3bc" providerId="ADAL" clId="{D98C4951-D52E-BB4A-9CCB-6E331A4DAB13}" dt="2024-12-11T15:19:48.847" v="1665" actId="478"/>
          <ac:picMkLst>
            <pc:docMk/>
            <pc:sldMk cId="502897219" sldId="270"/>
            <ac:picMk id="32" creationId="{5D4E81C2-AB08-87EF-D8A8-0FA13D1D389A}"/>
          </ac:picMkLst>
        </pc:picChg>
        <pc:picChg chg="add mod">
          <ac:chgData name="Venkata Devesh Reddy Seethi" userId="02bea103-f6f2-4b83-af15-34b807cfb3bc" providerId="ADAL" clId="{D98C4951-D52E-BB4A-9CCB-6E331A4DAB13}" dt="2024-12-11T15:19:23.328" v="1659" actId="1076"/>
          <ac:picMkLst>
            <pc:docMk/>
            <pc:sldMk cId="502897219" sldId="270"/>
            <ac:picMk id="33" creationId="{A9DB64E6-C8B9-AAE0-14D7-468100A8D0D4}"/>
          </ac:picMkLst>
        </pc:picChg>
        <pc:picChg chg="add mod">
          <ac:chgData name="Venkata Devesh Reddy Seethi" userId="02bea103-f6f2-4b83-af15-34b807cfb3bc" providerId="ADAL" clId="{D98C4951-D52E-BB4A-9CCB-6E331A4DAB13}" dt="2024-12-11T15:11:20.928" v="1604" actId="1076"/>
          <ac:picMkLst>
            <pc:docMk/>
            <pc:sldMk cId="502897219" sldId="270"/>
            <ac:picMk id="36" creationId="{EBFA69D7-2B98-6735-8401-1EEE1C91B9AF}"/>
          </ac:picMkLst>
        </pc:picChg>
        <pc:picChg chg="add mod">
          <ac:chgData name="Venkata Devesh Reddy Seethi" userId="02bea103-f6f2-4b83-af15-34b807cfb3bc" providerId="ADAL" clId="{D98C4951-D52E-BB4A-9CCB-6E331A4DAB13}" dt="2024-12-11T15:05:51.181" v="1553" actId="14100"/>
          <ac:picMkLst>
            <pc:docMk/>
            <pc:sldMk cId="502897219" sldId="270"/>
            <ac:picMk id="38" creationId="{01590A69-466F-DC22-9404-BF675F75C6CE}"/>
          </ac:picMkLst>
        </pc:picChg>
        <pc:picChg chg="mod">
          <ac:chgData name="Venkata Devesh Reddy Seethi" userId="02bea103-f6f2-4b83-af15-34b807cfb3bc" providerId="ADAL" clId="{D98C4951-D52E-BB4A-9CCB-6E331A4DAB13}" dt="2024-12-11T15:13:32.300" v="1630" actId="1035"/>
          <ac:picMkLst>
            <pc:docMk/>
            <pc:sldMk cId="502897219" sldId="270"/>
            <ac:picMk id="1026" creationId="{09514BEF-AC20-FFAA-84CE-638E0D79482C}"/>
          </ac:picMkLst>
        </pc:picChg>
      </pc:sldChg>
      <pc:sldMasterChg chg="modSp modSldLayout">
        <pc:chgData name="Venkata Devesh Reddy Seethi" userId="02bea103-f6f2-4b83-af15-34b807cfb3bc" providerId="ADAL" clId="{D98C4951-D52E-BB4A-9CCB-6E331A4DAB13}" dt="2024-12-11T14:55:29.967" v="1460"/>
        <pc:sldMasterMkLst>
          <pc:docMk/>
          <pc:sldMasterMk cId="3665564196" sldId="2147483794"/>
        </pc:sldMasterMkLst>
        <pc:spChg chg="mod">
          <ac:chgData name="Venkata Devesh Reddy Seethi" userId="02bea103-f6f2-4b83-af15-34b807cfb3bc" providerId="ADAL" clId="{D98C4951-D52E-BB4A-9CCB-6E331A4DAB13}" dt="2024-12-11T14:55:29.967" v="1460"/>
          <ac:spMkLst>
            <pc:docMk/>
            <pc:sldMasterMk cId="3665564196" sldId="2147483794"/>
            <ac:spMk id="2" creationId="{00000000-0000-0000-0000-000000000000}"/>
          </ac:spMkLst>
        </pc:spChg>
        <pc:spChg chg="mod">
          <ac:chgData name="Venkata Devesh Reddy Seethi" userId="02bea103-f6f2-4b83-af15-34b807cfb3bc" providerId="ADAL" clId="{D98C4951-D52E-BB4A-9CCB-6E331A4DAB13}" dt="2024-12-11T14:55:29.967" v="1460"/>
          <ac:spMkLst>
            <pc:docMk/>
            <pc:sldMasterMk cId="3665564196" sldId="2147483794"/>
            <ac:spMk id="3" creationId="{00000000-0000-0000-0000-000000000000}"/>
          </ac:spMkLst>
        </pc:spChg>
        <pc:spChg chg="mod">
          <ac:chgData name="Venkata Devesh Reddy Seethi" userId="02bea103-f6f2-4b83-af15-34b807cfb3bc" providerId="ADAL" clId="{D98C4951-D52E-BB4A-9CCB-6E331A4DAB13}" dt="2024-12-11T14:55:29.967" v="1460"/>
          <ac:spMkLst>
            <pc:docMk/>
            <pc:sldMasterMk cId="3665564196" sldId="2147483794"/>
            <ac:spMk id="4" creationId="{00000000-0000-0000-0000-000000000000}"/>
          </ac:spMkLst>
        </pc:spChg>
        <pc:spChg chg="mod">
          <ac:chgData name="Venkata Devesh Reddy Seethi" userId="02bea103-f6f2-4b83-af15-34b807cfb3bc" providerId="ADAL" clId="{D98C4951-D52E-BB4A-9CCB-6E331A4DAB13}" dt="2024-12-11T14:55:29.967" v="1460"/>
          <ac:spMkLst>
            <pc:docMk/>
            <pc:sldMasterMk cId="3665564196" sldId="2147483794"/>
            <ac:spMk id="5" creationId="{00000000-0000-0000-0000-000000000000}"/>
          </ac:spMkLst>
        </pc:spChg>
        <pc:spChg chg="mod">
          <ac:chgData name="Venkata Devesh Reddy Seethi" userId="02bea103-f6f2-4b83-af15-34b807cfb3bc" providerId="ADAL" clId="{D98C4951-D52E-BB4A-9CCB-6E331A4DAB13}" dt="2024-12-11T14:55:29.967" v="1460"/>
          <ac:spMkLst>
            <pc:docMk/>
            <pc:sldMasterMk cId="3665564196" sldId="2147483794"/>
            <ac:spMk id="6" creationId="{00000000-0000-0000-0000-000000000000}"/>
          </ac:spMkLst>
        </pc:spChg>
        <pc:spChg chg="mod">
          <ac:chgData name="Venkata Devesh Reddy Seethi" userId="02bea103-f6f2-4b83-af15-34b807cfb3bc" providerId="ADAL" clId="{D98C4951-D52E-BB4A-9CCB-6E331A4DAB13}" dt="2024-12-11T14:55:29.967" v="1460"/>
          <ac:spMkLst>
            <pc:docMk/>
            <pc:sldMasterMk cId="3665564196" sldId="2147483794"/>
            <ac:spMk id="7" creationId="{A18CC9B7-8876-6743-9EF5-B204C4ACCDB3}"/>
          </ac:spMkLst>
        </pc:spChg>
        <pc:spChg chg="mod">
          <ac:chgData name="Venkata Devesh Reddy Seethi" userId="02bea103-f6f2-4b83-af15-34b807cfb3bc" providerId="ADAL" clId="{D98C4951-D52E-BB4A-9CCB-6E331A4DAB13}" dt="2024-12-11T14:55:29.967" v="1460"/>
          <ac:spMkLst>
            <pc:docMk/>
            <pc:sldMasterMk cId="3665564196" sldId="2147483794"/>
            <ac:spMk id="8" creationId="{AB0C7A33-0A1F-4F79-B388-A33AF1B019EE}"/>
          </ac:spMkLst>
        </pc:spChg>
        <pc:picChg chg="mod">
          <ac:chgData name="Venkata Devesh Reddy Seethi" userId="02bea103-f6f2-4b83-af15-34b807cfb3bc" providerId="ADAL" clId="{D98C4951-D52E-BB4A-9CCB-6E331A4DAB13}" dt="2024-12-11T14:55:29.967" v="1460"/>
          <ac:picMkLst>
            <pc:docMk/>
            <pc:sldMasterMk cId="3665564196" sldId="2147483794"/>
            <ac:picMk id="9" creationId="{520543A2-1E1B-49AF-31F0-0E13131F9932}"/>
          </ac:picMkLst>
        </pc:picChg>
        <pc:sldLayoutChg chg="modSp">
          <pc:chgData name="Venkata Devesh Reddy Seethi" userId="02bea103-f6f2-4b83-af15-34b807cfb3bc" providerId="ADAL" clId="{D98C4951-D52E-BB4A-9CCB-6E331A4DAB13}" dt="2024-12-11T14:55:29.967" v="1460"/>
          <pc:sldLayoutMkLst>
            <pc:docMk/>
            <pc:sldMasterMk cId="3665564196" sldId="2147483794"/>
            <pc:sldLayoutMk cId="1062250113" sldId="2147483795"/>
          </pc:sldLayoutMkLst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1062250113" sldId="2147483795"/>
              <ac:spMk id="2" creationId="{00000000-0000-0000-0000-000000000000}"/>
            </ac:spMkLst>
          </pc:spChg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1062250113" sldId="2147483795"/>
              <ac:spMk id="3" creationId="{00000000-0000-0000-0000-000000000000}"/>
            </ac:spMkLst>
          </pc:spChg>
        </pc:sldLayoutChg>
        <pc:sldLayoutChg chg="modSp">
          <pc:chgData name="Venkata Devesh Reddy Seethi" userId="02bea103-f6f2-4b83-af15-34b807cfb3bc" providerId="ADAL" clId="{D98C4951-D52E-BB4A-9CCB-6E331A4DAB13}" dt="2024-12-11T14:55:29.967" v="1460"/>
          <pc:sldLayoutMkLst>
            <pc:docMk/>
            <pc:sldMasterMk cId="3665564196" sldId="2147483794"/>
            <pc:sldLayoutMk cId="1155888538" sldId="2147483797"/>
          </pc:sldLayoutMkLst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1155888538" sldId="2147483797"/>
              <ac:spMk id="2" creationId="{00000000-0000-0000-0000-000000000000}"/>
            </ac:spMkLst>
          </pc:spChg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1155888538" sldId="2147483797"/>
              <ac:spMk id="3" creationId="{00000000-0000-0000-0000-000000000000}"/>
            </ac:spMkLst>
          </pc:spChg>
        </pc:sldLayoutChg>
        <pc:sldLayoutChg chg="modSp">
          <pc:chgData name="Venkata Devesh Reddy Seethi" userId="02bea103-f6f2-4b83-af15-34b807cfb3bc" providerId="ADAL" clId="{D98C4951-D52E-BB4A-9CCB-6E331A4DAB13}" dt="2024-12-11T14:55:29.967" v="1460"/>
          <pc:sldLayoutMkLst>
            <pc:docMk/>
            <pc:sldMasterMk cId="3665564196" sldId="2147483794"/>
            <pc:sldLayoutMk cId="4103280559" sldId="2147483798"/>
          </pc:sldLayoutMkLst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4103280559" sldId="2147483798"/>
              <ac:spMk id="3" creationId="{00000000-0000-0000-0000-000000000000}"/>
            </ac:spMkLst>
          </pc:spChg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4103280559" sldId="2147483798"/>
              <ac:spMk id="4" creationId="{00000000-0000-0000-0000-000000000000}"/>
            </ac:spMkLst>
          </pc:spChg>
        </pc:sldLayoutChg>
        <pc:sldLayoutChg chg="modSp">
          <pc:chgData name="Venkata Devesh Reddy Seethi" userId="02bea103-f6f2-4b83-af15-34b807cfb3bc" providerId="ADAL" clId="{D98C4951-D52E-BB4A-9CCB-6E331A4DAB13}" dt="2024-12-11T14:55:29.967" v="1460"/>
          <pc:sldLayoutMkLst>
            <pc:docMk/>
            <pc:sldMasterMk cId="3665564196" sldId="2147483794"/>
            <pc:sldLayoutMk cId="4156168975" sldId="2147483799"/>
          </pc:sldLayoutMkLst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4156168975" sldId="2147483799"/>
              <ac:spMk id="2" creationId="{00000000-0000-0000-0000-000000000000}"/>
            </ac:spMkLst>
          </pc:spChg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4156168975" sldId="2147483799"/>
              <ac:spMk id="3" creationId="{00000000-0000-0000-0000-000000000000}"/>
            </ac:spMkLst>
          </pc:spChg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4156168975" sldId="2147483799"/>
              <ac:spMk id="4" creationId="{00000000-0000-0000-0000-000000000000}"/>
            </ac:spMkLst>
          </pc:spChg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4156168975" sldId="2147483799"/>
              <ac:spMk id="5" creationId="{00000000-0000-0000-0000-000000000000}"/>
            </ac:spMkLst>
          </pc:spChg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4156168975" sldId="2147483799"/>
              <ac:spMk id="6" creationId="{00000000-0000-0000-0000-000000000000}"/>
            </ac:spMkLst>
          </pc:spChg>
        </pc:sldLayoutChg>
        <pc:sldLayoutChg chg="modSp">
          <pc:chgData name="Venkata Devesh Reddy Seethi" userId="02bea103-f6f2-4b83-af15-34b807cfb3bc" providerId="ADAL" clId="{D98C4951-D52E-BB4A-9CCB-6E331A4DAB13}" dt="2024-12-11T14:55:29.967" v="1460"/>
          <pc:sldLayoutMkLst>
            <pc:docMk/>
            <pc:sldMasterMk cId="3665564196" sldId="2147483794"/>
            <pc:sldLayoutMk cId="268005735" sldId="2147483802"/>
          </pc:sldLayoutMkLst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268005735" sldId="2147483802"/>
              <ac:spMk id="2" creationId="{00000000-0000-0000-0000-000000000000}"/>
            </ac:spMkLst>
          </pc:spChg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268005735" sldId="2147483802"/>
              <ac:spMk id="3" creationId="{00000000-0000-0000-0000-000000000000}"/>
            </ac:spMkLst>
          </pc:spChg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268005735" sldId="2147483802"/>
              <ac:spMk id="4" creationId="{00000000-0000-0000-0000-000000000000}"/>
            </ac:spMkLst>
          </pc:spChg>
        </pc:sldLayoutChg>
        <pc:sldLayoutChg chg="modSp">
          <pc:chgData name="Venkata Devesh Reddy Seethi" userId="02bea103-f6f2-4b83-af15-34b807cfb3bc" providerId="ADAL" clId="{D98C4951-D52E-BB4A-9CCB-6E331A4DAB13}" dt="2024-12-11T14:55:29.967" v="1460"/>
          <pc:sldLayoutMkLst>
            <pc:docMk/>
            <pc:sldMasterMk cId="3665564196" sldId="2147483794"/>
            <pc:sldLayoutMk cId="3259964594" sldId="2147483803"/>
          </pc:sldLayoutMkLst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3259964594" sldId="2147483803"/>
              <ac:spMk id="2" creationId="{00000000-0000-0000-0000-000000000000}"/>
            </ac:spMkLst>
          </pc:spChg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3259964594" sldId="2147483803"/>
              <ac:spMk id="3" creationId="{00000000-0000-0000-0000-000000000000}"/>
            </ac:spMkLst>
          </pc:spChg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3259964594" sldId="2147483803"/>
              <ac:spMk id="4" creationId="{00000000-0000-0000-0000-000000000000}"/>
            </ac:spMkLst>
          </pc:spChg>
        </pc:sldLayoutChg>
        <pc:sldLayoutChg chg="modSp">
          <pc:chgData name="Venkata Devesh Reddy Seethi" userId="02bea103-f6f2-4b83-af15-34b807cfb3bc" providerId="ADAL" clId="{D98C4951-D52E-BB4A-9CCB-6E331A4DAB13}" dt="2024-12-11T14:55:29.967" v="1460"/>
          <pc:sldLayoutMkLst>
            <pc:docMk/>
            <pc:sldMasterMk cId="3665564196" sldId="2147483794"/>
            <pc:sldLayoutMk cId="3200359017" sldId="2147483805"/>
          </pc:sldLayoutMkLst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3200359017" sldId="2147483805"/>
              <ac:spMk id="2" creationId="{00000000-0000-0000-0000-000000000000}"/>
            </ac:spMkLst>
          </pc:spChg>
          <pc:spChg chg="mod">
            <ac:chgData name="Venkata Devesh Reddy Seethi" userId="02bea103-f6f2-4b83-af15-34b807cfb3bc" providerId="ADAL" clId="{D98C4951-D52E-BB4A-9CCB-6E331A4DAB13}" dt="2024-12-11T14:55:29.967" v="1460"/>
            <ac:spMkLst>
              <pc:docMk/>
              <pc:sldMasterMk cId="3665564196" sldId="2147483794"/>
              <pc:sldLayoutMk cId="3200359017" sldId="2147483805"/>
              <ac:spMk id="3" creationId="{00000000-0000-0000-0000-000000000000}"/>
            </ac:spMkLst>
          </pc:spChg>
        </pc:sldLayoutChg>
      </pc:sldMasterChg>
      <pc:sldMasterChg chg="addSp">
        <pc:chgData name="Venkata Devesh Reddy Seethi" userId="02bea103-f6f2-4b83-af15-34b807cfb3bc" providerId="ADAL" clId="{D98C4951-D52E-BB4A-9CCB-6E331A4DAB13}" dt="2024-12-11T14:55:29.967" v="1460"/>
        <pc:sldMasterMkLst>
          <pc:docMk/>
          <pc:sldMasterMk cId="308290643" sldId="2147483807"/>
        </pc:sldMasterMkLst>
        <pc:spChg chg="add">
          <ac:chgData name="Venkata Devesh Reddy Seethi" userId="02bea103-f6f2-4b83-af15-34b807cfb3bc" providerId="ADAL" clId="{D98C4951-D52E-BB4A-9CCB-6E331A4DAB13}" dt="2024-12-11T14:55:29.967" v="1460"/>
          <ac:spMkLst>
            <pc:docMk/>
            <pc:sldMasterMk cId="308290643" sldId="2147483807"/>
            <ac:spMk id="7" creationId="{53EF4548-525C-BBBB-91FE-DE516DA991CC}"/>
          </ac:spMkLst>
        </pc:spChg>
        <pc:spChg chg="add">
          <ac:chgData name="Venkata Devesh Reddy Seethi" userId="02bea103-f6f2-4b83-af15-34b807cfb3bc" providerId="ADAL" clId="{D98C4951-D52E-BB4A-9CCB-6E331A4DAB13}" dt="2024-12-11T14:55:29.967" v="1460"/>
          <ac:spMkLst>
            <pc:docMk/>
            <pc:sldMasterMk cId="308290643" sldId="2147483807"/>
            <ac:spMk id="8" creationId="{2C212FCA-3132-F7A3-B0F0-D6401F597789}"/>
          </ac:spMkLst>
        </pc:spChg>
        <pc:picChg chg="add">
          <ac:chgData name="Venkata Devesh Reddy Seethi" userId="02bea103-f6f2-4b83-af15-34b807cfb3bc" providerId="ADAL" clId="{D98C4951-D52E-BB4A-9CCB-6E331A4DAB13}" dt="2024-12-11T14:55:29.967" v="1460"/>
          <ac:picMkLst>
            <pc:docMk/>
            <pc:sldMasterMk cId="308290643" sldId="2147483807"/>
            <ac:picMk id="9" creationId="{F106AEA4-8259-4628-5255-7C518B7DB8EF}"/>
          </ac:picMkLst>
        </pc:picChg>
      </pc:sldMasterChg>
      <pc:sldMasterChg chg="addSp">
        <pc:chgData name="Venkata Devesh Reddy Seethi" userId="02bea103-f6f2-4b83-af15-34b807cfb3bc" providerId="ADAL" clId="{D98C4951-D52E-BB4A-9CCB-6E331A4DAB13}" dt="2024-12-11T14:51:52.140" v="1456"/>
        <pc:sldMasterMkLst>
          <pc:docMk/>
          <pc:sldMasterMk cId="930580432" sldId="2147483807"/>
        </pc:sldMasterMkLst>
        <pc:spChg chg="add">
          <ac:chgData name="Venkata Devesh Reddy Seethi" userId="02bea103-f6f2-4b83-af15-34b807cfb3bc" providerId="ADAL" clId="{D98C4951-D52E-BB4A-9CCB-6E331A4DAB13}" dt="2024-12-11T14:51:52.140" v="1456"/>
          <ac:spMkLst>
            <pc:docMk/>
            <pc:sldMasterMk cId="930580432" sldId="2147483807"/>
            <ac:spMk id="7" creationId="{EB32AE4C-6DCD-C28A-8362-6502BE1A9469}"/>
          </ac:spMkLst>
        </pc:spChg>
        <pc:spChg chg="add">
          <ac:chgData name="Venkata Devesh Reddy Seethi" userId="02bea103-f6f2-4b83-af15-34b807cfb3bc" providerId="ADAL" clId="{D98C4951-D52E-BB4A-9CCB-6E331A4DAB13}" dt="2024-12-11T14:51:52.140" v="1456"/>
          <ac:spMkLst>
            <pc:docMk/>
            <pc:sldMasterMk cId="930580432" sldId="2147483807"/>
            <ac:spMk id="8" creationId="{1292BDA0-3A7D-D661-4444-353D5316328C}"/>
          </ac:spMkLst>
        </pc:spChg>
        <pc:picChg chg="add">
          <ac:chgData name="Venkata Devesh Reddy Seethi" userId="02bea103-f6f2-4b83-af15-34b807cfb3bc" providerId="ADAL" clId="{D98C4951-D52E-BB4A-9CCB-6E331A4DAB13}" dt="2024-12-11T14:51:52.140" v="1456"/>
          <ac:picMkLst>
            <pc:docMk/>
            <pc:sldMasterMk cId="930580432" sldId="2147483807"/>
            <ac:picMk id="9" creationId="{BCCF3FB9-28BD-D11F-18B5-009D0DCBDFAA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BBDD9-1938-BF48-B8EB-23F736B24C3A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FB3E6-5B1C-DA4C-AC46-D726F69DE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0034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400018" algn="l" defTabSz="800034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800034" algn="l" defTabSz="800034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1200052" algn="l" defTabSz="800034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600069" algn="l" defTabSz="800034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2000086" algn="l" defTabSz="800034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2400103" algn="l" defTabSz="800034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7pPr>
    <a:lvl8pPr marL="2800120" algn="l" defTabSz="800034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8pPr>
    <a:lvl9pPr marL="3200137" algn="l" defTabSz="800034" rtl="0" eaLnBrk="1" latinLnBrk="0" hangingPunct="1">
      <a:defRPr sz="10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FB3E6-5B1C-DA4C-AC46-D726F69DE6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3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9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9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10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0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509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995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96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2577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280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06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50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746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898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67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28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8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7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6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1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5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F4548-525C-BBBB-91FE-DE516DA991CC}"/>
              </a:ext>
            </a:extLst>
          </p:cNvPr>
          <p:cNvSpPr/>
          <p:nvPr userDrawn="1"/>
        </p:nvSpPr>
        <p:spPr>
          <a:xfrm rot="10800000">
            <a:off x="0" y="3268977"/>
            <a:ext cx="21945600" cy="1381434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7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212FCA-3132-F7A3-B0F0-D6401F597789}"/>
              </a:ext>
            </a:extLst>
          </p:cNvPr>
          <p:cNvSpPr/>
          <p:nvPr userDrawn="1"/>
        </p:nvSpPr>
        <p:spPr>
          <a:xfrm>
            <a:off x="0" y="1"/>
            <a:ext cx="21945600" cy="31221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12" dirty="0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F106AEA4-8259-4628-5255-7C518B7DB8EF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7736726" y="714375"/>
            <a:ext cx="357632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6" r:id="rId19"/>
    <p:sldLayoutId id="2147483777" r:id="rId20"/>
    <p:sldLayoutId id="2147483778" r:id="rId21"/>
    <p:sldLayoutId id="2147483779" r:id="rId22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40" userDrawn="1">
          <p15:clr>
            <a:srgbClr val="F26B43"/>
          </p15:clr>
        </p15:guide>
        <p15:guide id="2" pos="371" userDrawn="1">
          <p15:clr>
            <a:srgbClr val="F26B43"/>
          </p15:clr>
        </p15:guide>
        <p15:guide id="3" pos="556" userDrawn="1">
          <p15:clr>
            <a:srgbClr val="F26B43"/>
          </p15:clr>
        </p15:guide>
        <p15:guide id="4" pos="3220" userDrawn="1">
          <p15:clr>
            <a:srgbClr val="F26B43"/>
          </p15:clr>
        </p15:guide>
        <p15:guide id="5" pos="3713" userDrawn="1">
          <p15:clr>
            <a:srgbClr val="F26B43"/>
          </p15:clr>
        </p15:guide>
        <p15:guide id="6" pos="3899" userDrawn="1">
          <p15:clr>
            <a:srgbClr val="F26B43"/>
          </p15:clr>
        </p15:guide>
        <p15:guide id="7" pos="6563" userDrawn="1">
          <p15:clr>
            <a:srgbClr val="F26B43"/>
          </p15:clr>
        </p15:guide>
        <p15:guide id="8" pos="3405" userDrawn="1">
          <p15:clr>
            <a:srgbClr val="F26B43"/>
          </p15:clr>
        </p15:guide>
        <p15:guide id="9" pos="6758" userDrawn="1">
          <p15:clr>
            <a:srgbClr val="F26B43"/>
          </p15:clr>
        </p15:guide>
        <p15:guide id="10" pos="7067" userDrawn="1">
          <p15:clr>
            <a:srgbClr val="F26B43"/>
          </p15:clr>
        </p15:guide>
        <p15:guide id="11" pos="7252" userDrawn="1">
          <p15:clr>
            <a:srgbClr val="F26B43"/>
          </p15:clr>
        </p15:guide>
        <p15:guide id="12" pos="9916" userDrawn="1">
          <p15:clr>
            <a:srgbClr val="F26B43"/>
          </p15:clr>
        </p15:guide>
        <p15:guide id="13" pos="10101" userDrawn="1">
          <p15:clr>
            <a:srgbClr val="F26B43"/>
          </p15:clr>
        </p15:guide>
        <p15:guide id="14" pos="10409" userDrawn="1">
          <p15:clr>
            <a:srgbClr val="F26B43"/>
          </p15:clr>
        </p15:guide>
        <p15:guide id="15" pos="10595" userDrawn="1">
          <p15:clr>
            <a:srgbClr val="F26B43"/>
          </p15:clr>
        </p15:guide>
        <p15:guide id="16" pos="13269" userDrawn="1">
          <p15:clr>
            <a:srgbClr val="F26B43"/>
          </p15:clr>
        </p15:guide>
        <p15:guide id="17" pos="13454" userDrawn="1">
          <p15:clr>
            <a:srgbClr val="F26B43"/>
          </p15:clr>
        </p15:guide>
        <p15:guide id="18" orient="horz" pos="988" userDrawn="1">
          <p15:clr>
            <a:srgbClr val="F26B43"/>
          </p15:clr>
        </p15:guide>
        <p15:guide id="19" orient="horz" pos="3702" userDrawn="1">
          <p15:clr>
            <a:srgbClr val="F26B43"/>
          </p15:clr>
        </p15:guide>
        <p15:guide id="20" orient="horz" pos="3456" userDrawn="1">
          <p15:clr>
            <a:srgbClr val="F26B43"/>
          </p15:clr>
        </p15:guide>
        <p15:guide id="21" orient="horz" pos="4444" userDrawn="1">
          <p15:clr>
            <a:srgbClr val="F26B43"/>
          </p15:clr>
        </p15:guide>
        <p15:guide id="22" orient="horz" pos="4690" userDrawn="1">
          <p15:clr>
            <a:srgbClr val="F26B43"/>
          </p15:clr>
        </p15:guide>
        <p15:guide id="23" orient="horz" pos="19996" userDrawn="1">
          <p15:clr>
            <a:srgbClr val="F26B43"/>
          </p15:clr>
        </p15:guide>
        <p15:guide id="24" orient="horz" pos="19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C3A58CA-CC37-2197-3B36-6635131FD298}"/>
              </a:ext>
            </a:extLst>
          </p:cNvPr>
          <p:cNvSpPr/>
          <p:nvPr/>
        </p:nvSpPr>
        <p:spPr>
          <a:xfrm>
            <a:off x="10447852" y="13657155"/>
            <a:ext cx="10601387" cy="6067032"/>
          </a:xfrm>
          <a:prstGeom prst="roundRect">
            <a:avLst>
              <a:gd name="adj" fmla="val 5912"/>
            </a:avLst>
          </a:prstGeom>
          <a:solidFill>
            <a:schemeClr val="bg1"/>
          </a:solidFill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4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C44E168-A6BD-048E-3F37-E4989F7C57E7}"/>
              </a:ext>
            </a:extLst>
          </p:cNvPr>
          <p:cNvSpPr/>
          <p:nvPr/>
        </p:nvSpPr>
        <p:spPr>
          <a:xfrm>
            <a:off x="896361" y="30613269"/>
            <a:ext cx="16358211" cy="1240133"/>
          </a:xfrm>
          <a:prstGeom prst="roundRect">
            <a:avLst>
              <a:gd name="adj" fmla="val 11136"/>
            </a:avLst>
          </a:prstGeom>
          <a:solidFill>
            <a:schemeClr val="bg1"/>
          </a:solidFill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4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9D153-AC3D-2A25-B8A3-2095B6960743}"/>
              </a:ext>
            </a:extLst>
          </p:cNvPr>
          <p:cNvSpPr txBox="1"/>
          <p:nvPr/>
        </p:nvSpPr>
        <p:spPr>
          <a:xfrm>
            <a:off x="1434031" y="31320641"/>
            <a:ext cx="18662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work was supported in part by the U.S. Department of Energy, Office of Science, under contract DE-AC02-06CH11357.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F4EB1C-6529-0E29-9A9B-94E3720D9A70}"/>
              </a:ext>
            </a:extLst>
          </p:cNvPr>
          <p:cNvSpPr/>
          <p:nvPr/>
        </p:nvSpPr>
        <p:spPr>
          <a:xfrm>
            <a:off x="10447852" y="10316150"/>
            <a:ext cx="10601388" cy="3063388"/>
          </a:xfrm>
          <a:prstGeom prst="roundRect">
            <a:avLst>
              <a:gd name="adj" fmla="val 6117"/>
            </a:avLst>
          </a:prstGeom>
          <a:solidFill>
            <a:schemeClr val="bg1"/>
          </a:solidFill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43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AF88A-A1EC-BB67-EF67-176B329FCA49}"/>
              </a:ext>
            </a:extLst>
          </p:cNvPr>
          <p:cNvSpPr txBox="1"/>
          <p:nvPr/>
        </p:nvSpPr>
        <p:spPr>
          <a:xfrm>
            <a:off x="10882550" y="10488528"/>
            <a:ext cx="510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Research Goal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E7E5DC-D226-9DE1-B0AF-8D4525C463E1}"/>
              </a:ext>
            </a:extLst>
          </p:cNvPr>
          <p:cNvSpPr/>
          <p:nvPr/>
        </p:nvSpPr>
        <p:spPr>
          <a:xfrm>
            <a:off x="10339897" y="4868283"/>
            <a:ext cx="10709343" cy="5188880"/>
          </a:xfrm>
          <a:prstGeom prst="roundRect">
            <a:avLst>
              <a:gd name="adj" fmla="val 10006"/>
            </a:avLst>
          </a:prstGeom>
          <a:solidFill>
            <a:schemeClr val="bg1"/>
          </a:solidFill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4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E248F-8453-48C7-CA2E-C2B394444A5B}"/>
              </a:ext>
            </a:extLst>
          </p:cNvPr>
          <p:cNvSpPr txBox="1"/>
          <p:nvPr/>
        </p:nvSpPr>
        <p:spPr>
          <a:xfrm>
            <a:off x="10770565" y="5068960"/>
            <a:ext cx="504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96374E-835D-73C8-ABF8-1F76C54DE042}"/>
              </a:ext>
            </a:extLst>
          </p:cNvPr>
          <p:cNvSpPr/>
          <p:nvPr/>
        </p:nvSpPr>
        <p:spPr>
          <a:xfrm>
            <a:off x="896360" y="10316150"/>
            <a:ext cx="9236390" cy="9414048"/>
          </a:xfrm>
          <a:prstGeom prst="roundRect">
            <a:avLst>
              <a:gd name="adj" fmla="val 5912"/>
            </a:avLst>
          </a:prstGeom>
          <a:solidFill>
            <a:schemeClr val="bg1"/>
          </a:solidFill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4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494ED-84E0-A94B-DAD8-5FE839169857}"/>
              </a:ext>
            </a:extLst>
          </p:cNvPr>
          <p:cNvSpPr txBox="1"/>
          <p:nvPr/>
        </p:nvSpPr>
        <p:spPr>
          <a:xfrm>
            <a:off x="1887580" y="6853897"/>
            <a:ext cx="733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Proposed Training Objectives: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25BFC6-8CAD-0216-E8A2-B01095D4469F}"/>
              </a:ext>
            </a:extLst>
          </p:cNvPr>
          <p:cNvSpPr txBox="1"/>
          <p:nvPr/>
        </p:nvSpPr>
        <p:spPr>
          <a:xfrm>
            <a:off x="1206862" y="30714730"/>
            <a:ext cx="491047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u="sng" dirty="0">
                <a:latin typeface="Arial" panose="020B0604020202020204" pitchFamily="34" charset="0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B4B65-48C2-E4D9-C701-A1FE80BC2346}"/>
              </a:ext>
            </a:extLst>
          </p:cNvPr>
          <p:cNvSpPr txBox="1"/>
          <p:nvPr/>
        </p:nvSpPr>
        <p:spPr>
          <a:xfrm>
            <a:off x="10765420" y="11341584"/>
            <a:ext cx="9924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to enable domain-aware gating and explore its role in improving the efficiency of mixture-of-expert (MoE) models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868627-FF43-90B8-6D9D-36B81DA03362}"/>
              </a:ext>
            </a:extLst>
          </p:cNvPr>
          <p:cNvSpPr txBox="1"/>
          <p:nvPr/>
        </p:nvSpPr>
        <p:spPr>
          <a:xfrm>
            <a:off x="977063" y="753818"/>
            <a:ext cx="16366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Mixture-of-Experts for Multi-Domain Defect</a:t>
            </a:r>
          </a:p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in Non-Destructive Inspection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176C49-9D74-78AA-DAED-47691298CA50}"/>
              </a:ext>
            </a:extLst>
          </p:cNvPr>
          <p:cNvSpPr txBox="1"/>
          <p:nvPr/>
        </p:nvSpPr>
        <p:spPr>
          <a:xfrm>
            <a:off x="977062" y="3624419"/>
            <a:ext cx="21456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Venkata Devesh Reddy Seethi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Ashiqur Rahman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Austin Yunker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Rami Lake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Zachary Kral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Rajkumar Kettimuthu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Hamed Alhoori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Northern Illinois University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Argonne National Laboratory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Spirit AeroSystems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161C9407-757F-F05C-2F54-609EDED67CAC}"/>
              </a:ext>
            </a:extLst>
          </p:cNvPr>
          <p:cNvSpPr/>
          <p:nvPr/>
        </p:nvSpPr>
        <p:spPr>
          <a:xfrm>
            <a:off x="896360" y="20007815"/>
            <a:ext cx="20152880" cy="4549706"/>
          </a:xfrm>
          <a:prstGeom prst="roundRect">
            <a:avLst>
              <a:gd name="adj" fmla="val 6117"/>
            </a:avLst>
          </a:prstGeom>
          <a:solidFill>
            <a:schemeClr val="bg1"/>
          </a:solidFill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43" dirty="0">
                <a:latin typeface="Arial" panose="020B0604020202020204" pitchFamily="34" charset="0"/>
                <a:cs typeface="Arial" panose="020B0604020202020204" pitchFamily="34" charset="0"/>
              </a:rPr>
              <a:t>Screenshot 2024-12-10 at 00.02.54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0F20ED7-886D-DA52-8432-D21F62BF84C9}"/>
              </a:ext>
            </a:extLst>
          </p:cNvPr>
          <p:cNvSpPr/>
          <p:nvPr/>
        </p:nvSpPr>
        <p:spPr>
          <a:xfrm>
            <a:off x="858490" y="24842326"/>
            <a:ext cx="20190749" cy="5511956"/>
          </a:xfrm>
          <a:prstGeom prst="roundRect">
            <a:avLst>
              <a:gd name="adj" fmla="val 5912"/>
            </a:avLst>
          </a:prstGeom>
          <a:solidFill>
            <a:schemeClr val="bg1"/>
          </a:solidFill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4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5C9F0-E558-136A-47BC-6660480BB73B}"/>
              </a:ext>
            </a:extLst>
          </p:cNvPr>
          <p:cNvSpPr txBox="1"/>
          <p:nvPr/>
        </p:nvSpPr>
        <p:spPr>
          <a:xfrm>
            <a:off x="1231576" y="20257765"/>
            <a:ext cx="491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Ablations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514BEF-AC20-FFAA-84CE-638E0D794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962" y="5634109"/>
            <a:ext cx="10127618" cy="443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43C588-343E-BF7F-AC46-ACA966DAA3D0}"/>
              </a:ext>
            </a:extLst>
          </p:cNvPr>
          <p:cNvSpPr txBox="1"/>
          <p:nvPr/>
        </p:nvSpPr>
        <p:spPr>
          <a:xfrm>
            <a:off x="1219931" y="11822006"/>
            <a:ext cx="5074135" cy="5478423"/>
          </a:xfrm>
          <a:prstGeom prst="rect">
            <a:avLst/>
          </a:prstGeom>
          <a:noFill/>
        </p:spPr>
        <p:txBody>
          <a:bodyPr wrap="square" lIns="60960" tIns="30480" rIns="60960" bIns="30480" rtlCol="0" anchor="t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Expert Loss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Defect classification loss at each expert 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Gating Loss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dirty="0">
                <a:latin typeface="Arial"/>
                <a:cs typeface="Arial"/>
              </a:rPr>
              <a:t>Domain classification</a:t>
            </a:r>
            <a:endParaRPr lang="en-US" sz="900" dirty="0">
              <a:latin typeface="Arial"/>
              <a:cs typeface="Arial"/>
            </a:endParaRPr>
          </a:p>
          <a:p>
            <a:r>
              <a:rPr lang="en-US" sz="3200" dirty="0">
                <a:latin typeface="Arial"/>
                <a:cs typeface="Arial"/>
              </a:rPr>
              <a:t>loss at the gating network</a:t>
            </a:r>
            <a:endParaRPr lang="en-US" sz="900" dirty="0">
              <a:latin typeface="Arial"/>
              <a:cs typeface="Arial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Diversity Loss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dirty="0">
                <a:latin typeface="Arial"/>
                <a:cs typeface="Arial"/>
              </a:rPr>
              <a:t>Encourage high variance</a:t>
            </a:r>
          </a:p>
          <a:p>
            <a:r>
              <a:rPr lang="en-US" sz="3200" dirty="0">
                <a:latin typeface="Arial"/>
                <a:cs typeface="Arial"/>
              </a:rPr>
              <a:t>in gating logits </a:t>
            </a:r>
            <a:endParaRPr 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213E1-2286-6516-2174-635138000052}"/>
              </a:ext>
            </a:extLst>
          </p:cNvPr>
          <p:cNvSpPr txBox="1"/>
          <p:nvPr/>
        </p:nvSpPr>
        <p:spPr>
          <a:xfrm>
            <a:off x="1231576" y="25062979"/>
            <a:ext cx="491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AB533-2F51-AC85-8BED-AA1A4652B182}"/>
              </a:ext>
            </a:extLst>
          </p:cNvPr>
          <p:cNvSpPr txBox="1"/>
          <p:nvPr/>
        </p:nvSpPr>
        <p:spPr>
          <a:xfrm>
            <a:off x="14619795" y="24960829"/>
            <a:ext cx="6495333" cy="516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Standard losses: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+ L</a:t>
            </a:r>
            <a:r>
              <a:rPr lang="en-US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+ L</a:t>
            </a:r>
            <a:r>
              <a:rPr lang="en-US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RZ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Proposed losses: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+ L</a:t>
            </a:r>
            <a:r>
              <a:rPr lang="en-US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+ L</a:t>
            </a:r>
            <a:r>
              <a:rPr lang="en-US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+ L</a:t>
            </a:r>
            <a:r>
              <a:rPr lang="en-US" sz="2600" baseline="-25000" dirty="0">
                <a:latin typeface="Arial" panose="020B0604020202020204" pitchFamily="34" charset="0"/>
                <a:cs typeface="Arial" panose="020B0604020202020204" pitchFamily="34" charset="0"/>
              </a:rPr>
              <a:t>ELB</a:t>
            </a:r>
          </a:p>
          <a:p>
            <a:endParaRPr lang="en-US" sz="2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Lesser (↓) is better for convergence, and more (↑) is better for performance metrics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Checkpoint-1 (C-1):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Epoch where validation F1-Score is 0.85 (early stopping)</a:t>
            </a:r>
          </a:p>
          <a:p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Checkpoint-2 (C-2):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Epoch where validation F1-Score is maximum in 400 epochs</a:t>
            </a:r>
          </a:p>
        </p:txBody>
      </p:sp>
      <p:pic>
        <p:nvPicPr>
          <p:cNvPr id="25" name="Picture 24" descr="A table with numbers and arrows&#10;&#10;Description automatically generated">
            <a:extLst>
              <a:ext uri="{FF2B5EF4-FFF2-40B4-BE49-F238E27FC236}">
                <a16:creationId xmlns:a16="http://schemas.microsoft.com/office/drawing/2014/main" id="{9311B193-ACA0-E807-7641-55AD01638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636" y="21071963"/>
            <a:ext cx="9348688" cy="31276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B8E58C0-34B4-44CB-6ACD-E8AABDC2ABCF}"/>
              </a:ext>
            </a:extLst>
          </p:cNvPr>
          <p:cNvSpPr txBox="1"/>
          <p:nvPr/>
        </p:nvSpPr>
        <p:spPr>
          <a:xfrm>
            <a:off x="10952048" y="20625107"/>
            <a:ext cx="97864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Criteria-1: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We remove one loss function at a time from proposed + standard losses and compute an increase in epochs towards convergence to checkpoint-1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Criteria-2: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We add one loss function at a time from top-1 MoE to the standard loss functions and compute drop in epochs for convergence to checkpoint-1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Interpretation: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More (↑) the better for both criteria-1 and 2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0DDA94C-CCD7-3675-DEBF-42318605C815}"/>
              </a:ext>
            </a:extLst>
          </p:cNvPr>
          <p:cNvSpPr/>
          <p:nvPr/>
        </p:nvSpPr>
        <p:spPr>
          <a:xfrm>
            <a:off x="896360" y="4852569"/>
            <a:ext cx="9080512" cy="5204594"/>
          </a:xfrm>
          <a:prstGeom prst="roundRect">
            <a:avLst>
              <a:gd name="adj" fmla="val 10006"/>
            </a:avLst>
          </a:prstGeom>
          <a:solidFill>
            <a:schemeClr val="bg1"/>
          </a:solidFill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4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B8AD4B-A430-F446-79C3-1DD44265CE93}"/>
              </a:ext>
            </a:extLst>
          </p:cNvPr>
          <p:cNvSpPr txBox="1"/>
          <p:nvPr/>
        </p:nvSpPr>
        <p:spPr>
          <a:xfrm>
            <a:off x="1138636" y="5063599"/>
            <a:ext cx="5046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6D087227-82ED-45B8-69BE-C133B29E0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03" y="5824088"/>
            <a:ext cx="6984580" cy="383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utoShape 8">
            <a:extLst>
              <a:ext uri="{FF2B5EF4-FFF2-40B4-BE49-F238E27FC236}">
                <a16:creationId xmlns:a16="http://schemas.microsoft.com/office/drawing/2014/main" id="{71D251F3-AF43-91A1-422C-ACD253EAC1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31705" y="19554664"/>
            <a:ext cx="203200" cy="20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pic>
        <p:nvPicPr>
          <p:cNvPr id="36" name="Picture 3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BFA69D7-2B98-6735-8401-1EEE1C91B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4234" y="14474377"/>
            <a:ext cx="4041435" cy="4041435"/>
          </a:xfrm>
          <a:prstGeom prst="rect">
            <a:avLst/>
          </a:prstGeom>
        </p:spPr>
      </p:pic>
      <p:pic>
        <p:nvPicPr>
          <p:cNvPr id="38" name="Picture 37" descr="A graph of a number of numbers&#10;&#10;Description automatically generated">
            <a:extLst>
              <a:ext uri="{FF2B5EF4-FFF2-40B4-BE49-F238E27FC236}">
                <a16:creationId xmlns:a16="http://schemas.microsoft.com/office/drawing/2014/main" id="{01590A69-466F-DC22-9404-BF675F75C6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9401" y="12672739"/>
            <a:ext cx="4049319" cy="425028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6367AA9-98B0-2C1D-B84D-D4B4A94C8A9B}"/>
              </a:ext>
            </a:extLst>
          </p:cNvPr>
          <p:cNvSpPr txBox="1"/>
          <p:nvPr/>
        </p:nvSpPr>
        <p:spPr>
          <a:xfrm>
            <a:off x="10757739" y="14840835"/>
            <a:ext cx="6639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Loss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Binary defect classification loss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Router-z Loss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RZ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Penalize large logits or experts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1E7DAC-10B3-0BD3-499F-463DBB43CC0B}"/>
              </a:ext>
            </a:extLst>
          </p:cNvPr>
          <p:cNvSpPr txBox="1"/>
          <p:nvPr/>
        </p:nvSpPr>
        <p:spPr>
          <a:xfrm>
            <a:off x="1148976" y="17690373"/>
            <a:ext cx="9080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Expert Label Balance Loss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ELB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Ensure each expert 	receives equal defect and non-defect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2A8E4-DAAD-3518-50E0-5AC33B7C9679}"/>
              </a:ext>
            </a:extLst>
          </p:cNvPr>
          <p:cNvSpPr txBox="1"/>
          <p:nvPr/>
        </p:nvSpPr>
        <p:spPr>
          <a:xfrm>
            <a:off x="10703266" y="13904073"/>
            <a:ext cx="862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Standard Training Objectives: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CB3A9-5CF2-0909-A8E8-5B9B85319C42}"/>
              </a:ext>
            </a:extLst>
          </p:cNvPr>
          <p:cNvSpPr txBox="1"/>
          <p:nvPr/>
        </p:nvSpPr>
        <p:spPr>
          <a:xfrm>
            <a:off x="10742671" y="17239582"/>
            <a:ext cx="8588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Load Balancing Loss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Ensure each expert receives a balanced number of samples</a:t>
            </a:r>
          </a:p>
        </p:txBody>
      </p:sp>
      <p:pic>
        <p:nvPicPr>
          <p:cNvPr id="14" name="Picture 1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BCAB5BB-9AAA-D7E0-0756-D6AF78320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4031" y="25929962"/>
            <a:ext cx="12988097" cy="41232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207B0B-ADB4-E71E-432E-7E70D319DFC8}"/>
              </a:ext>
            </a:extLst>
          </p:cNvPr>
          <p:cNvSpPr txBox="1"/>
          <p:nvPr/>
        </p:nvSpPr>
        <p:spPr>
          <a:xfrm>
            <a:off x="1219931" y="10593210"/>
            <a:ext cx="8627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Proposed Training Objectives: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77CE240-C7A3-1939-C2FB-7F875B096CFD}"/>
              </a:ext>
            </a:extLst>
          </p:cNvPr>
          <p:cNvSpPr/>
          <p:nvPr/>
        </p:nvSpPr>
        <p:spPr>
          <a:xfrm>
            <a:off x="17526000" y="30613268"/>
            <a:ext cx="3523240" cy="1240133"/>
          </a:xfrm>
          <a:prstGeom prst="roundRect">
            <a:avLst>
              <a:gd name="adj" fmla="val 11136"/>
            </a:avLst>
          </a:prstGeom>
          <a:solidFill>
            <a:schemeClr val="bg1"/>
          </a:solidFill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4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AD4D91-9286-7507-973C-086975381544}"/>
              </a:ext>
            </a:extLst>
          </p:cNvPr>
          <p:cNvSpPr txBox="1"/>
          <p:nvPr/>
        </p:nvSpPr>
        <p:spPr>
          <a:xfrm>
            <a:off x="17792243" y="30613268"/>
            <a:ext cx="1316895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u="sng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DB64E6-C8B9-AAE0-14D7-468100A8D0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19639" y="30687369"/>
            <a:ext cx="1091930" cy="10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9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27308</TotalTime>
  <Words>327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Luecke, Jenna C</dc:creator>
  <cp:lastModifiedBy>Venkata Devesh Reddy Seethi</cp:lastModifiedBy>
  <cp:revision>117</cp:revision>
  <cp:lastPrinted>2018-10-04T13:58:04Z</cp:lastPrinted>
  <dcterms:created xsi:type="dcterms:W3CDTF">2018-05-04T16:01:53Z</dcterms:created>
  <dcterms:modified xsi:type="dcterms:W3CDTF">2024-12-11T15:38:30Z</dcterms:modified>
</cp:coreProperties>
</file>