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249" autoAdjust="0"/>
  </p:normalViewPr>
  <p:slideViewPr>
    <p:cSldViewPr snapToGrid="0">
      <p:cViewPr varScale="1">
        <p:scale>
          <a:sx n="41" d="100"/>
          <a:sy n="41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CA8D-E602-4386-9E8C-DECAFC4A962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E74E3-BE86-4B87-99B2-AFEE64EC7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2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E74E3-BE86-4B87-99B2-AFEE64EC79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5F9E6-EA23-49C8-B071-14523796D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2543A1C-2E09-4FB5-9CBB-92B0F1BA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4D7FDE-C8F4-4E68-967C-58C78AE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67EE1A-1170-487D-A054-5970296A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5D2F89-C05A-4201-B01F-3C93D726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AD329-427D-4BD2-8685-645A819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988AF77-099E-4236-9ECF-906F7E49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DCF555-A887-4F82-8A79-A5CB5F5F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382290-5365-4F22-ADC8-187B3777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4709C3-4DCF-4942-AD45-71F1C219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4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525A67F-8067-4EF8-A60C-5897B0AF8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63BB483-DA20-44CA-A8EB-8703412E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64157B-4637-4BFA-B146-0A8445A4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7CE221-EAF7-4D9B-9B20-0EAA3C4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7242B4-41D2-470B-B3FD-043B98C7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8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EBBC6D-9E98-43CF-BD84-AFC0E26F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FCB7C0-55B0-45F3-83E3-5B8DD862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1448F0-9506-4435-9142-9D74ABAA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78549F-1B9F-4981-8249-DE991A0C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4CDA15-1DD5-4730-A3E3-EEF66816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9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78507-8F58-4BAC-B70B-F4934C0C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3A30A0-473A-41AA-B5E9-7A29C834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23A319-2DD0-4891-A535-C0A27ED4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7AB079-FC5B-4932-BE79-11B47BB6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94F4A1-38CF-41A0-98CA-0F97BCD8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C0FCB5-4362-489A-902F-1F7E6C2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C01D9-02AA-481A-82C4-2A6967EEE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53FFBAD-988D-44F0-80B9-8487F113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2223E30-A4A2-4AB1-85F0-3F2408F5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5E2F11-CB7B-49CF-A6AD-6CC7E97C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24143E-8437-4E36-8E29-E6ED6A4F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B374BB-8180-45A8-A0A0-7225AE0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003632-522F-4B70-A6E7-F777B11C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28AF0E-6F78-4BF6-8354-A4B35A02E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84D96C-B708-4584-801E-E7D3E3FB4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55CB18-F952-4220-BE64-7D60B2CDD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85EBA59-2199-4A9E-8373-7CE688E8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A81A390-7C19-4FAE-8AA9-6201BE0E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03CCE0C-0F6E-4D2D-9925-E8DAAAC0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80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930C93-960A-4E17-90E0-FF54B2D0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FD04E7-DD0A-4F1A-8F9F-F1DC2DE0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89E68B4-D19E-4C15-8D5B-6859D8DE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C0C1CE7-377A-4DB9-A8DD-510FE449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2924705-6BBA-4807-B3B2-79A36EEA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D19B57D-D136-4884-83EE-9D025DBC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F2ACFCA-E425-4CDA-BE16-80333E54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08B5E-4271-4887-A110-7138836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DE51B4-6AD8-4ABA-B413-B0F03A7E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42111C-FBE3-4B6D-9428-500E087A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729924-6E8B-4A33-B4CF-CF97BB87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A8ABD9-BE1E-4DCE-B705-8E0948F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B205E4-1DE1-4B8D-953F-A41FDAB1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29D6A-D8C8-470A-86FD-7100E07A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C04DC9F-E728-4D57-B954-93A801578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D5B2E8-8955-42C9-99C4-6E57ED6A2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1458B7-16A7-47E0-9104-D03D4A3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2DFFAD5-B471-491D-8A82-A1C87E9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120663-25E4-413B-B8E3-7B6D0962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2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8688CE-4C46-4A6E-B8D3-48B7DE3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8696A-9C92-4B7A-B18D-371BDDB6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8AAB6E-2A99-409A-992B-4A49A42A5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0090-57B2-45D8-A43F-D7D39950698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24E573-CE8A-4B80-BF40-8E2938D7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69E810-C2CD-4602-9CA5-6541FD0AE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13F8-2A08-4D0D-965B-CDAA46770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1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36BBA4-B233-497E-9DCB-62A36A4D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493"/>
            <a:ext cx="9144000" cy="1817785"/>
          </a:xfrm>
        </p:spPr>
        <p:txBody>
          <a:bodyPr/>
          <a:lstStyle/>
          <a:p>
            <a:r>
              <a:rPr lang="tr-TR" b="1" dirty="0"/>
              <a:t>Soccer Game </a:t>
            </a:r>
            <a:r>
              <a:rPr lang="en-US" b="1" dirty="0"/>
              <a:t>Outcome</a:t>
            </a:r>
            <a:r>
              <a:rPr lang="tr-TR" b="1" dirty="0"/>
              <a:t> </a:t>
            </a:r>
            <a:r>
              <a:rPr lang="en-US" b="1" dirty="0"/>
              <a:t>Modelling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4B1D86-0510-44D5-9EE7-59703AFF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0825"/>
            <a:ext cx="9144000" cy="2781886"/>
          </a:xfrm>
        </p:spPr>
        <p:txBody>
          <a:bodyPr/>
          <a:lstStyle/>
          <a:p>
            <a:r>
              <a:rPr lang="tr-TR" dirty="0"/>
              <a:t>Rıdvan Sözen</a:t>
            </a:r>
          </a:p>
          <a:p>
            <a:r>
              <a:rPr lang="tr-TR" dirty="0"/>
              <a:t>İsa Tayyip Alan</a:t>
            </a:r>
          </a:p>
          <a:p>
            <a:r>
              <a:rPr lang="tr-TR" dirty="0"/>
              <a:t>Mehmet Mücahit Sayar</a:t>
            </a:r>
          </a:p>
          <a:p>
            <a:r>
              <a:rPr lang="tr-TR" dirty="0"/>
              <a:t>Yavuz Selim Uçar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1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93FBB-D017-4059-A3A5-9FACCD3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ML </a:t>
            </a:r>
            <a:r>
              <a:rPr lang="tr-TR" b="1" dirty="0" err="1"/>
              <a:t>Methods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83A8B6-7A5F-475D-892A-85917118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Machine</a:t>
            </a:r>
          </a:p>
          <a:p>
            <a:pPr marL="457200" lvl="1" indent="0">
              <a:buNone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consists</a:t>
            </a:r>
            <a:r>
              <a:rPr lang="tr-TR" dirty="0"/>
              <a:t> of </a:t>
            </a:r>
            <a:r>
              <a:rPr lang="tr-TR" dirty="0" err="1"/>
              <a:t>superwised</a:t>
            </a:r>
            <a:r>
              <a:rPr lang="tr-TR" dirty="0"/>
              <a:t> </a:t>
            </a:r>
            <a:r>
              <a:rPr lang="tr-TR" dirty="0" err="1"/>
              <a:t>boundary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seperating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predictor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data </a:t>
            </a:r>
            <a:r>
              <a:rPr lang="tr-TR" dirty="0" err="1"/>
              <a:t>into</a:t>
            </a:r>
            <a:r>
              <a:rPr lang="tr-TR" dirty="0"/>
              <a:t> optimal </a:t>
            </a:r>
            <a:r>
              <a:rPr lang="tr-TR" dirty="0" err="1"/>
              <a:t>hiperplanes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0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6F56DD-4994-4B83-A639-83B3913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Source of Data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420026-BBDF-4F47-86F1-611B6C94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European</a:t>
            </a:r>
            <a:r>
              <a:rPr lang="tr-TR" dirty="0"/>
              <a:t> Soccer Database</a:t>
            </a:r>
          </a:p>
          <a:p>
            <a:pPr marL="0" indent="0">
              <a:buNone/>
            </a:pPr>
            <a:r>
              <a:rPr lang="tr-TR" dirty="0"/>
              <a:t>	https://www.kaggle.com/hugomathien/soccer</a:t>
            </a:r>
          </a:p>
          <a:p>
            <a:pPr marL="0" indent="0">
              <a:buNone/>
            </a:pPr>
            <a:r>
              <a:rPr lang="tr-TR" dirty="0"/>
              <a:t>	https://www.football-data.co.uk/data.php</a:t>
            </a:r>
          </a:p>
          <a:p>
            <a:r>
              <a:rPr lang="tr-TR" dirty="0" err="1"/>
              <a:t>Scores</a:t>
            </a:r>
            <a:r>
              <a:rPr lang="tr-TR" dirty="0"/>
              <a:t>, </a:t>
            </a:r>
            <a:r>
              <a:rPr lang="tr-TR" dirty="0" err="1"/>
              <a:t>Lineups</a:t>
            </a:r>
            <a:r>
              <a:rPr lang="tr-TR" dirty="0"/>
              <a:t>, Team </a:t>
            </a:r>
            <a:r>
              <a:rPr lang="tr-TR" dirty="0" err="1"/>
              <a:t>Formation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 Data</a:t>
            </a:r>
          </a:p>
          <a:p>
            <a:pPr marL="0" indent="0">
              <a:buNone/>
            </a:pPr>
            <a:r>
              <a:rPr lang="tr-TR" dirty="0"/>
              <a:t>	http://football-data.mx-api.enetscores.com/</a:t>
            </a:r>
          </a:p>
          <a:p>
            <a:r>
              <a:rPr lang="tr-TR" dirty="0" err="1"/>
              <a:t>Players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Teams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EA Sports FIFA Games</a:t>
            </a:r>
          </a:p>
          <a:p>
            <a:pPr marL="0" indent="0">
              <a:buNone/>
            </a:pPr>
            <a:r>
              <a:rPr lang="tr-TR" dirty="0"/>
              <a:t>	http://sofifa.com/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12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EEB2C5-19AC-4B56-9193-8D067F84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Features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DC4C13-24BB-4C7B-A3BD-2A0E79F4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tr-TR" sz="1800" dirty="0" err="1"/>
              <a:t>home_or_away</a:t>
            </a:r>
            <a:r>
              <a:rPr lang="tr-TR" sz="1800" dirty="0"/>
              <a:t> : </a:t>
            </a:r>
            <a:r>
              <a:rPr lang="tr-TR" sz="1800" dirty="0" err="1"/>
              <a:t>Which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is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/>
              <a:t>team</a:t>
            </a:r>
            <a:endParaRPr lang="tr-TR" sz="1800" dirty="0"/>
          </a:p>
          <a:p>
            <a:r>
              <a:rPr lang="tr-TR" sz="1800" dirty="0" err="1"/>
              <a:t>home_player_overall</a:t>
            </a:r>
            <a:r>
              <a:rPr lang="tr-TR" sz="1800" dirty="0"/>
              <a:t>(1-11) : Home </a:t>
            </a:r>
            <a:r>
              <a:rPr lang="tr-TR" sz="1800" dirty="0" err="1"/>
              <a:t>players</a:t>
            </a:r>
            <a:r>
              <a:rPr lang="tr-TR" sz="1800" dirty="0"/>
              <a:t>’ </a:t>
            </a:r>
            <a:r>
              <a:rPr lang="tr-TR" sz="1800" dirty="0" err="1"/>
              <a:t>overall</a:t>
            </a:r>
            <a:r>
              <a:rPr lang="tr-TR" sz="1800" dirty="0"/>
              <a:t> </a:t>
            </a:r>
            <a:r>
              <a:rPr lang="tr-TR" sz="1800" dirty="0" err="1"/>
              <a:t>ratings</a:t>
            </a:r>
            <a:r>
              <a:rPr lang="tr-TR" sz="1800" dirty="0"/>
              <a:t> </a:t>
            </a:r>
          </a:p>
          <a:p>
            <a:r>
              <a:rPr lang="tr-TR" sz="1800" dirty="0" err="1"/>
              <a:t>home_player_defenders</a:t>
            </a:r>
            <a:r>
              <a:rPr lang="tr-TR" sz="1800" dirty="0"/>
              <a:t>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defence</a:t>
            </a:r>
            <a:r>
              <a:rPr lang="tr-TR" sz="1800" dirty="0"/>
              <a:t> </a:t>
            </a:r>
            <a:r>
              <a:rPr lang="tr-TR" sz="1800" dirty="0" err="1"/>
              <a:t>player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			</a:t>
            </a:r>
          </a:p>
          <a:p>
            <a:r>
              <a:rPr lang="tr-TR" sz="1800" dirty="0" err="1"/>
              <a:t>home_player_forwards</a:t>
            </a:r>
            <a:r>
              <a:rPr lang="tr-TR" sz="1800" dirty="0"/>
              <a:t>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forward</a:t>
            </a:r>
            <a:r>
              <a:rPr lang="tr-TR" sz="1800" dirty="0"/>
              <a:t> </a:t>
            </a:r>
            <a:r>
              <a:rPr lang="tr-TR" sz="1800" dirty="0" err="1"/>
              <a:t>player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	</a:t>
            </a:r>
          </a:p>
          <a:p>
            <a:r>
              <a:rPr lang="tr-TR" sz="1800" dirty="0"/>
              <a:t>Last_5_match_win_home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wins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/>
              <a:t>Last_5_match_goal_diff_home : </a:t>
            </a:r>
            <a:r>
              <a:rPr lang="tr-TR" sz="1800" dirty="0" err="1"/>
              <a:t>Goal</a:t>
            </a:r>
            <a:r>
              <a:rPr lang="tr-TR" sz="1800" dirty="0"/>
              <a:t> </a:t>
            </a:r>
            <a:r>
              <a:rPr lang="tr-TR" sz="1800" dirty="0" err="1"/>
              <a:t>difference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has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/>
              <a:t>Last_5_match_card_home : Home </a:t>
            </a:r>
            <a:r>
              <a:rPr lang="tr-TR" sz="1800" dirty="0" err="1"/>
              <a:t>team’s</a:t>
            </a:r>
            <a:r>
              <a:rPr lang="tr-TR" sz="1800" dirty="0"/>
              <a:t> </a:t>
            </a:r>
            <a:r>
              <a:rPr lang="tr-TR" sz="1800" dirty="0" err="1"/>
              <a:t>card</a:t>
            </a:r>
            <a:r>
              <a:rPr lang="tr-TR" sz="1800" dirty="0"/>
              <a:t> </a:t>
            </a:r>
            <a:r>
              <a:rPr lang="tr-TR" sz="1800" dirty="0" err="1"/>
              <a:t>score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/>
              <a:t>Last_5_match_faul_home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fauls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commit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>
                <a:solidFill>
                  <a:prstClr val="black"/>
                </a:solidFill>
              </a:rPr>
              <a:t>Last_5_match_corner_home : </a:t>
            </a:r>
            <a:r>
              <a:rPr lang="tr-TR" sz="1800" dirty="0"/>
              <a:t>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corners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Last_5_match_shout_total_home : </a:t>
            </a:r>
            <a:r>
              <a:rPr lang="tr-TR" sz="1800" dirty="0"/>
              <a:t>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shouts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Last_5_match_shout_rate_home : </a:t>
            </a:r>
            <a:r>
              <a:rPr lang="tr-TR" sz="1800" dirty="0" err="1">
                <a:solidFill>
                  <a:prstClr val="black"/>
                </a:solidFill>
              </a:rPr>
              <a:t>Shout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accuracy</a:t>
            </a:r>
            <a:r>
              <a:rPr lang="tr-TR" sz="1800" dirty="0">
                <a:solidFill>
                  <a:prstClr val="black"/>
                </a:solidFill>
              </a:rPr>
              <a:t> of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Last_5_match_shout_on_home : </a:t>
            </a:r>
            <a:r>
              <a:rPr lang="tr-TR" sz="1800" dirty="0"/>
              <a:t>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accurate</a:t>
            </a:r>
            <a:r>
              <a:rPr lang="tr-TR" sz="1800" dirty="0"/>
              <a:t> </a:t>
            </a:r>
            <a:r>
              <a:rPr lang="tr-TR" sz="1800" dirty="0" err="1"/>
              <a:t>shout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pPr lvl="0"/>
            <a:r>
              <a:rPr lang="tr-TR" sz="1800" dirty="0" err="1">
                <a:solidFill>
                  <a:prstClr val="black"/>
                </a:solidFill>
              </a:rPr>
              <a:t>Team_variance_home</a:t>
            </a:r>
            <a:r>
              <a:rPr lang="tr-TR" sz="1800" dirty="0">
                <a:solidFill>
                  <a:prstClr val="black"/>
                </a:solidFill>
              </a:rPr>
              <a:t> : </a:t>
            </a:r>
            <a:r>
              <a:rPr lang="tr-TR" sz="1800" dirty="0" err="1">
                <a:solidFill>
                  <a:prstClr val="black"/>
                </a:solidFill>
              </a:rPr>
              <a:t>Variance</a:t>
            </a:r>
            <a:r>
              <a:rPr lang="tr-TR" sz="1800" dirty="0">
                <a:solidFill>
                  <a:prstClr val="black"/>
                </a:solidFill>
              </a:rPr>
              <a:t> of </a:t>
            </a:r>
            <a:r>
              <a:rPr lang="tr-TR" sz="1800" dirty="0" err="1">
                <a:solidFill>
                  <a:prstClr val="black"/>
                </a:solidFill>
              </a:rPr>
              <a:t>home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team’s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players</a:t>
            </a:r>
            <a:endParaRPr lang="tr-TR" sz="1800" dirty="0">
              <a:solidFill>
                <a:prstClr val="black"/>
              </a:solidFill>
            </a:endParaRPr>
          </a:p>
          <a:p>
            <a:pPr lvl="0"/>
            <a:r>
              <a:rPr lang="tr-TR" sz="1800" dirty="0">
                <a:solidFill>
                  <a:prstClr val="black"/>
                </a:solidFill>
              </a:rPr>
              <a:t>Last_5_match_btw_home : How </a:t>
            </a:r>
            <a:r>
              <a:rPr lang="tr-TR" sz="1800" dirty="0" err="1">
                <a:solidFill>
                  <a:prstClr val="black"/>
                </a:solidFill>
              </a:rPr>
              <a:t>many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wins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does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home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team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have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against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away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team</a:t>
            </a:r>
            <a:endParaRPr lang="tr-TR" sz="1800" dirty="0">
              <a:solidFill>
                <a:prstClr val="black"/>
              </a:solidFill>
            </a:endParaRPr>
          </a:p>
          <a:p>
            <a:pPr lvl="0"/>
            <a:endParaRPr lang="tr-TR" sz="1600" dirty="0">
              <a:solidFill>
                <a:prstClr val="black"/>
              </a:solidFill>
            </a:endParaRPr>
          </a:p>
          <a:p>
            <a:endParaRPr lang="tr-TR" sz="800" dirty="0"/>
          </a:p>
          <a:p>
            <a:endParaRPr lang="tr-TR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4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5622B-1A7E-4BBC-84B8-D03D08E2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Features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804AF-291C-425A-9EEC-9853B3EA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tr-TR" sz="1800" dirty="0" err="1"/>
              <a:t>away_player_overall</a:t>
            </a:r>
            <a:r>
              <a:rPr lang="tr-TR" sz="1800" dirty="0"/>
              <a:t>(1-11) :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players</a:t>
            </a:r>
            <a:r>
              <a:rPr lang="tr-TR" sz="1800" dirty="0"/>
              <a:t>’ </a:t>
            </a:r>
            <a:r>
              <a:rPr lang="tr-TR" sz="1800" dirty="0" err="1"/>
              <a:t>overall</a:t>
            </a:r>
            <a:r>
              <a:rPr lang="tr-TR" sz="1800" dirty="0"/>
              <a:t> </a:t>
            </a:r>
            <a:r>
              <a:rPr lang="tr-TR" sz="1800" dirty="0" err="1"/>
              <a:t>ratings</a:t>
            </a:r>
            <a:r>
              <a:rPr lang="tr-TR" sz="1800" dirty="0"/>
              <a:t> 	</a:t>
            </a:r>
          </a:p>
          <a:p>
            <a:r>
              <a:rPr lang="tr-TR" sz="1800" dirty="0" err="1"/>
              <a:t>away_player_forwards</a:t>
            </a:r>
            <a:r>
              <a:rPr lang="tr-TR" sz="1800" dirty="0"/>
              <a:t>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forward</a:t>
            </a:r>
            <a:r>
              <a:rPr lang="tr-TR" sz="1800" dirty="0"/>
              <a:t> </a:t>
            </a:r>
            <a:r>
              <a:rPr lang="tr-TR" sz="1800" dirty="0" err="1"/>
              <a:t>player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endParaRPr lang="tr-TR" sz="1800" dirty="0"/>
          </a:p>
          <a:p>
            <a:r>
              <a:rPr lang="tr-TR" sz="1800" dirty="0" err="1"/>
              <a:t>away_player_defenders</a:t>
            </a:r>
            <a:r>
              <a:rPr lang="tr-TR" sz="1800" dirty="0"/>
              <a:t>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defence</a:t>
            </a:r>
            <a:r>
              <a:rPr lang="tr-TR" sz="1800" dirty="0"/>
              <a:t> </a:t>
            </a:r>
            <a:r>
              <a:rPr lang="tr-TR" sz="1800" dirty="0" err="1"/>
              <a:t>player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endParaRPr lang="tr-TR" sz="1800" dirty="0"/>
          </a:p>
          <a:p>
            <a:r>
              <a:rPr lang="tr-TR" sz="1800" dirty="0"/>
              <a:t>Last_5_match_win_away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wins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/>
              <a:t>Last_5_match_goal_diff_away : </a:t>
            </a:r>
            <a:r>
              <a:rPr lang="tr-TR" sz="1800" dirty="0" err="1"/>
              <a:t>Goal</a:t>
            </a:r>
            <a:r>
              <a:rPr lang="tr-TR" sz="1800" dirty="0"/>
              <a:t> </a:t>
            </a:r>
            <a:r>
              <a:rPr lang="tr-TR" sz="1800" dirty="0" err="1"/>
              <a:t>difference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has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/>
              <a:t>Last_5_match_card_away :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team’s</a:t>
            </a:r>
            <a:r>
              <a:rPr lang="tr-TR" sz="1800" dirty="0"/>
              <a:t> </a:t>
            </a:r>
            <a:r>
              <a:rPr lang="tr-TR" sz="1800" dirty="0" err="1"/>
              <a:t>card</a:t>
            </a:r>
            <a:r>
              <a:rPr lang="tr-TR" sz="1800" dirty="0"/>
              <a:t> </a:t>
            </a:r>
            <a:r>
              <a:rPr lang="tr-TR" sz="1800" dirty="0" err="1"/>
              <a:t>score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/>
              <a:t>Last_5_match_faul_away : 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fauls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commit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/>
          </a:p>
          <a:p>
            <a:r>
              <a:rPr lang="tr-TR" sz="1800" dirty="0">
                <a:solidFill>
                  <a:prstClr val="black"/>
                </a:solidFill>
              </a:rPr>
              <a:t>Last_5_match_corner_away : </a:t>
            </a:r>
            <a:r>
              <a:rPr lang="tr-TR" sz="1800" dirty="0"/>
              <a:t>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corners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Last_5_match_shout_total_away : </a:t>
            </a:r>
            <a:r>
              <a:rPr lang="tr-TR" sz="1800" dirty="0"/>
              <a:t>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shouts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Last_5_match_shout_rate_away : </a:t>
            </a:r>
            <a:r>
              <a:rPr lang="tr-TR" sz="1800" dirty="0" err="1">
                <a:solidFill>
                  <a:prstClr val="black"/>
                </a:solidFill>
              </a:rPr>
              <a:t>Shout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accuracy</a:t>
            </a:r>
            <a:r>
              <a:rPr lang="tr-TR" sz="1800" dirty="0">
                <a:solidFill>
                  <a:prstClr val="black"/>
                </a:solidFill>
              </a:rPr>
              <a:t> of </a:t>
            </a:r>
            <a:r>
              <a:rPr lang="tr-TR" sz="1800" dirty="0" err="1">
                <a:solidFill>
                  <a:prstClr val="black"/>
                </a:solidFill>
              </a:rPr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Last_5_match_shout_on_away : </a:t>
            </a:r>
            <a:r>
              <a:rPr lang="tr-TR" sz="1800" dirty="0"/>
              <a:t>How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accurate</a:t>
            </a:r>
            <a:r>
              <a:rPr lang="tr-TR" sz="1800" dirty="0"/>
              <a:t> </a:t>
            </a:r>
            <a:r>
              <a:rPr lang="tr-TR" sz="1800" dirty="0" err="1"/>
              <a:t>shout</a:t>
            </a:r>
            <a:r>
              <a:rPr lang="tr-TR" sz="1800" dirty="0"/>
              <a:t>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away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in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last</a:t>
            </a:r>
            <a:r>
              <a:rPr lang="tr-TR" sz="1800" dirty="0"/>
              <a:t> 5 </a:t>
            </a:r>
            <a:r>
              <a:rPr lang="tr-TR" sz="1800" dirty="0" err="1"/>
              <a:t>matches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 err="1">
                <a:solidFill>
                  <a:prstClr val="black"/>
                </a:solidFill>
              </a:rPr>
              <a:t>Team_variance_away</a:t>
            </a:r>
            <a:r>
              <a:rPr lang="tr-TR" sz="1800" dirty="0">
                <a:solidFill>
                  <a:prstClr val="black"/>
                </a:solidFill>
              </a:rPr>
              <a:t> : </a:t>
            </a:r>
            <a:r>
              <a:rPr lang="tr-TR" sz="1800" dirty="0" err="1">
                <a:solidFill>
                  <a:prstClr val="black"/>
                </a:solidFill>
              </a:rPr>
              <a:t>Variance</a:t>
            </a:r>
            <a:r>
              <a:rPr lang="tr-TR" sz="1800" dirty="0">
                <a:solidFill>
                  <a:prstClr val="black"/>
                </a:solidFill>
              </a:rPr>
              <a:t> of </a:t>
            </a:r>
            <a:r>
              <a:rPr lang="tr-TR" sz="1800" dirty="0" err="1">
                <a:solidFill>
                  <a:prstClr val="black"/>
                </a:solidFill>
              </a:rPr>
              <a:t>away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team’s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players</a:t>
            </a:r>
            <a:endParaRPr lang="tr-TR" sz="1800" dirty="0">
              <a:solidFill>
                <a:prstClr val="black"/>
              </a:solidFill>
            </a:endParaRPr>
          </a:p>
          <a:p>
            <a:r>
              <a:rPr lang="tr-TR" sz="1800" dirty="0">
                <a:solidFill>
                  <a:prstClr val="black"/>
                </a:solidFill>
              </a:rPr>
              <a:t>Last_5_match_btw_away : How </a:t>
            </a:r>
            <a:r>
              <a:rPr lang="tr-TR" sz="1800" dirty="0" err="1">
                <a:solidFill>
                  <a:prstClr val="black"/>
                </a:solidFill>
              </a:rPr>
              <a:t>many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wins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does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away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team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have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against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away</a:t>
            </a:r>
            <a:r>
              <a:rPr lang="tr-TR" sz="1800" dirty="0">
                <a:solidFill>
                  <a:prstClr val="black"/>
                </a:solidFill>
              </a:rPr>
              <a:t> </a:t>
            </a:r>
            <a:r>
              <a:rPr lang="tr-TR" sz="1800" dirty="0" err="1">
                <a:solidFill>
                  <a:prstClr val="black"/>
                </a:solidFill>
              </a:rPr>
              <a:t>team</a:t>
            </a:r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793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CE989E-88EF-4C40-8498-CA7A5CC3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/>
              <a:t>Statistical Exploration of Features</a:t>
            </a:r>
            <a:endParaRPr lang="en-GB" b="1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CEC2E35-B36B-43A3-BEF4-60A06205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325"/>
            <a:ext cx="10515600" cy="4719638"/>
          </a:xfrm>
        </p:spPr>
      </p:pic>
    </p:spTree>
    <p:extLst>
      <p:ext uri="{BB962C8B-B14F-4D97-AF65-F5344CB8AC3E}">
        <p14:creationId xmlns:p14="http://schemas.microsoft.com/office/powerpoint/2010/main" val="41993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5DA2F-B33A-43E4-B59D-3F067C9F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500" b="1" dirty="0" err="1"/>
              <a:t>data.describe</a:t>
            </a:r>
            <a:r>
              <a:rPr lang="tr-TR" sz="2500" b="1" dirty="0"/>
              <a:t> </a:t>
            </a:r>
            <a:r>
              <a:rPr lang="tr-TR" sz="2500" b="1" dirty="0" err="1"/>
              <a:t>cont</a:t>
            </a:r>
            <a:r>
              <a:rPr lang="tr-TR" sz="2500" b="1" dirty="0"/>
              <a:t>’</a:t>
            </a:r>
            <a:endParaRPr lang="en-US" sz="2500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B0146B0-0137-4B3F-98A1-FED8D2423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0" y="1825625"/>
            <a:ext cx="9356739" cy="4351338"/>
          </a:xfrm>
        </p:spPr>
      </p:pic>
    </p:spTree>
    <p:extLst>
      <p:ext uri="{BB962C8B-B14F-4D97-AF65-F5344CB8AC3E}">
        <p14:creationId xmlns:p14="http://schemas.microsoft.com/office/powerpoint/2010/main" val="362038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71FCBC-92FB-4FE4-B584-8B90BCA8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102"/>
            <a:ext cx="10515600" cy="1325563"/>
          </a:xfrm>
        </p:spPr>
        <p:txBody>
          <a:bodyPr/>
          <a:lstStyle/>
          <a:p>
            <a:r>
              <a:rPr lang="tr-TR" b="1" dirty="0" err="1"/>
              <a:t>correlations</a:t>
            </a:r>
            <a:r>
              <a:rPr lang="tr-TR" b="1" dirty="0"/>
              <a:t> w/ </a:t>
            </a:r>
            <a:r>
              <a:rPr lang="tr-TR" b="1" dirty="0" err="1"/>
              <a:t>heatmap</a:t>
            </a:r>
            <a:endParaRPr lang="en-US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F7278B3-1C3A-45FD-804C-7E6766B32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" r="-710"/>
          <a:stretch/>
        </p:blipFill>
        <p:spPr>
          <a:xfrm>
            <a:off x="-543339" y="887897"/>
            <a:ext cx="14312347" cy="6427304"/>
          </a:xfrm>
        </p:spPr>
      </p:pic>
    </p:spTree>
    <p:extLst>
      <p:ext uri="{BB962C8B-B14F-4D97-AF65-F5344CB8AC3E}">
        <p14:creationId xmlns:p14="http://schemas.microsoft.com/office/powerpoint/2010/main" val="187352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4A5C3B-2D9C-45D0-9716-D9BE575A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ML </a:t>
            </a:r>
            <a:r>
              <a:rPr lang="tr-TR" b="1" dirty="0" err="1"/>
              <a:t>Methods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E6E390-3DCF-43F8-BB92-AD1E8955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XGBoost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ensemble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consist</a:t>
            </a:r>
            <a:r>
              <a:rPr lang="tr-TR" dirty="0"/>
              <a:t> of </a:t>
            </a:r>
            <a:r>
              <a:rPr lang="tr-TR" dirty="0" err="1"/>
              <a:t>superwised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meta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aggregating</a:t>
            </a:r>
            <a:r>
              <a:rPr lang="tr-TR" dirty="0"/>
              <a:t>  </a:t>
            </a:r>
            <a:r>
              <a:rPr lang="tr-TR" dirty="0" err="1"/>
              <a:t>individual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variance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</a:t>
            </a:r>
            <a:r>
              <a:rPr lang="tr-TR" dirty="0" err="1"/>
              <a:t>sequantially</a:t>
            </a:r>
            <a:r>
              <a:rPr lang="tr-TR" dirty="0"/>
              <a:t> </a:t>
            </a:r>
            <a:r>
              <a:rPr lang="tr-TR" dirty="0" err="1"/>
              <a:t>built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biased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variance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pPr marL="457200" lvl="1" indent="0">
              <a:buNone/>
            </a:pPr>
            <a:r>
              <a:rPr lang="tr-TR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8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BD64BC-EFA8-43BB-8AF2-CB71D5D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ML </a:t>
            </a:r>
            <a:r>
              <a:rPr lang="tr-TR" b="1" dirty="0" err="1"/>
              <a:t>Methods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97CE4E-BB30-4ABD-A811-C41FAE27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  <a:p>
            <a:pPr marL="457200" lvl="1" indent="0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multi-layer</a:t>
            </a:r>
            <a:r>
              <a:rPr lang="tr-TR" dirty="0"/>
              <a:t> </a:t>
            </a:r>
            <a:r>
              <a:rPr lang="tr-TR" dirty="0" err="1"/>
              <a:t>perceptron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consists</a:t>
            </a:r>
            <a:r>
              <a:rPr lang="tr-TR" dirty="0"/>
              <a:t> of </a:t>
            </a:r>
            <a:r>
              <a:rPr lang="tr-TR" dirty="0" err="1"/>
              <a:t>superwised</a:t>
            </a:r>
            <a:r>
              <a:rPr lang="tr-TR" dirty="0"/>
              <a:t> network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dynamically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imput</a:t>
            </a:r>
            <a:r>
              <a:rPr lang="tr-TR" dirty="0"/>
              <a:t> </a:t>
            </a:r>
            <a:r>
              <a:rPr lang="tr-TR" dirty="0" err="1"/>
              <a:t>predictors</a:t>
            </a:r>
            <a:r>
              <a:rPr lang="tr-TR" dirty="0"/>
              <a:t> data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multi-layer</a:t>
            </a:r>
            <a:r>
              <a:rPr lang="tr-TR" dirty="0"/>
              <a:t> network of </a:t>
            </a:r>
            <a:r>
              <a:rPr lang="tr-TR" dirty="0" err="1"/>
              <a:t>optimally</a:t>
            </a:r>
            <a:r>
              <a:rPr lang="tr-TR" dirty="0"/>
              <a:t> </a:t>
            </a:r>
            <a:r>
              <a:rPr lang="tr-TR" dirty="0" err="1"/>
              <a:t>weighted</a:t>
            </a:r>
            <a:r>
              <a:rPr lang="tr-TR" dirty="0"/>
              <a:t> </a:t>
            </a:r>
            <a:r>
              <a:rPr lang="tr-TR" dirty="0" err="1"/>
              <a:t>connections</a:t>
            </a:r>
            <a:r>
              <a:rPr lang="tr-TR" dirty="0"/>
              <a:t> of </a:t>
            </a:r>
            <a:r>
              <a:rPr lang="tr-TR" dirty="0" err="1"/>
              <a:t>nodes</a:t>
            </a:r>
            <a:r>
              <a:rPr lang="tr-TR" dirty="0"/>
              <a:t>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1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213</Words>
  <Application>Microsoft Office PowerPoint</Application>
  <PresentationFormat>Geniş ekran</PresentationFormat>
  <Paragraphs>61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Soccer Game Outcome Modelling</vt:lpstr>
      <vt:lpstr>Source of Data</vt:lpstr>
      <vt:lpstr>Features</vt:lpstr>
      <vt:lpstr>Features</vt:lpstr>
      <vt:lpstr>Statistical Exploration of Features</vt:lpstr>
      <vt:lpstr>data.describe cont’</vt:lpstr>
      <vt:lpstr>correlations w/ heatmap</vt:lpstr>
      <vt:lpstr>ML Methods</vt:lpstr>
      <vt:lpstr>ML Methods</vt:lpstr>
      <vt:lpstr>ML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Game Outcome Modelling</dc:title>
  <dc:creator>selim</dc:creator>
  <cp:lastModifiedBy>aybike</cp:lastModifiedBy>
  <cp:revision>19</cp:revision>
  <dcterms:created xsi:type="dcterms:W3CDTF">2019-07-20T08:23:48Z</dcterms:created>
  <dcterms:modified xsi:type="dcterms:W3CDTF">2019-07-22T16:53:56Z</dcterms:modified>
</cp:coreProperties>
</file>