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7" r:id="rId13"/>
    <p:sldId id="266" r:id="rId14"/>
  </p:sldIdLst>
  <p:sldSz cx="9144000" cy="5143500" type="screen16x9"/>
  <p:notesSz cx="6858000" cy="9144000"/>
  <p:embeddedFontLst>
    <p:embeddedFont>
      <p:font typeface="Assistant" pitchFamily="2" charset="-79"/>
      <p:regular r:id="rId16"/>
      <p:bold r:id="rId17"/>
    </p:embeddedFont>
    <p:embeddedFont>
      <p:font typeface="Bebas Neue" panose="020B0606020202050201" pitchFamily="34" charset="0"/>
      <p:regular r:id="rId18"/>
    </p:embeddedFont>
    <p:embeddedFont>
      <p:font typeface="Garamond" panose="02020404030301010803" pitchFamily="18" charset="0"/>
      <p:regular r:id="rId19"/>
      <p:bold r:id="rId20"/>
      <p:italic r:id="rId21"/>
    </p:embeddedFont>
    <p:embeddedFont>
      <p:font typeface="Roboto Condensed Light" panose="02000000000000000000" pitchFamily="2" charset="0"/>
      <p:regular r:id="rId22"/>
      <p:italic r:id="rId23"/>
    </p:embeddedFont>
    <p:embeddedFont>
      <p:font typeface="Stint Ultra Expanded" panose="020B0604020202020204" charset="0"/>
      <p:regular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W7c0mVwxiQa5Ibn0jWWWk5koZ4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ehal Patil" initials="SP" lastIdx="1" clrIdx="0">
    <p:extLst>
      <p:ext uri="{19B8F6BF-5375-455C-9EA6-DF929625EA0E}">
        <p15:presenceInfo xmlns:p15="http://schemas.microsoft.com/office/powerpoint/2012/main" userId="783c521ceb976b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customschemas.google.com/relationships/presentationmetadata" Target="meta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6" name="Google Shape;5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480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8" name="Google Shape;61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ff5485c39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gff5485c393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5b097395b1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g15b097395b1_0_8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5" name="Google Shape;54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6" name="Google Shape;5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12"/>
          <p:cNvGrpSpPr/>
          <p:nvPr/>
        </p:nvGrpSpPr>
        <p:grpSpPr>
          <a:xfrm>
            <a:off x="713088" y="408773"/>
            <a:ext cx="7717834" cy="4325948"/>
            <a:chOff x="713088" y="408773"/>
            <a:chExt cx="7717834" cy="4325948"/>
          </a:xfrm>
        </p:grpSpPr>
        <p:sp>
          <p:nvSpPr>
            <p:cNvPr id="10" name="Google Shape;10;p12"/>
            <p:cNvSpPr/>
            <p:nvPr/>
          </p:nvSpPr>
          <p:spPr>
            <a:xfrm>
              <a:off x="713088" y="408783"/>
              <a:ext cx="7717834" cy="4325938"/>
            </a:xfrm>
            <a:custGeom>
              <a:avLst/>
              <a:gdLst/>
              <a:ahLst/>
              <a:cxnLst/>
              <a:rect l="l" t="t" r="r" b="b"/>
              <a:pathLst>
                <a:path w="99351" h="55691" extrusionOk="0">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2"/>
            <p:cNvSpPr/>
            <p:nvPr/>
          </p:nvSpPr>
          <p:spPr>
            <a:xfrm>
              <a:off x="713103" y="408773"/>
              <a:ext cx="1019583" cy="1019595"/>
            </a:xfrm>
            <a:custGeom>
              <a:avLst/>
              <a:gdLst/>
              <a:ahLst/>
              <a:cxnLst/>
              <a:rect l="l" t="t" r="r" b="b"/>
              <a:pathLst>
                <a:path w="13125" h="13126" extrusionOk="0">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Google Shape;12;p12"/>
          <p:cNvSpPr txBox="1">
            <a:spLocks noGrp="1"/>
          </p:cNvSpPr>
          <p:nvPr>
            <p:ph type="ctrTitle"/>
          </p:nvPr>
        </p:nvSpPr>
        <p:spPr>
          <a:xfrm>
            <a:off x="1761750" y="1111025"/>
            <a:ext cx="5620500" cy="244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3" name="Google Shape;13;p12"/>
          <p:cNvSpPr txBox="1">
            <a:spLocks noGrp="1"/>
          </p:cNvSpPr>
          <p:nvPr>
            <p:ph type="subTitle" idx="1"/>
          </p:nvPr>
        </p:nvSpPr>
        <p:spPr>
          <a:xfrm>
            <a:off x="6177350" y="4366325"/>
            <a:ext cx="2305500" cy="36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00" b="1">
                <a:solidFill>
                  <a:schemeClr val="dk2"/>
                </a:solidFill>
                <a:latin typeface="Stint Ultra Expanded"/>
                <a:ea typeface="Stint Ultra Expanded"/>
                <a:cs typeface="Stint Ultra Expanded"/>
                <a:sym typeface="Stint Ultra Expande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
        <p:cNvGrpSpPr/>
        <p:nvPr/>
      </p:nvGrpSpPr>
      <p:grpSpPr>
        <a:xfrm>
          <a:off x="0" y="0"/>
          <a:ext cx="0" cy="0"/>
          <a:chOff x="0" y="0"/>
          <a:chExt cx="0" cy="0"/>
        </a:xfrm>
      </p:grpSpPr>
      <p:sp>
        <p:nvSpPr>
          <p:cNvPr id="51" name="Google Shape;51;p21"/>
          <p:cNvSpPr/>
          <p:nvPr/>
        </p:nvSpPr>
        <p:spPr>
          <a:xfrm rot="10800000" flipH="1">
            <a:off x="134350" y="84400"/>
            <a:ext cx="8875432" cy="4975155"/>
          </a:xfrm>
          <a:custGeom>
            <a:avLst/>
            <a:gdLst/>
            <a:ahLst/>
            <a:cxnLst/>
            <a:rect l="l" t="t" r="r" b="b"/>
            <a:pathLst>
              <a:path w="99350" h="55691" extrusionOk="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w="9525" cap="flat" cmpd="sng">
            <a:solidFill>
              <a:srgbClr val="057F9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2"/>
        <p:cNvGrpSpPr/>
        <p:nvPr/>
      </p:nvGrpSpPr>
      <p:grpSpPr>
        <a:xfrm>
          <a:off x="0" y="0"/>
          <a:ext cx="0" cy="0"/>
          <a:chOff x="0" y="0"/>
          <a:chExt cx="0" cy="0"/>
        </a:xfrm>
      </p:grpSpPr>
      <p:grpSp>
        <p:nvGrpSpPr>
          <p:cNvPr id="53" name="Google Shape;53;p22"/>
          <p:cNvGrpSpPr/>
          <p:nvPr/>
        </p:nvGrpSpPr>
        <p:grpSpPr>
          <a:xfrm>
            <a:off x="713088" y="408773"/>
            <a:ext cx="7717834" cy="4325948"/>
            <a:chOff x="713088" y="408773"/>
            <a:chExt cx="7717834" cy="4325948"/>
          </a:xfrm>
        </p:grpSpPr>
        <p:grpSp>
          <p:nvGrpSpPr>
            <p:cNvPr id="54" name="Google Shape;54;p22"/>
            <p:cNvGrpSpPr/>
            <p:nvPr/>
          </p:nvGrpSpPr>
          <p:grpSpPr>
            <a:xfrm>
              <a:off x="713088" y="408773"/>
              <a:ext cx="7717834" cy="4325948"/>
              <a:chOff x="713088" y="408773"/>
              <a:chExt cx="7717834" cy="4325948"/>
            </a:xfrm>
          </p:grpSpPr>
          <p:sp>
            <p:nvSpPr>
              <p:cNvPr id="55" name="Google Shape;55;p22"/>
              <p:cNvSpPr/>
              <p:nvPr/>
            </p:nvSpPr>
            <p:spPr>
              <a:xfrm>
                <a:off x="713088" y="408783"/>
                <a:ext cx="7717834" cy="4325938"/>
              </a:xfrm>
              <a:custGeom>
                <a:avLst/>
                <a:gdLst/>
                <a:ahLst/>
                <a:cxnLst/>
                <a:rect l="l" t="t" r="r" b="b"/>
                <a:pathLst>
                  <a:path w="99351" h="55691" extrusionOk="0">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2"/>
              <p:cNvSpPr/>
              <p:nvPr/>
            </p:nvSpPr>
            <p:spPr>
              <a:xfrm>
                <a:off x="713103" y="408773"/>
                <a:ext cx="1019583" cy="1019595"/>
              </a:xfrm>
              <a:custGeom>
                <a:avLst/>
                <a:gdLst/>
                <a:ahLst/>
                <a:cxnLst/>
                <a:rect l="l" t="t" r="r" b="b"/>
                <a:pathLst>
                  <a:path w="13125" h="13126" extrusionOk="0">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 name="Google Shape;57;p22"/>
            <p:cNvGrpSpPr/>
            <p:nvPr/>
          </p:nvGrpSpPr>
          <p:grpSpPr>
            <a:xfrm>
              <a:off x="820717" y="539395"/>
              <a:ext cx="286602" cy="434788"/>
              <a:chOff x="1134700" y="2814900"/>
              <a:chExt cx="234650" cy="355975"/>
            </a:xfrm>
          </p:grpSpPr>
          <p:sp>
            <p:nvSpPr>
              <p:cNvPr id="58" name="Google Shape;58;p22"/>
              <p:cNvSpPr/>
              <p:nvPr/>
            </p:nvSpPr>
            <p:spPr>
              <a:xfrm>
                <a:off x="1158350" y="2814900"/>
                <a:ext cx="137850" cy="137850"/>
              </a:xfrm>
              <a:custGeom>
                <a:avLst/>
                <a:gdLst/>
                <a:ahLst/>
                <a:cxnLst/>
                <a:rect l="l" t="t" r="r" b="b"/>
                <a:pathLst>
                  <a:path w="5514" h="5514" extrusionOk="0">
                    <a:moveTo>
                      <a:pt x="2766" y="0"/>
                    </a:moveTo>
                    <a:cubicBezTo>
                      <a:pt x="1249" y="0"/>
                      <a:pt x="0" y="1231"/>
                      <a:pt x="0" y="2748"/>
                    </a:cubicBezTo>
                    <a:cubicBezTo>
                      <a:pt x="0" y="4264"/>
                      <a:pt x="1249" y="5513"/>
                      <a:pt x="2766" y="5513"/>
                    </a:cubicBezTo>
                    <a:cubicBezTo>
                      <a:pt x="4283" y="5513"/>
                      <a:pt x="5514" y="4264"/>
                      <a:pt x="5514" y="2748"/>
                    </a:cubicBezTo>
                    <a:cubicBezTo>
                      <a:pt x="5514" y="1231"/>
                      <a:pt x="4283" y="0"/>
                      <a:pt x="27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2"/>
              <p:cNvSpPr/>
              <p:nvPr/>
            </p:nvSpPr>
            <p:spPr>
              <a:xfrm>
                <a:off x="1134700" y="2967000"/>
                <a:ext cx="185150" cy="185575"/>
              </a:xfrm>
              <a:custGeom>
                <a:avLst/>
                <a:gdLst/>
                <a:ahLst/>
                <a:cxnLst/>
                <a:rect l="l" t="t" r="r" b="b"/>
                <a:pathLst>
                  <a:path w="7406" h="7423" extrusionOk="0">
                    <a:moveTo>
                      <a:pt x="2088" y="0"/>
                    </a:moveTo>
                    <a:cubicBezTo>
                      <a:pt x="929" y="0"/>
                      <a:pt x="1" y="946"/>
                      <a:pt x="1" y="2088"/>
                    </a:cubicBezTo>
                    <a:lnTo>
                      <a:pt x="1" y="6174"/>
                    </a:lnTo>
                    <a:cubicBezTo>
                      <a:pt x="1" y="6870"/>
                      <a:pt x="554" y="7423"/>
                      <a:pt x="1250" y="7423"/>
                    </a:cubicBezTo>
                    <a:lnTo>
                      <a:pt x="3658" y="7423"/>
                    </a:lnTo>
                    <a:cubicBezTo>
                      <a:pt x="3266" y="6852"/>
                      <a:pt x="3034" y="6156"/>
                      <a:pt x="3034" y="5389"/>
                    </a:cubicBezTo>
                    <a:cubicBezTo>
                      <a:pt x="3034" y="3408"/>
                      <a:pt x="4640" y="1802"/>
                      <a:pt x="6620" y="1802"/>
                    </a:cubicBezTo>
                    <a:cubicBezTo>
                      <a:pt x="6888" y="1802"/>
                      <a:pt x="7156" y="1838"/>
                      <a:pt x="7405" y="1892"/>
                    </a:cubicBezTo>
                    <a:cubicBezTo>
                      <a:pt x="7316" y="839"/>
                      <a:pt x="6424" y="0"/>
                      <a:pt x="53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2"/>
              <p:cNvSpPr/>
              <p:nvPr/>
            </p:nvSpPr>
            <p:spPr>
              <a:xfrm>
                <a:off x="1259600" y="3061125"/>
                <a:ext cx="109750" cy="109750"/>
              </a:xfrm>
              <a:custGeom>
                <a:avLst/>
                <a:gdLst/>
                <a:ahLst/>
                <a:cxnLst/>
                <a:rect l="l" t="t" r="r" b="b"/>
                <a:pathLst>
                  <a:path w="4390" h="4390" extrusionOk="0">
                    <a:moveTo>
                      <a:pt x="3855" y="0"/>
                    </a:moveTo>
                    <a:lnTo>
                      <a:pt x="1" y="3854"/>
                    </a:lnTo>
                    <a:cubicBezTo>
                      <a:pt x="447" y="4175"/>
                      <a:pt x="1018" y="4389"/>
                      <a:pt x="1624" y="4389"/>
                    </a:cubicBezTo>
                    <a:cubicBezTo>
                      <a:pt x="3141" y="4389"/>
                      <a:pt x="4390" y="3140"/>
                      <a:pt x="4390" y="1624"/>
                    </a:cubicBezTo>
                    <a:cubicBezTo>
                      <a:pt x="4390" y="1017"/>
                      <a:pt x="4176" y="446"/>
                      <a:pt x="38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2"/>
              <p:cNvSpPr/>
              <p:nvPr/>
            </p:nvSpPr>
            <p:spPr>
              <a:xfrm>
                <a:off x="1231500" y="3033025"/>
                <a:ext cx="109325" cy="109750"/>
              </a:xfrm>
              <a:custGeom>
                <a:avLst/>
                <a:gdLst/>
                <a:ahLst/>
                <a:cxnLst/>
                <a:rect l="l" t="t" r="r" b="b"/>
                <a:pathLst>
                  <a:path w="4373" h="4390" extrusionOk="0">
                    <a:moveTo>
                      <a:pt x="2748" y="0"/>
                    </a:moveTo>
                    <a:cubicBezTo>
                      <a:pt x="1232" y="0"/>
                      <a:pt x="1" y="1231"/>
                      <a:pt x="1" y="2748"/>
                    </a:cubicBezTo>
                    <a:cubicBezTo>
                      <a:pt x="1" y="3354"/>
                      <a:pt x="197" y="3925"/>
                      <a:pt x="536" y="4389"/>
                    </a:cubicBezTo>
                    <a:lnTo>
                      <a:pt x="4372" y="535"/>
                    </a:lnTo>
                    <a:cubicBezTo>
                      <a:pt x="3926" y="196"/>
                      <a:pt x="3355" y="0"/>
                      <a:pt x="27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3"/>
          <p:cNvSpPr/>
          <p:nvPr/>
        </p:nvSpPr>
        <p:spPr>
          <a:xfrm>
            <a:off x="134350" y="84400"/>
            <a:ext cx="8875432" cy="4975155"/>
          </a:xfrm>
          <a:custGeom>
            <a:avLst/>
            <a:gdLst/>
            <a:ahLst/>
            <a:cxnLst/>
            <a:rect l="l" t="t" r="r" b="b"/>
            <a:pathLst>
              <a:path w="99350" h="55691" extrusionOk="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7" name="Google Shape;17;p13"/>
          <p:cNvSpPr txBox="1">
            <a:spLocks noGrp="1"/>
          </p:cNvSpPr>
          <p:nvPr>
            <p:ph type="body" idx="1"/>
          </p:nvPr>
        </p:nvSpPr>
        <p:spPr>
          <a:xfrm>
            <a:off x="720000" y="1215750"/>
            <a:ext cx="7704000" cy="3388200"/>
          </a:xfrm>
          <a:prstGeom prst="rect">
            <a:avLst/>
          </a:prstGeom>
          <a:noFill/>
          <a:ln>
            <a:noFill/>
          </a:ln>
        </p:spPr>
        <p:txBody>
          <a:bodyPr spcFirstLastPara="1" wrap="square" lIns="91425" tIns="91425" rIns="91425" bIns="91425" anchor="ctr" anchorCtr="0">
            <a:noAutofit/>
          </a:bodyPr>
          <a:lstStyle>
            <a:lvl1pPr marL="457200" lvl="0" indent="-304800" algn="l">
              <a:lnSpc>
                <a:spcPct val="100000"/>
              </a:lnSpc>
              <a:spcBef>
                <a:spcPts val="0"/>
              </a:spcBef>
              <a:spcAft>
                <a:spcPts val="0"/>
              </a:spcAft>
              <a:buClr>
                <a:srgbClr val="434343"/>
              </a:buClr>
              <a:buSzPts val="1200"/>
              <a:buAutoNum type="arabicPeriod"/>
              <a:defRPr sz="1250"/>
            </a:lvl1pPr>
            <a:lvl2pPr marL="914400" lvl="1" indent="-304800" algn="l">
              <a:lnSpc>
                <a:spcPct val="115000"/>
              </a:lnSpc>
              <a:spcBef>
                <a:spcPts val="1600"/>
              </a:spcBef>
              <a:spcAft>
                <a:spcPts val="0"/>
              </a:spcAft>
              <a:buClr>
                <a:srgbClr val="434343"/>
              </a:buClr>
              <a:buSzPts val="1200"/>
              <a:buFont typeface="Roboto Condensed Light"/>
              <a:buAutoNum type="alphaLcPeriod"/>
              <a:defRPr/>
            </a:lvl2pPr>
            <a:lvl3pPr marL="1371600" lvl="2" indent="-304800" algn="l">
              <a:lnSpc>
                <a:spcPct val="115000"/>
              </a:lnSpc>
              <a:spcBef>
                <a:spcPts val="1600"/>
              </a:spcBef>
              <a:spcAft>
                <a:spcPts val="0"/>
              </a:spcAft>
              <a:buClr>
                <a:srgbClr val="434343"/>
              </a:buClr>
              <a:buSzPts val="1200"/>
              <a:buFont typeface="Roboto Condensed Light"/>
              <a:buAutoNum type="romanLcPeriod"/>
              <a:defRPr/>
            </a:lvl3pPr>
            <a:lvl4pPr marL="1828800" lvl="3" indent="-304800" algn="l">
              <a:lnSpc>
                <a:spcPct val="115000"/>
              </a:lnSpc>
              <a:spcBef>
                <a:spcPts val="1600"/>
              </a:spcBef>
              <a:spcAft>
                <a:spcPts val="0"/>
              </a:spcAft>
              <a:buClr>
                <a:srgbClr val="434343"/>
              </a:buClr>
              <a:buSzPts val="1200"/>
              <a:buFont typeface="Roboto Condensed Light"/>
              <a:buAutoNum type="arabicPeriod"/>
              <a:defRPr/>
            </a:lvl4pPr>
            <a:lvl5pPr marL="2286000" lvl="4" indent="-304800" algn="l">
              <a:lnSpc>
                <a:spcPct val="115000"/>
              </a:lnSpc>
              <a:spcBef>
                <a:spcPts val="1600"/>
              </a:spcBef>
              <a:spcAft>
                <a:spcPts val="0"/>
              </a:spcAft>
              <a:buClr>
                <a:srgbClr val="434343"/>
              </a:buClr>
              <a:buSzPts val="1200"/>
              <a:buFont typeface="Roboto Condensed Light"/>
              <a:buAutoNum type="alphaLcPeriod"/>
              <a:defRPr/>
            </a:lvl5pPr>
            <a:lvl6pPr marL="2743200" lvl="5" indent="-304800" algn="l">
              <a:lnSpc>
                <a:spcPct val="115000"/>
              </a:lnSpc>
              <a:spcBef>
                <a:spcPts val="1600"/>
              </a:spcBef>
              <a:spcAft>
                <a:spcPts val="0"/>
              </a:spcAft>
              <a:buClr>
                <a:srgbClr val="434343"/>
              </a:buClr>
              <a:buSzPts val="1200"/>
              <a:buFont typeface="Roboto Condensed Light"/>
              <a:buAutoNum type="romanLcPeriod"/>
              <a:defRPr/>
            </a:lvl6pPr>
            <a:lvl7pPr marL="3200400" lvl="6" indent="-304800" algn="l">
              <a:lnSpc>
                <a:spcPct val="115000"/>
              </a:lnSpc>
              <a:spcBef>
                <a:spcPts val="1600"/>
              </a:spcBef>
              <a:spcAft>
                <a:spcPts val="0"/>
              </a:spcAft>
              <a:buClr>
                <a:srgbClr val="434343"/>
              </a:buClr>
              <a:buSzPts val="1200"/>
              <a:buFont typeface="Roboto Condensed Light"/>
              <a:buAutoNum type="arabicPeriod"/>
              <a:defRPr/>
            </a:lvl7pPr>
            <a:lvl8pPr marL="3657600" lvl="7" indent="-304800" algn="l">
              <a:lnSpc>
                <a:spcPct val="115000"/>
              </a:lnSpc>
              <a:spcBef>
                <a:spcPts val="1600"/>
              </a:spcBef>
              <a:spcAft>
                <a:spcPts val="0"/>
              </a:spcAft>
              <a:buClr>
                <a:srgbClr val="434343"/>
              </a:buClr>
              <a:buSzPts val="1200"/>
              <a:buFont typeface="Roboto Condensed Light"/>
              <a:buAutoNum type="alphaLcPeriod"/>
              <a:defRPr/>
            </a:lvl8pPr>
            <a:lvl9pPr marL="4114800" lvl="8" indent="-304800" algn="l">
              <a:lnSpc>
                <a:spcPct val="115000"/>
              </a:lnSpc>
              <a:spcBef>
                <a:spcPts val="1600"/>
              </a:spcBef>
              <a:spcAft>
                <a:spcPts val="160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8"/>
        <p:cNvGrpSpPr/>
        <p:nvPr/>
      </p:nvGrpSpPr>
      <p:grpSpPr>
        <a:xfrm>
          <a:off x="0" y="0"/>
          <a:ext cx="0" cy="0"/>
          <a:chOff x="0" y="0"/>
          <a:chExt cx="0" cy="0"/>
        </a:xfrm>
      </p:grpSpPr>
      <p:sp>
        <p:nvSpPr>
          <p:cNvPr id="19" name="Google Shape;19;p14"/>
          <p:cNvSpPr txBox="1">
            <a:spLocks noGrp="1"/>
          </p:cNvSpPr>
          <p:nvPr>
            <p:ph type="title"/>
          </p:nvPr>
        </p:nvSpPr>
        <p:spPr>
          <a:xfrm>
            <a:off x="713100" y="1181675"/>
            <a:ext cx="4091700" cy="164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20" name="Google Shape;20;p14"/>
          <p:cNvSpPr txBox="1">
            <a:spLocks noGrp="1"/>
          </p:cNvSpPr>
          <p:nvPr>
            <p:ph type="subTitle" idx="1"/>
          </p:nvPr>
        </p:nvSpPr>
        <p:spPr>
          <a:xfrm>
            <a:off x="713100" y="2823350"/>
            <a:ext cx="4091700" cy="1138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5"/>
          <p:cNvSpPr/>
          <p:nvPr/>
        </p:nvSpPr>
        <p:spPr>
          <a:xfrm>
            <a:off x="134350" y="84400"/>
            <a:ext cx="8888804" cy="4975148"/>
          </a:xfrm>
          <a:custGeom>
            <a:avLst/>
            <a:gdLst/>
            <a:ahLst/>
            <a:cxnLst/>
            <a:rect l="l" t="t" r="r" b="b"/>
            <a:pathLst>
              <a:path w="75030" h="41995" extrusionOk="0">
                <a:moveTo>
                  <a:pt x="4003" y="0"/>
                </a:moveTo>
                <a:cubicBezTo>
                  <a:pt x="1791" y="0"/>
                  <a:pt x="1" y="1791"/>
                  <a:pt x="1" y="3996"/>
                </a:cubicBezTo>
                <a:lnTo>
                  <a:pt x="1" y="37992"/>
                </a:lnTo>
                <a:cubicBezTo>
                  <a:pt x="1" y="40204"/>
                  <a:pt x="1791" y="41994"/>
                  <a:pt x="4003" y="41994"/>
                </a:cubicBezTo>
                <a:lnTo>
                  <a:pt x="71863" y="41994"/>
                </a:lnTo>
                <a:cubicBezTo>
                  <a:pt x="71863" y="41994"/>
                  <a:pt x="74804" y="41856"/>
                  <a:pt x="74942" y="38495"/>
                </a:cubicBezTo>
                <a:cubicBezTo>
                  <a:pt x="74961" y="38068"/>
                  <a:pt x="74904" y="37684"/>
                  <a:pt x="74804" y="37333"/>
                </a:cubicBezTo>
                <a:cubicBezTo>
                  <a:pt x="74081" y="34926"/>
                  <a:pt x="70883" y="34116"/>
                  <a:pt x="70883" y="31917"/>
                </a:cubicBezTo>
                <a:lnTo>
                  <a:pt x="70883" y="24352"/>
                </a:lnTo>
                <a:cubicBezTo>
                  <a:pt x="70883" y="24352"/>
                  <a:pt x="70695" y="22612"/>
                  <a:pt x="73541" y="20715"/>
                </a:cubicBezTo>
                <a:cubicBezTo>
                  <a:pt x="74263" y="20111"/>
                  <a:pt x="74628" y="19427"/>
                  <a:pt x="74804" y="18849"/>
                </a:cubicBezTo>
                <a:cubicBezTo>
                  <a:pt x="75030" y="18082"/>
                  <a:pt x="74942" y="17498"/>
                  <a:pt x="74942" y="17498"/>
                </a:cubicBezTo>
                <a:lnTo>
                  <a:pt x="74804" y="3776"/>
                </a:lnTo>
                <a:cubicBezTo>
                  <a:pt x="74804" y="1690"/>
                  <a:pt x="73107" y="0"/>
                  <a:pt x="7102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4"/>
        <p:cNvGrpSpPr/>
        <p:nvPr/>
      </p:nvGrpSpPr>
      <p:grpSpPr>
        <a:xfrm>
          <a:off x="0" y="0"/>
          <a:ext cx="0" cy="0"/>
          <a:chOff x="0" y="0"/>
          <a:chExt cx="0" cy="0"/>
        </a:xfrm>
      </p:grpSpPr>
      <p:sp>
        <p:nvSpPr>
          <p:cNvPr id="25" name="Google Shape;25;p16"/>
          <p:cNvSpPr/>
          <p:nvPr/>
        </p:nvSpPr>
        <p:spPr>
          <a:xfrm rot="10800000" flipH="1">
            <a:off x="134350" y="84400"/>
            <a:ext cx="8875432" cy="4975155"/>
          </a:xfrm>
          <a:custGeom>
            <a:avLst/>
            <a:gdLst/>
            <a:ahLst/>
            <a:cxnLst/>
            <a:rect l="l" t="t" r="r" b="b"/>
            <a:pathLst>
              <a:path w="99350" h="55691" extrusionOk="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w="9525" cap="flat" cmpd="sng">
            <a:solidFill>
              <a:srgbClr val="057F9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7" name="Google Shape;27;p16"/>
          <p:cNvSpPr txBox="1">
            <a:spLocks noGrp="1"/>
          </p:cNvSpPr>
          <p:nvPr>
            <p:ph type="title" idx="2"/>
          </p:nvPr>
        </p:nvSpPr>
        <p:spPr>
          <a:xfrm>
            <a:off x="1371738" y="1576275"/>
            <a:ext cx="1725000" cy="37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9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8" name="Google Shape;28;p16"/>
          <p:cNvSpPr txBox="1">
            <a:spLocks noGrp="1"/>
          </p:cNvSpPr>
          <p:nvPr>
            <p:ph type="subTitle" idx="1"/>
          </p:nvPr>
        </p:nvSpPr>
        <p:spPr>
          <a:xfrm>
            <a:off x="1371738" y="1947975"/>
            <a:ext cx="1725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9" name="Google Shape;29;p16"/>
          <p:cNvSpPr txBox="1">
            <a:spLocks noGrp="1"/>
          </p:cNvSpPr>
          <p:nvPr>
            <p:ph type="title" idx="3"/>
          </p:nvPr>
        </p:nvSpPr>
        <p:spPr>
          <a:xfrm>
            <a:off x="4904614" y="3253125"/>
            <a:ext cx="1725000" cy="37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9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0" name="Google Shape;30;p16"/>
          <p:cNvSpPr txBox="1">
            <a:spLocks noGrp="1"/>
          </p:cNvSpPr>
          <p:nvPr>
            <p:ph type="subTitle" idx="4"/>
          </p:nvPr>
        </p:nvSpPr>
        <p:spPr>
          <a:xfrm>
            <a:off x="4904613" y="3624825"/>
            <a:ext cx="1725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1" name="Google Shape;31;p16"/>
          <p:cNvSpPr txBox="1">
            <a:spLocks noGrp="1"/>
          </p:cNvSpPr>
          <p:nvPr>
            <p:ph type="title" idx="5"/>
          </p:nvPr>
        </p:nvSpPr>
        <p:spPr>
          <a:xfrm>
            <a:off x="1371738" y="3253125"/>
            <a:ext cx="1725000" cy="37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9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2" name="Google Shape;32;p16"/>
          <p:cNvSpPr txBox="1">
            <a:spLocks noGrp="1"/>
          </p:cNvSpPr>
          <p:nvPr>
            <p:ph type="subTitle" idx="6"/>
          </p:nvPr>
        </p:nvSpPr>
        <p:spPr>
          <a:xfrm>
            <a:off x="1371738" y="3624825"/>
            <a:ext cx="1725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3" name="Google Shape;33;p16"/>
          <p:cNvSpPr txBox="1">
            <a:spLocks noGrp="1"/>
          </p:cNvSpPr>
          <p:nvPr>
            <p:ph type="title" idx="7"/>
          </p:nvPr>
        </p:nvSpPr>
        <p:spPr>
          <a:xfrm>
            <a:off x="4904615" y="1576275"/>
            <a:ext cx="1725000" cy="37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9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4" name="Google Shape;34;p16"/>
          <p:cNvSpPr txBox="1">
            <a:spLocks noGrp="1"/>
          </p:cNvSpPr>
          <p:nvPr>
            <p:ph type="subTitle" idx="8"/>
          </p:nvPr>
        </p:nvSpPr>
        <p:spPr>
          <a:xfrm>
            <a:off x="4904613" y="1947975"/>
            <a:ext cx="1725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35"/>
        <p:cNvGrpSpPr/>
        <p:nvPr/>
      </p:nvGrpSpPr>
      <p:grpSpPr>
        <a:xfrm>
          <a:off x="0" y="0"/>
          <a:ext cx="0" cy="0"/>
          <a:chOff x="0" y="0"/>
          <a:chExt cx="0" cy="0"/>
        </a:xfrm>
      </p:grpSpPr>
      <p:sp>
        <p:nvSpPr>
          <p:cNvPr id="36" name="Google Shape;36;p17"/>
          <p:cNvSpPr/>
          <p:nvPr/>
        </p:nvSpPr>
        <p:spPr>
          <a:xfrm>
            <a:off x="134350" y="84400"/>
            <a:ext cx="8875432" cy="4975155"/>
          </a:xfrm>
          <a:custGeom>
            <a:avLst/>
            <a:gdLst/>
            <a:ahLst/>
            <a:cxnLst/>
            <a:rect l="l" t="t" r="r" b="b"/>
            <a:pathLst>
              <a:path w="99350" h="55691" extrusionOk="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w="9525" cap="flat" cmpd="sng">
            <a:solidFill>
              <a:srgbClr val="057F9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38"/>
        <p:cNvGrpSpPr/>
        <p:nvPr/>
      </p:nvGrpSpPr>
      <p:grpSpPr>
        <a:xfrm>
          <a:off x="0" y="0"/>
          <a:ext cx="0" cy="0"/>
          <a:chOff x="0" y="0"/>
          <a:chExt cx="0" cy="0"/>
        </a:xfrm>
      </p:grpSpPr>
      <p:sp>
        <p:nvSpPr>
          <p:cNvPr id="39" name="Google Shape;39;p18"/>
          <p:cNvSpPr/>
          <p:nvPr/>
        </p:nvSpPr>
        <p:spPr>
          <a:xfrm flipH="1">
            <a:off x="134350" y="84400"/>
            <a:ext cx="8875432" cy="4975155"/>
          </a:xfrm>
          <a:custGeom>
            <a:avLst/>
            <a:gdLst/>
            <a:ahLst/>
            <a:cxnLst/>
            <a:rect l="l" t="t" r="r" b="b"/>
            <a:pathLst>
              <a:path w="99350" h="55691" extrusionOk="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8"/>
          <p:cNvSpPr txBox="1">
            <a:spLocks noGrp="1"/>
          </p:cNvSpPr>
          <p:nvPr>
            <p:ph type="title"/>
          </p:nvPr>
        </p:nvSpPr>
        <p:spPr>
          <a:xfrm>
            <a:off x="720000" y="1263975"/>
            <a:ext cx="2996700" cy="1050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1" name="Google Shape;41;p18"/>
          <p:cNvSpPr txBox="1">
            <a:spLocks noGrp="1"/>
          </p:cNvSpPr>
          <p:nvPr>
            <p:ph type="subTitle" idx="1"/>
          </p:nvPr>
        </p:nvSpPr>
        <p:spPr>
          <a:xfrm>
            <a:off x="720000" y="2314775"/>
            <a:ext cx="2996700" cy="1304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42"/>
        <p:cNvGrpSpPr/>
        <p:nvPr/>
      </p:nvGrpSpPr>
      <p:grpSpPr>
        <a:xfrm>
          <a:off x="0" y="0"/>
          <a:ext cx="0" cy="0"/>
          <a:chOff x="0" y="0"/>
          <a:chExt cx="0" cy="0"/>
        </a:xfrm>
      </p:grpSpPr>
      <p:grpSp>
        <p:nvGrpSpPr>
          <p:cNvPr id="43" name="Google Shape;43;p19"/>
          <p:cNvGrpSpPr/>
          <p:nvPr/>
        </p:nvGrpSpPr>
        <p:grpSpPr>
          <a:xfrm>
            <a:off x="1315403" y="746413"/>
            <a:ext cx="6513072" cy="3650675"/>
            <a:chOff x="1315403" y="746413"/>
            <a:chExt cx="6513072" cy="3650675"/>
          </a:xfrm>
        </p:grpSpPr>
        <p:sp>
          <p:nvSpPr>
            <p:cNvPr id="44" name="Google Shape;44;p19"/>
            <p:cNvSpPr/>
            <p:nvPr/>
          </p:nvSpPr>
          <p:spPr>
            <a:xfrm>
              <a:off x="1315403" y="746413"/>
              <a:ext cx="6513027" cy="3650675"/>
            </a:xfrm>
            <a:custGeom>
              <a:avLst/>
              <a:gdLst/>
              <a:ahLst/>
              <a:cxnLst/>
              <a:rect l="l" t="t" r="r" b="b"/>
              <a:pathLst>
                <a:path w="74955" h="37541" extrusionOk="0">
                  <a:moveTo>
                    <a:pt x="4148" y="1"/>
                  </a:moveTo>
                  <a:cubicBezTo>
                    <a:pt x="1861" y="1"/>
                    <a:pt x="1" y="1861"/>
                    <a:pt x="1" y="4148"/>
                  </a:cubicBezTo>
                  <a:lnTo>
                    <a:pt x="1" y="33388"/>
                  </a:lnTo>
                  <a:cubicBezTo>
                    <a:pt x="1" y="35681"/>
                    <a:pt x="1861" y="37541"/>
                    <a:pt x="4148"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148"/>
                  </a:lnTo>
                  <a:cubicBezTo>
                    <a:pt x="74955" y="1861"/>
                    <a:pt x="73095" y="1"/>
                    <a:pt x="7080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9"/>
            <p:cNvSpPr/>
            <p:nvPr/>
          </p:nvSpPr>
          <p:spPr>
            <a:xfrm>
              <a:off x="7049977" y="3055187"/>
              <a:ext cx="778498" cy="1341889"/>
            </a:xfrm>
            <a:custGeom>
              <a:avLst/>
              <a:gdLst/>
              <a:ahLst/>
              <a:cxnLst/>
              <a:rect l="l" t="t" r="r" b="b"/>
              <a:pathLst>
                <a:path w="9325" h="13787" extrusionOk="0">
                  <a:moveTo>
                    <a:pt x="8516" y="0"/>
                  </a:moveTo>
                  <a:cubicBezTo>
                    <a:pt x="8345" y="0"/>
                    <a:pt x="8171" y="55"/>
                    <a:pt x="8018" y="177"/>
                  </a:cubicBezTo>
                  <a:lnTo>
                    <a:pt x="1490" y="5204"/>
                  </a:lnTo>
                  <a:cubicBezTo>
                    <a:pt x="1477" y="5210"/>
                    <a:pt x="1465" y="5223"/>
                    <a:pt x="1452" y="5229"/>
                  </a:cubicBezTo>
                  <a:cubicBezTo>
                    <a:pt x="1308" y="5336"/>
                    <a:pt x="1" y="6347"/>
                    <a:pt x="1" y="7736"/>
                  </a:cubicBezTo>
                  <a:lnTo>
                    <a:pt x="1" y="11832"/>
                  </a:lnTo>
                  <a:cubicBezTo>
                    <a:pt x="1" y="12890"/>
                    <a:pt x="862" y="13748"/>
                    <a:pt x="1918" y="13748"/>
                  </a:cubicBezTo>
                  <a:cubicBezTo>
                    <a:pt x="1922" y="13748"/>
                    <a:pt x="1926" y="13748"/>
                    <a:pt x="1930" y="13748"/>
                  </a:cubicBezTo>
                  <a:cubicBezTo>
                    <a:pt x="2114" y="13748"/>
                    <a:pt x="2302" y="13747"/>
                    <a:pt x="2492" y="13747"/>
                  </a:cubicBezTo>
                  <a:cubicBezTo>
                    <a:pt x="4081" y="13747"/>
                    <a:pt x="5840" y="13769"/>
                    <a:pt x="7383" y="13786"/>
                  </a:cubicBezTo>
                  <a:cubicBezTo>
                    <a:pt x="7391" y="13786"/>
                    <a:pt x="7399" y="13786"/>
                    <a:pt x="7406" y="13786"/>
                  </a:cubicBezTo>
                  <a:cubicBezTo>
                    <a:pt x="8464" y="13786"/>
                    <a:pt x="9325" y="12924"/>
                    <a:pt x="9325" y="11863"/>
                  </a:cubicBezTo>
                  <a:lnTo>
                    <a:pt x="9325" y="806"/>
                  </a:lnTo>
                  <a:cubicBezTo>
                    <a:pt x="9325" y="329"/>
                    <a:pt x="8932" y="0"/>
                    <a:pt x="8516" y="0"/>
                  </a:cubicBez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9"/>
          <p:cNvSpPr txBox="1">
            <a:spLocks noGrp="1"/>
          </p:cNvSpPr>
          <p:nvPr>
            <p:ph type="title"/>
          </p:nvPr>
        </p:nvSpPr>
        <p:spPr>
          <a:xfrm flipH="1">
            <a:off x="1873550" y="1923075"/>
            <a:ext cx="5396700" cy="162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solidFill>
                  <a:schemeClr val="accent1"/>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7" name="Google Shape;47;p19"/>
          <p:cNvSpPr txBox="1">
            <a:spLocks noGrp="1"/>
          </p:cNvSpPr>
          <p:nvPr>
            <p:ph type="title" idx="2"/>
          </p:nvPr>
        </p:nvSpPr>
        <p:spPr>
          <a:xfrm flipH="1">
            <a:off x="5177770" y="1081275"/>
            <a:ext cx="2083200" cy="841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8" name="Google Shape;48;p19"/>
          <p:cNvSpPr txBox="1">
            <a:spLocks noGrp="1"/>
          </p:cNvSpPr>
          <p:nvPr>
            <p:ph type="subTitle" idx="1"/>
          </p:nvPr>
        </p:nvSpPr>
        <p:spPr>
          <a:xfrm flipH="1">
            <a:off x="1873620" y="3546825"/>
            <a:ext cx="4110600" cy="515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500"/>
              <a:buFont typeface="Stint Ultra Expanded"/>
              <a:buNone/>
              <a:defRPr sz="3500" b="1" i="0" u="none" strike="noStrike" cap="none">
                <a:solidFill>
                  <a:schemeClr val="dk1"/>
                </a:solidFill>
                <a:latin typeface="Stint Ultra Expanded"/>
                <a:ea typeface="Stint Ultra Expanded"/>
                <a:cs typeface="Stint Ultra Expanded"/>
                <a:sym typeface="Stint Ultra Expande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1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1600"/>
              </a:spcBef>
              <a:spcAft>
                <a:spcPts val="160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subTitle" idx="1"/>
          </p:nvPr>
        </p:nvSpPr>
        <p:spPr>
          <a:xfrm>
            <a:off x="6177350" y="4366325"/>
            <a:ext cx="2305500" cy="36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a:t>C-DAC ACTs</a:t>
            </a:r>
            <a:endParaRPr/>
          </a:p>
        </p:txBody>
      </p:sp>
      <p:sp>
        <p:nvSpPr>
          <p:cNvPr id="67" name="Google Shape;67;p1"/>
          <p:cNvSpPr txBox="1">
            <a:spLocks noGrp="1"/>
          </p:cNvSpPr>
          <p:nvPr>
            <p:ph type="ctrTitle"/>
          </p:nvPr>
        </p:nvSpPr>
        <p:spPr>
          <a:xfrm>
            <a:off x="975350" y="836975"/>
            <a:ext cx="6210600" cy="302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5200" dirty="0"/>
              <a:t>AAIoT</a:t>
            </a:r>
            <a:endParaRPr sz="5200" dirty="0"/>
          </a:p>
          <a:p>
            <a:pPr marL="0" lvl="0" indent="0" algn="l" rtl="0">
              <a:lnSpc>
                <a:spcPct val="100000"/>
              </a:lnSpc>
              <a:spcBef>
                <a:spcPts val="0"/>
              </a:spcBef>
              <a:spcAft>
                <a:spcPts val="0"/>
              </a:spcAft>
              <a:buClr>
                <a:schemeClr val="dk1"/>
              </a:buClr>
              <a:buSzPts val="1100"/>
              <a:buFont typeface="Arial"/>
              <a:buNone/>
            </a:pPr>
            <a:endParaRPr sz="1300" dirty="0"/>
          </a:p>
          <a:p>
            <a:pPr marL="0" lvl="0" indent="0" algn="l" rtl="0">
              <a:lnSpc>
                <a:spcPct val="100000"/>
              </a:lnSpc>
              <a:spcBef>
                <a:spcPts val="0"/>
              </a:spcBef>
              <a:spcAft>
                <a:spcPts val="0"/>
              </a:spcAft>
              <a:buClr>
                <a:schemeClr val="dk1"/>
              </a:buClr>
              <a:buSzPts val="1100"/>
              <a:buFont typeface="Arial"/>
              <a:buNone/>
            </a:pPr>
            <a:r>
              <a:rPr lang="en" sz="1300" dirty="0"/>
              <a:t>Advanced  Medical </a:t>
            </a:r>
            <a:endParaRPr sz="1300" dirty="0"/>
          </a:p>
          <a:p>
            <a:pPr marL="0" lvl="0" indent="0" algn="l" rtl="0">
              <a:lnSpc>
                <a:spcPct val="100000"/>
              </a:lnSpc>
              <a:spcBef>
                <a:spcPts val="0"/>
              </a:spcBef>
              <a:spcAft>
                <a:spcPts val="0"/>
              </a:spcAft>
              <a:buClr>
                <a:schemeClr val="dk1"/>
              </a:buClr>
              <a:buSzPts val="1100"/>
              <a:buFont typeface="Arial"/>
              <a:buNone/>
            </a:pPr>
            <a:r>
              <a:rPr lang="en" sz="1300" dirty="0"/>
              <a:t>Connectivity for every AAI in</a:t>
            </a:r>
            <a:endParaRPr sz="1300" dirty="0"/>
          </a:p>
          <a:p>
            <a:pPr marL="0" lvl="0" indent="0" algn="l" rtl="0">
              <a:lnSpc>
                <a:spcPct val="100000"/>
              </a:lnSpc>
              <a:spcBef>
                <a:spcPts val="0"/>
              </a:spcBef>
              <a:spcAft>
                <a:spcPts val="0"/>
              </a:spcAft>
              <a:buClr>
                <a:schemeClr val="dk1"/>
              </a:buClr>
              <a:buSzPts val="1100"/>
              <a:buFont typeface="Arial"/>
              <a:buNone/>
            </a:pPr>
            <a:r>
              <a:rPr lang="en" sz="1300" dirty="0"/>
              <a:t>Rural India.</a:t>
            </a:r>
            <a:endParaRPr sz="1300" dirty="0"/>
          </a:p>
          <a:p>
            <a:pPr marL="0" lvl="0" indent="0" algn="l" rtl="0">
              <a:lnSpc>
                <a:spcPct val="100000"/>
              </a:lnSpc>
              <a:spcBef>
                <a:spcPts val="0"/>
              </a:spcBef>
              <a:spcAft>
                <a:spcPts val="0"/>
              </a:spcAft>
              <a:buClr>
                <a:schemeClr val="dk1"/>
              </a:buClr>
              <a:buSzPts val="1100"/>
              <a:buFont typeface="Arial"/>
              <a:buNone/>
            </a:pPr>
            <a:endParaRPr sz="2000" dirty="0"/>
          </a:p>
        </p:txBody>
      </p:sp>
      <p:grpSp>
        <p:nvGrpSpPr>
          <p:cNvPr id="68" name="Google Shape;68;p1"/>
          <p:cNvGrpSpPr/>
          <p:nvPr/>
        </p:nvGrpSpPr>
        <p:grpSpPr>
          <a:xfrm>
            <a:off x="903365" y="539413"/>
            <a:ext cx="337565" cy="406185"/>
            <a:chOff x="23359" y="2203737"/>
            <a:chExt cx="551306" cy="663376"/>
          </a:xfrm>
        </p:grpSpPr>
        <p:sp>
          <p:nvSpPr>
            <p:cNvPr id="69" name="Google Shape;69;p1"/>
            <p:cNvSpPr/>
            <p:nvPr/>
          </p:nvSpPr>
          <p:spPr>
            <a:xfrm>
              <a:off x="32540" y="2637999"/>
              <a:ext cx="533725" cy="229114"/>
            </a:xfrm>
            <a:custGeom>
              <a:avLst/>
              <a:gdLst/>
              <a:ahLst/>
              <a:cxnLst/>
              <a:rect l="l" t="t" r="r" b="b"/>
              <a:pathLst>
                <a:path w="43138" h="18518" extrusionOk="0">
                  <a:moveTo>
                    <a:pt x="20049" y="1"/>
                  </a:moveTo>
                  <a:lnTo>
                    <a:pt x="20049" y="3563"/>
                  </a:lnTo>
                  <a:lnTo>
                    <a:pt x="7213" y="3563"/>
                  </a:lnTo>
                  <a:cubicBezTo>
                    <a:pt x="5108" y="3563"/>
                    <a:pt x="3399" y="5266"/>
                    <a:pt x="3399" y="7370"/>
                  </a:cubicBezTo>
                  <a:lnTo>
                    <a:pt x="3399" y="8797"/>
                  </a:lnTo>
                  <a:cubicBezTo>
                    <a:pt x="1426" y="9456"/>
                    <a:pt x="0" y="11322"/>
                    <a:pt x="0" y="13515"/>
                  </a:cubicBezTo>
                  <a:cubicBezTo>
                    <a:pt x="0" y="16260"/>
                    <a:pt x="2232" y="18491"/>
                    <a:pt x="4974" y="18491"/>
                  </a:cubicBezTo>
                  <a:cubicBezTo>
                    <a:pt x="5823" y="18491"/>
                    <a:pt x="6720" y="18278"/>
                    <a:pt x="7615" y="17800"/>
                  </a:cubicBezTo>
                  <a:cubicBezTo>
                    <a:pt x="8306" y="17429"/>
                    <a:pt x="8871" y="16864"/>
                    <a:pt x="9242" y="16179"/>
                  </a:cubicBezTo>
                  <a:cubicBezTo>
                    <a:pt x="10976" y="12956"/>
                    <a:pt x="9286" y="9714"/>
                    <a:pt x="6541" y="8797"/>
                  </a:cubicBezTo>
                  <a:lnTo>
                    <a:pt x="6541" y="7967"/>
                  </a:lnTo>
                  <a:cubicBezTo>
                    <a:pt x="6541" y="7270"/>
                    <a:pt x="7106" y="6704"/>
                    <a:pt x="7803" y="6704"/>
                  </a:cubicBezTo>
                  <a:lnTo>
                    <a:pt x="20049" y="6704"/>
                  </a:lnTo>
                  <a:lnTo>
                    <a:pt x="20049" y="8803"/>
                  </a:lnTo>
                  <a:cubicBezTo>
                    <a:pt x="18076" y="9463"/>
                    <a:pt x="16650" y="11335"/>
                    <a:pt x="16650" y="13534"/>
                  </a:cubicBezTo>
                  <a:cubicBezTo>
                    <a:pt x="16650" y="16279"/>
                    <a:pt x="18877" y="18518"/>
                    <a:pt x="21620" y="18518"/>
                  </a:cubicBezTo>
                  <a:cubicBezTo>
                    <a:pt x="21746" y="18518"/>
                    <a:pt x="21874" y="18513"/>
                    <a:pt x="22003" y="18504"/>
                  </a:cubicBezTo>
                  <a:cubicBezTo>
                    <a:pt x="24415" y="18321"/>
                    <a:pt x="26369" y="16386"/>
                    <a:pt x="26576" y="13974"/>
                  </a:cubicBezTo>
                  <a:cubicBezTo>
                    <a:pt x="26784" y="11586"/>
                    <a:pt x="25301" y="9507"/>
                    <a:pt x="23190" y="8803"/>
                  </a:cubicBezTo>
                  <a:lnTo>
                    <a:pt x="23190" y="6704"/>
                  </a:lnTo>
                  <a:lnTo>
                    <a:pt x="35529" y="6704"/>
                  </a:lnTo>
                  <a:cubicBezTo>
                    <a:pt x="36120" y="6704"/>
                    <a:pt x="36597" y="7182"/>
                    <a:pt x="36597" y="7766"/>
                  </a:cubicBezTo>
                  <a:lnTo>
                    <a:pt x="36597" y="8797"/>
                  </a:lnTo>
                  <a:cubicBezTo>
                    <a:pt x="33758" y="9745"/>
                    <a:pt x="32049" y="13182"/>
                    <a:pt x="34084" y="16506"/>
                  </a:cubicBezTo>
                  <a:cubicBezTo>
                    <a:pt x="34354" y="16952"/>
                    <a:pt x="34738" y="17329"/>
                    <a:pt x="35184" y="17605"/>
                  </a:cubicBezTo>
                  <a:cubicBezTo>
                    <a:pt x="36191" y="18221"/>
                    <a:pt x="37208" y="18492"/>
                    <a:pt x="38164" y="18492"/>
                  </a:cubicBezTo>
                  <a:cubicBezTo>
                    <a:pt x="40906" y="18492"/>
                    <a:pt x="43138" y="16259"/>
                    <a:pt x="43138" y="13515"/>
                  </a:cubicBezTo>
                  <a:cubicBezTo>
                    <a:pt x="43138" y="11322"/>
                    <a:pt x="41712" y="9456"/>
                    <a:pt x="39739" y="8797"/>
                  </a:cubicBezTo>
                  <a:lnTo>
                    <a:pt x="39739" y="6780"/>
                  </a:lnTo>
                  <a:cubicBezTo>
                    <a:pt x="39739" y="5002"/>
                    <a:pt x="38294" y="3563"/>
                    <a:pt x="36522" y="3563"/>
                  </a:cubicBezTo>
                  <a:lnTo>
                    <a:pt x="23190" y="3563"/>
                  </a:lnTo>
                  <a:lnTo>
                    <a:pt x="2319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
            <p:cNvSpPr/>
            <p:nvPr/>
          </p:nvSpPr>
          <p:spPr>
            <a:xfrm>
              <a:off x="23359" y="2203737"/>
              <a:ext cx="551306" cy="395413"/>
            </a:xfrm>
            <a:custGeom>
              <a:avLst/>
              <a:gdLst/>
              <a:ahLst/>
              <a:cxnLst/>
              <a:rect l="l" t="t" r="r" b="b"/>
              <a:pathLst>
                <a:path w="44559" h="31959" extrusionOk="0">
                  <a:moveTo>
                    <a:pt x="18240" y="1"/>
                  </a:moveTo>
                  <a:cubicBezTo>
                    <a:pt x="11387" y="1"/>
                    <a:pt x="5677" y="5491"/>
                    <a:pt x="5454" y="12375"/>
                  </a:cubicBezTo>
                  <a:cubicBezTo>
                    <a:pt x="5429" y="13210"/>
                    <a:pt x="5479" y="14027"/>
                    <a:pt x="5611" y="14819"/>
                  </a:cubicBezTo>
                  <a:cubicBezTo>
                    <a:pt x="2313" y="16170"/>
                    <a:pt x="1" y="19437"/>
                    <a:pt x="76" y="23232"/>
                  </a:cubicBezTo>
                  <a:cubicBezTo>
                    <a:pt x="164" y="28032"/>
                    <a:pt x="4279" y="31958"/>
                    <a:pt x="9086" y="31958"/>
                  </a:cubicBezTo>
                  <a:lnTo>
                    <a:pt x="35662" y="31958"/>
                  </a:lnTo>
                  <a:cubicBezTo>
                    <a:pt x="40575" y="31958"/>
                    <a:pt x="44558" y="27975"/>
                    <a:pt x="44558" y="23062"/>
                  </a:cubicBezTo>
                  <a:cubicBezTo>
                    <a:pt x="44558" y="19072"/>
                    <a:pt x="41932" y="15698"/>
                    <a:pt x="38320" y="14568"/>
                  </a:cubicBezTo>
                  <a:cubicBezTo>
                    <a:pt x="38005" y="10496"/>
                    <a:pt x="34606" y="7292"/>
                    <a:pt x="30460" y="7292"/>
                  </a:cubicBezTo>
                  <a:cubicBezTo>
                    <a:pt x="30240" y="7292"/>
                    <a:pt x="30020" y="7305"/>
                    <a:pt x="29800" y="7323"/>
                  </a:cubicBezTo>
                  <a:cubicBezTo>
                    <a:pt x="27790" y="3076"/>
                    <a:pt x="23511" y="111"/>
                    <a:pt x="18529" y="4"/>
                  </a:cubicBezTo>
                  <a:cubicBezTo>
                    <a:pt x="18432" y="2"/>
                    <a:pt x="18336" y="1"/>
                    <a:pt x="1824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 name="Google Shape;71;p1"/>
          <p:cNvGrpSpPr/>
          <p:nvPr/>
        </p:nvGrpSpPr>
        <p:grpSpPr>
          <a:xfrm>
            <a:off x="3999768" y="1206097"/>
            <a:ext cx="5083042" cy="3979726"/>
            <a:chOff x="469775" y="238125"/>
            <a:chExt cx="6679425" cy="5229600"/>
          </a:xfrm>
        </p:grpSpPr>
        <p:sp>
          <p:nvSpPr>
            <p:cNvPr id="72" name="Google Shape;72;p1"/>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rgbClr val="D6E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rgbClr val="FFFFFF"/>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9E9E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9E9E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477797"/>
            </a:solidFill>
            <a:ln w="9525" cap="flat" cmpd="sng">
              <a:solidFill>
                <a:srgbClr val="47779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47779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477797"/>
            </a:solidFill>
            <a:ln w="9525" cap="flat" cmpd="sng">
              <a:solidFill>
                <a:srgbClr val="47779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1000" fill="hold"/>
                                        <p:tgtEl>
                                          <p:spTgt spid="67"/>
                                        </p:tgtEl>
                                        <p:attrNameLst>
                                          <p:attrName>ppt_w</p:attrName>
                                        </p:attrNameLst>
                                      </p:cBhvr>
                                      <p:tavLst>
                                        <p:tav tm="0">
                                          <p:val>
                                            <p:fltVal val="0"/>
                                          </p:val>
                                        </p:tav>
                                        <p:tav tm="100000">
                                          <p:val>
                                            <p:strVal val="#ppt_w"/>
                                          </p:val>
                                        </p:tav>
                                      </p:tavLst>
                                    </p:anim>
                                    <p:anim calcmode="lin" valueType="num">
                                      <p:cBhvr>
                                        <p:cTn id="8" dur="1000" fill="hold"/>
                                        <p:tgtEl>
                                          <p:spTgt spid="67"/>
                                        </p:tgtEl>
                                        <p:attrNameLst>
                                          <p:attrName>ppt_h</p:attrName>
                                        </p:attrNameLst>
                                      </p:cBhvr>
                                      <p:tavLst>
                                        <p:tav tm="0">
                                          <p:val>
                                            <p:fltVal val="0"/>
                                          </p:val>
                                        </p:tav>
                                        <p:tav tm="100000">
                                          <p:val>
                                            <p:strVal val="#ppt_h"/>
                                          </p:val>
                                        </p:tav>
                                      </p:tavLst>
                                    </p:anim>
                                    <p:anim calcmode="lin" valueType="num">
                                      <p:cBhvr>
                                        <p:cTn id="9" dur="1000" fill="hold"/>
                                        <p:tgtEl>
                                          <p:spTgt spid="67"/>
                                        </p:tgtEl>
                                        <p:attrNameLst>
                                          <p:attrName>style.rotation</p:attrName>
                                        </p:attrNameLst>
                                      </p:cBhvr>
                                      <p:tavLst>
                                        <p:tav tm="0">
                                          <p:val>
                                            <p:fltVal val="90"/>
                                          </p:val>
                                        </p:tav>
                                        <p:tav tm="100000">
                                          <p:val>
                                            <p:fltVal val="0"/>
                                          </p:val>
                                        </p:tav>
                                      </p:tavLst>
                                    </p:anim>
                                    <p:animEffect transition="in" filter="fade">
                                      <p:cBhvr>
                                        <p:cTn id="10"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8"/>
          <p:cNvSpPr txBox="1">
            <a:spLocks noGrp="1"/>
          </p:cNvSpPr>
          <p:nvPr>
            <p:ph type="title"/>
          </p:nvPr>
        </p:nvSpPr>
        <p:spPr>
          <a:xfrm>
            <a:off x="138250" y="235275"/>
            <a:ext cx="3685800" cy="1050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500"/>
              <a:buNone/>
            </a:pPr>
            <a:r>
              <a:rPr lang="en" sz="4000">
                <a:latin typeface="Times New Roman"/>
                <a:ea typeface="Times New Roman"/>
                <a:cs typeface="Times New Roman"/>
                <a:sym typeface="Times New Roman"/>
              </a:rPr>
              <a:t>Future Scope</a:t>
            </a:r>
            <a:endParaRPr sz="4000">
              <a:latin typeface="Times New Roman"/>
              <a:ea typeface="Times New Roman"/>
              <a:cs typeface="Times New Roman"/>
              <a:sym typeface="Times New Roman"/>
            </a:endParaRPr>
          </a:p>
        </p:txBody>
      </p:sp>
      <p:sp>
        <p:nvSpPr>
          <p:cNvPr id="599" name="Google Shape;599;p8"/>
          <p:cNvSpPr txBox="1">
            <a:spLocks noGrp="1"/>
          </p:cNvSpPr>
          <p:nvPr>
            <p:ph type="subTitle" idx="1"/>
          </p:nvPr>
        </p:nvSpPr>
        <p:spPr>
          <a:xfrm>
            <a:off x="719999" y="1121569"/>
            <a:ext cx="7909651" cy="3436143"/>
          </a:xfrm>
          <a:prstGeom prst="rect">
            <a:avLst/>
          </a:prstGeom>
          <a:noFill/>
          <a:ln>
            <a:noFill/>
          </a:ln>
        </p:spPr>
        <p:txBody>
          <a:bodyPr spcFirstLastPara="1" wrap="square" lIns="91425" tIns="91425" rIns="91425" bIns="91425" anchor="ctr" anchorCtr="0">
            <a:noAutofit/>
          </a:bodyPr>
          <a:lstStyle/>
          <a:p>
            <a:pPr marL="285750" indent="-285750" algn="l">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This model can future be expanded by connecting more hospitals and doctors with patients by taking real time data at large scale.</a:t>
            </a:r>
          </a:p>
          <a:p>
            <a:pPr marL="285750" indent="-285750" algn="l">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Expanding database by processing real time data in more efficient.</a:t>
            </a:r>
          </a:p>
          <a:p>
            <a:pPr marL="285750" indent="-285750" algn="l">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Adding Health-monitoring of mother and baby prenatal and postnatal.</a:t>
            </a:r>
          </a:p>
          <a:p>
            <a:pPr marL="285750" indent="-285750" algn="l">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Smart devices with more accurate sensor data and advance sensors.</a:t>
            </a:r>
          </a:p>
          <a:p>
            <a:pPr marL="285750" indent="-285750" algn="l">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Using data to expand logistical support to create a efficient health system to manage patients.</a:t>
            </a:r>
          </a:p>
        </p:txBody>
      </p:sp>
      <p:pic>
        <p:nvPicPr>
          <p:cNvPr id="3" name="Picture 2">
            <a:extLst>
              <a:ext uri="{FF2B5EF4-FFF2-40B4-BE49-F238E27FC236}">
                <a16:creationId xmlns:a16="http://schemas.microsoft.com/office/drawing/2014/main" id="{23C3D988-1201-9BB1-B75A-67C1B7D3985A}"/>
              </a:ext>
            </a:extLst>
          </p:cNvPr>
          <p:cNvPicPr>
            <a:picLocks noChangeAspect="1"/>
          </p:cNvPicPr>
          <p:nvPr/>
        </p:nvPicPr>
        <p:blipFill>
          <a:blip r:embed="rId3"/>
          <a:stretch>
            <a:fillRect/>
          </a:stretch>
        </p:blipFill>
        <p:spPr>
          <a:xfrm>
            <a:off x="6372225" y="3918346"/>
            <a:ext cx="2339488" cy="1111569"/>
          </a:xfrm>
          <a:prstGeom prst="rect">
            <a:avLst/>
          </a:prstGeom>
          <a:ln>
            <a:noFill/>
          </a:ln>
          <a:effectLst>
            <a:softEdge rad="112500"/>
          </a:effectLst>
        </p:spPr>
      </p:pic>
      <p:sp>
        <p:nvSpPr>
          <p:cNvPr id="2" name="Google Shape;598;p8">
            <a:extLst>
              <a:ext uri="{FF2B5EF4-FFF2-40B4-BE49-F238E27FC236}">
                <a16:creationId xmlns:a16="http://schemas.microsoft.com/office/drawing/2014/main" id="{D89B8110-8661-04DE-B811-F2A21F4C45C6}"/>
              </a:ext>
            </a:extLst>
          </p:cNvPr>
          <p:cNvSpPr txBox="1">
            <a:spLocks/>
          </p:cNvSpPr>
          <p:nvPr/>
        </p:nvSpPr>
        <p:spPr>
          <a:xfrm>
            <a:off x="138250" y="219776"/>
            <a:ext cx="3685800" cy="105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500"/>
              <a:buFont typeface="Stint Ultra Expanded"/>
              <a:buNone/>
              <a:defRPr sz="3500" b="1" i="0" u="none" strike="noStrike" cap="none">
                <a:solidFill>
                  <a:schemeClr val="dk1"/>
                </a:solidFill>
                <a:latin typeface="Stint Ultra Expanded"/>
                <a:ea typeface="Stint Ultra Expanded"/>
                <a:cs typeface="Stint Ultra Expanded"/>
                <a:sym typeface="Stint Ultra Expande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4000">
                <a:latin typeface="Times New Roman"/>
                <a:ea typeface="Times New Roman"/>
                <a:cs typeface="Times New Roman"/>
                <a:sym typeface="Times New Roman"/>
              </a:rPr>
              <a:t>Future Scope</a:t>
            </a:r>
          </a:p>
        </p:txBody>
      </p:sp>
    </p:spTree>
    <p:extLst>
      <p:ext uri="{BB962C8B-B14F-4D97-AF65-F5344CB8AC3E}">
        <p14:creationId xmlns:p14="http://schemas.microsoft.com/office/powerpoint/2010/main" val="139479083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98"/>
                                        </p:tgtEl>
                                        <p:attrNameLst>
                                          <p:attrName>style.visibility</p:attrName>
                                        </p:attrNameLst>
                                      </p:cBhvr>
                                      <p:to>
                                        <p:strVal val="visible"/>
                                      </p:to>
                                    </p:set>
                                    <p:animEffect transition="in" filter="barn(inVertical)">
                                      <p:cBhvr>
                                        <p:cTn id="7" dur="500"/>
                                        <p:tgtEl>
                                          <p:spTgt spid="59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99">
                                            <p:txEl>
                                              <p:pRg st="0" end="0"/>
                                            </p:txEl>
                                          </p:spTgt>
                                        </p:tgtEl>
                                        <p:attrNameLst>
                                          <p:attrName>style.visibility</p:attrName>
                                        </p:attrNameLst>
                                      </p:cBhvr>
                                      <p:to>
                                        <p:strVal val="visible"/>
                                      </p:to>
                                    </p:set>
                                    <p:animEffect transition="in" filter="barn(inVertical)">
                                      <p:cBhvr>
                                        <p:cTn id="10" dur="500"/>
                                        <p:tgtEl>
                                          <p:spTgt spid="59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99">
                                            <p:txEl>
                                              <p:pRg st="2" end="2"/>
                                            </p:txEl>
                                          </p:spTgt>
                                        </p:tgtEl>
                                        <p:attrNameLst>
                                          <p:attrName>style.visibility</p:attrName>
                                        </p:attrNameLst>
                                      </p:cBhvr>
                                      <p:to>
                                        <p:strVal val="visible"/>
                                      </p:to>
                                    </p:set>
                                    <p:animEffect transition="in" filter="barn(inVertical)">
                                      <p:cBhvr>
                                        <p:cTn id="15" dur="500"/>
                                        <p:tgtEl>
                                          <p:spTgt spid="5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99">
                                            <p:txEl>
                                              <p:pRg st="4" end="4"/>
                                            </p:txEl>
                                          </p:spTgt>
                                        </p:tgtEl>
                                        <p:attrNameLst>
                                          <p:attrName>style.visibility</p:attrName>
                                        </p:attrNameLst>
                                      </p:cBhvr>
                                      <p:to>
                                        <p:strVal val="visible"/>
                                      </p:to>
                                    </p:set>
                                    <p:animEffect transition="in" filter="barn(inVertical)">
                                      <p:cBhvr>
                                        <p:cTn id="20" dur="500"/>
                                        <p:tgtEl>
                                          <p:spTgt spid="59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99">
                                            <p:txEl>
                                              <p:pRg st="6" end="6"/>
                                            </p:txEl>
                                          </p:spTgt>
                                        </p:tgtEl>
                                        <p:attrNameLst>
                                          <p:attrName>style.visibility</p:attrName>
                                        </p:attrNameLst>
                                      </p:cBhvr>
                                      <p:to>
                                        <p:strVal val="visible"/>
                                      </p:to>
                                    </p:set>
                                    <p:animEffect transition="in" filter="barn(inVertical)">
                                      <p:cBhvr>
                                        <p:cTn id="25" dur="500"/>
                                        <p:tgtEl>
                                          <p:spTgt spid="59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599">
                                            <p:txEl>
                                              <p:pRg st="8" end="8"/>
                                            </p:txEl>
                                          </p:spTgt>
                                        </p:tgtEl>
                                        <p:attrNameLst>
                                          <p:attrName>style.visibility</p:attrName>
                                        </p:attrNameLst>
                                      </p:cBhvr>
                                      <p:to>
                                        <p:strVal val="visible"/>
                                      </p:to>
                                    </p:set>
                                    <p:animEffect transition="in" filter="barn(inVertical)">
                                      <p:cBhvr>
                                        <p:cTn id="30" dur="500"/>
                                        <p:tgtEl>
                                          <p:spTgt spid="599">
                                            <p:txEl>
                                              <p:pRg st="8" end="8"/>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inVertical)">
                                      <p:cBhvr>
                                        <p:cTn id="33" dur="500"/>
                                        <p:tgtEl>
                                          <p:spTgt spid="3"/>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arn(inVertical)">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 grpId="0"/>
      <p:bldP spid="599"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9"/>
          <p:cNvSpPr/>
          <p:nvPr/>
        </p:nvSpPr>
        <p:spPr>
          <a:xfrm rot="5400000" flipH="1">
            <a:off x="764982" y="86682"/>
            <a:ext cx="4448423" cy="4970164"/>
          </a:xfrm>
          <a:custGeom>
            <a:avLst/>
            <a:gdLst/>
            <a:ahLst/>
            <a:cxnLst/>
            <a:rect l="l" t="t" r="r" b="b"/>
            <a:pathLst>
              <a:path w="49767" h="55604" extrusionOk="0">
                <a:moveTo>
                  <a:pt x="5498" y="1"/>
                </a:moveTo>
                <a:cubicBezTo>
                  <a:pt x="2457" y="1"/>
                  <a:pt x="1" y="2464"/>
                  <a:pt x="1" y="5498"/>
                </a:cubicBezTo>
                <a:lnTo>
                  <a:pt x="1" y="50100"/>
                </a:lnTo>
                <a:cubicBezTo>
                  <a:pt x="1" y="53141"/>
                  <a:pt x="2457" y="55603"/>
                  <a:pt x="5498" y="55603"/>
                </a:cubicBezTo>
                <a:lnTo>
                  <a:pt x="44263" y="55603"/>
                </a:lnTo>
                <a:cubicBezTo>
                  <a:pt x="47304" y="55603"/>
                  <a:pt x="49767" y="53141"/>
                  <a:pt x="49767" y="50100"/>
                </a:cubicBezTo>
                <a:lnTo>
                  <a:pt x="49767" y="39463"/>
                </a:lnTo>
                <a:lnTo>
                  <a:pt x="49767" y="18051"/>
                </a:lnTo>
                <a:lnTo>
                  <a:pt x="49767" y="17624"/>
                </a:lnTo>
                <a:cubicBezTo>
                  <a:pt x="49729" y="17090"/>
                  <a:pt x="49528" y="16110"/>
                  <a:pt x="48673" y="15130"/>
                </a:cubicBezTo>
                <a:cubicBezTo>
                  <a:pt x="47538" y="13839"/>
                  <a:pt x="46123" y="13765"/>
                  <a:pt x="45813" y="13765"/>
                </a:cubicBezTo>
                <a:cubicBezTo>
                  <a:pt x="45773" y="13765"/>
                  <a:pt x="45752" y="13766"/>
                  <a:pt x="45752" y="13766"/>
                </a:cubicBezTo>
                <a:lnTo>
                  <a:pt x="40738" y="13766"/>
                </a:lnTo>
                <a:cubicBezTo>
                  <a:pt x="40738" y="13766"/>
                  <a:pt x="40699" y="13771"/>
                  <a:pt x="40628" y="13771"/>
                </a:cubicBezTo>
                <a:cubicBezTo>
                  <a:pt x="40234" y="13771"/>
                  <a:pt x="38846" y="13640"/>
                  <a:pt x="37459" y="11944"/>
                </a:cubicBezTo>
                <a:cubicBezTo>
                  <a:pt x="35819" y="9934"/>
                  <a:pt x="28707" y="824"/>
                  <a:pt x="28707" y="824"/>
                </a:cubicBezTo>
                <a:cubicBezTo>
                  <a:pt x="28707" y="824"/>
                  <a:pt x="28160" y="95"/>
                  <a:pt x="2706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9"/>
          <p:cNvSpPr txBox="1">
            <a:spLocks noGrp="1"/>
          </p:cNvSpPr>
          <p:nvPr>
            <p:ph type="title"/>
          </p:nvPr>
        </p:nvSpPr>
        <p:spPr>
          <a:xfrm>
            <a:off x="713100" y="-146375"/>
            <a:ext cx="4091700" cy="164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4000" dirty="0">
                <a:latin typeface="Times New Roman"/>
                <a:ea typeface="Times New Roman"/>
                <a:cs typeface="Times New Roman"/>
                <a:sym typeface="Times New Roman"/>
              </a:rPr>
              <a:t>Conclusion</a:t>
            </a:r>
            <a:endParaRPr sz="4000" dirty="0">
              <a:latin typeface="Times New Roman"/>
              <a:ea typeface="Times New Roman"/>
              <a:cs typeface="Times New Roman"/>
              <a:sym typeface="Times New Roman"/>
            </a:endParaRPr>
          </a:p>
        </p:txBody>
      </p:sp>
      <p:sp>
        <p:nvSpPr>
          <p:cNvPr id="606" name="Google Shape;606;p9"/>
          <p:cNvSpPr txBox="1">
            <a:spLocks noGrp="1"/>
          </p:cNvSpPr>
          <p:nvPr>
            <p:ph type="subTitle" idx="1"/>
          </p:nvPr>
        </p:nvSpPr>
        <p:spPr>
          <a:xfrm>
            <a:off x="419300" y="2357425"/>
            <a:ext cx="4329600" cy="1138500"/>
          </a:xfrm>
          <a:prstGeom prst="rect">
            <a:avLst/>
          </a:prstGeom>
          <a:noFill/>
          <a:ln>
            <a:noFill/>
          </a:ln>
        </p:spPr>
        <p:txBody>
          <a:bodyPr spcFirstLastPara="1" wrap="square" lIns="91425" tIns="91425" rIns="91425" bIns="91425" anchor="ctr" anchorCtr="0">
            <a:noAutofit/>
          </a:bodyPr>
          <a:lstStyle/>
          <a:p>
            <a:pPr marL="457200" lvl="0" indent="-323850" algn="l" rtl="0">
              <a:spcBef>
                <a:spcPts val="0"/>
              </a:spcBef>
              <a:spcAft>
                <a:spcPts val="0"/>
              </a:spcAft>
              <a:buSzPts val="1500"/>
              <a:buFont typeface="Tahoma"/>
              <a:buChar char="●"/>
            </a:pPr>
            <a:r>
              <a:rPr lang="en" sz="1500" dirty="0">
                <a:latin typeface="Tahoma"/>
                <a:ea typeface="Tahoma"/>
                <a:cs typeface="Tahoma"/>
                <a:sym typeface="Tahoma"/>
              </a:rPr>
              <a:t>IoT ’s focus is to help perform the treatment of different Health  cases precisely. </a:t>
            </a:r>
            <a:endParaRPr sz="1500" dirty="0">
              <a:latin typeface="Tahoma"/>
              <a:ea typeface="Tahoma"/>
              <a:cs typeface="Tahoma"/>
              <a:sym typeface="Tahoma"/>
            </a:endParaRPr>
          </a:p>
          <a:p>
            <a:pPr marL="457200" lvl="0" indent="-323850" algn="l" rtl="0">
              <a:spcBef>
                <a:spcPts val="0"/>
              </a:spcBef>
              <a:spcAft>
                <a:spcPts val="0"/>
              </a:spcAft>
              <a:buSzPts val="1500"/>
              <a:buFont typeface="Tahoma"/>
              <a:buChar char="●"/>
            </a:pPr>
            <a:r>
              <a:rPr lang="en" sz="1500" dirty="0">
                <a:latin typeface="Tahoma"/>
                <a:ea typeface="Tahoma"/>
                <a:cs typeface="Tahoma"/>
                <a:sym typeface="Tahoma"/>
              </a:rPr>
              <a:t>It makes the doctors </a:t>
            </a:r>
            <a:r>
              <a:rPr lang="en" sz="1500">
                <a:latin typeface="Tahoma"/>
                <a:ea typeface="Tahoma"/>
                <a:cs typeface="Tahoma"/>
                <a:sym typeface="Tahoma"/>
              </a:rPr>
              <a:t>job easier </a:t>
            </a:r>
            <a:r>
              <a:rPr lang="en" sz="1500" dirty="0">
                <a:latin typeface="Tahoma"/>
                <a:ea typeface="Tahoma"/>
                <a:cs typeface="Tahoma"/>
                <a:sym typeface="Tahoma"/>
              </a:rPr>
              <a:t>by minimising risks and increasing the overall performance. </a:t>
            </a:r>
            <a:endParaRPr sz="1500" dirty="0">
              <a:latin typeface="Tahoma"/>
              <a:ea typeface="Tahoma"/>
              <a:cs typeface="Tahoma"/>
              <a:sym typeface="Tahoma"/>
            </a:endParaRPr>
          </a:p>
          <a:p>
            <a:pPr marL="457200" lvl="0" indent="-323850" algn="l" rtl="0">
              <a:spcBef>
                <a:spcPts val="0"/>
              </a:spcBef>
              <a:spcAft>
                <a:spcPts val="0"/>
              </a:spcAft>
              <a:buSzPts val="1500"/>
              <a:buFont typeface="Tahoma"/>
              <a:buChar char="●"/>
            </a:pPr>
            <a:r>
              <a:rPr lang="en" sz="1500" dirty="0">
                <a:latin typeface="Tahoma"/>
                <a:ea typeface="Tahoma"/>
                <a:cs typeface="Tahoma"/>
                <a:sym typeface="Tahoma"/>
              </a:rPr>
              <a:t>By using this technology, doctors can easily detect changes in critical parameters of the patient. </a:t>
            </a:r>
            <a:endParaRPr sz="1500" dirty="0">
              <a:latin typeface="Tahoma"/>
              <a:ea typeface="Tahoma"/>
              <a:cs typeface="Tahoma"/>
              <a:sym typeface="Tahoma"/>
            </a:endParaRPr>
          </a:p>
          <a:p>
            <a:pPr marL="457200" lvl="0" indent="-323850" algn="l" rtl="0">
              <a:spcBef>
                <a:spcPts val="0"/>
              </a:spcBef>
              <a:spcAft>
                <a:spcPts val="0"/>
              </a:spcAft>
              <a:buSzPts val="1500"/>
              <a:buFont typeface="Tahoma"/>
              <a:buChar char="●"/>
            </a:pPr>
            <a:r>
              <a:rPr lang="en" sz="1500" dirty="0">
                <a:latin typeface="Tahoma"/>
                <a:ea typeface="Tahoma"/>
                <a:cs typeface="Tahoma"/>
                <a:sym typeface="Tahoma"/>
              </a:rPr>
              <a:t>This information-based service opens up new healthcare opportunities as it moves towards the best way of an information system to adapt world-class results as it enables improvement of treatment systems in the hospital. </a:t>
            </a:r>
            <a:endParaRPr sz="1500" dirty="0">
              <a:latin typeface="Tahoma"/>
              <a:ea typeface="Tahoma"/>
              <a:cs typeface="Tahoma"/>
              <a:sym typeface="Tahoma"/>
            </a:endParaRPr>
          </a:p>
          <a:p>
            <a:pPr marL="0" lvl="0" indent="0" algn="l" rtl="0">
              <a:spcBef>
                <a:spcPts val="0"/>
              </a:spcBef>
              <a:spcAft>
                <a:spcPts val="0"/>
              </a:spcAft>
              <a:buClr>
                <a:schemeClr val="dk1"/>
              </a:buClr>
              <a:buSzPts val="1100"/>
              <a:buFont typeface="Arial"/>
              <a:buNone/>
            </a:pPr>
            <a:endParaRPr sz="1500" dirty="0">
              <a:latin typeface="Tahoma"/>
              <a:ea typeface="Tahoma"/>
              <a:cs typeface="Tahoma"/>
              <a:sym typeface="Tahoma"/>
            </a:endParaRPr>
          </a:p>
        </p:txBody>
      </p:sp>
      <p:pic>
        <p:nvPicPr>
          <p:cNvPr id="607" name="Google Shape;607;p9" descr="A picture containing vector graphics"/>
          <p:cNvPicPr preferRelativeResize="0"/>
          <p:nvPr/>
        </p:nvPicPr>
        <p:blipFill rotWithShape="1">
          <a:blip r:embed="rId3">
            <a:alphaModFix/>
          </a:blip>
          <a:srcRect/>
          <a:stretch/>
        </p:blipFill>
        <p:spPr>
          <a:xfrm>
            <a:off x="5683265" y="1495215"/>
            <a:ext cx="3300761" cy="330076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05"/>
                                        </p:tgtEl>
                                        <p:attrNameLst>
                                          <p:attrName>style.visibility</p:attrName>
                                        </p:attrNameLst>
                                      </p:cBhvr>
                                      <p:to>
                                        <p:strVal val="visible"/>
                                      </p:to>
                                    </p:set>
                                    <p:animEffect transition="in" filter="fade">
                                      <p:cBhvr>
                                        <p:cTn id="7" dur="2000"/>
                                        <p:tgtEl>
                                          <p:spTgt spid="605"/>
                                        </p:tgtEl>
                                      </p:cBhvr>
                                    </p:animEffect>
                                    <p:anim calcmode="lin" valueType="num">
                                      <p:cBhvr>
                                        <p:cTn id="8" dur="2000" fill="hold"/>
                                        <p:tgtEl>
                                          <p:spTgt spid="605"/>
                                        </p:tgtEl>
                                        <p:attrNameLst>
                                          <p:attrName>ppt_w</p:attrName>
                                        </p:attrNameLst>
                                      </p:cBhvr>
                                      <p:tavLst>
                                        <p:tav tm="0" fmla="#ppt_w*sin(2.5*pi*$)">
                                          <p:val>
                                            <p:fltVal val="0"/>
                                          </p:val>
                                        </p:tav>
                                        <p:tav tm="100000">
                                          <p:val>
                                            <p:fltVal val="1"/>
                                          </p:val>
                                        </p:tav>
                                      </p:tavLst>
                                    </p:anim>
                                    <p:anim calcmode="lin" valueType="num">
                                      <p:cBhvr>
                                        <p:cTn id="9" dur="2000" fill="hold"/>
                                        <p:tgtEl>
                                          <p:spTgt spid="60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606">
                                            <p:txEl>
                                              <p:pRg st="0" end="0"/>
                                            </p:txEl>
                                          </p:spTgt>
                                        </p:tgtEl>
                                        <p:attrNameLst>
                                          <p:attrName>style.visibility</p:attrName>
                                        </p:attrNameLst>
                                      </p:cBhvr>
                                      <p:to>
                                        <p:strVal val="visible"/>
                                      </p:to>
                                    </p:set>
                                    <p:animEffect transition="in" filter="fade">
                                      <p:cBhvr>
                                        <p:cTn id="14" dur="1000"/>
                                        <p:tgtEl>
                                          <p:spTgt spid="606">
                                            <p:txEl>
                                              <p:pRg st="0" end="0"/>
                                            </p:txEl>
                                          </p:spTgt>
                                        </p:tgtEl>
                                      </p:cBhvr>
                                    </p:animEffect>
                                    <p:anim calcmode="lin" valueType="num">
                                      <p:cBhvr>
                                        <p:cTn id="15" dur="1000" fill="hold"/>
                                        <p:tgtEl>
                                          <p:spTgt spid="606">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606">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60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606">
                                            <p:txEl>
                                              <p:pRg st="1" end="1"/>
                                            </p:txEl>
                                          </p:spTgt>
                                        </p:tgtEl>
                                        <p:attrNameLst>
                                          <p:attrName>style.visibility</p:attrName>
                                        </p:attrNameLst>
                                      </p:cBhvr>
                                      <p:to>
                                        <p:strVal val="visible"/>
                                      </p:to>
                                    </p:set>
                                    <p:animEffect transition="in" filter="fade">
                                      <p:cBhvr>
                                        <p:cTn id="22" dur="1000"/>
                                        <p:tgtEl>
                                          <p:spTgt spid="606">
                                            <p:txEl>
                                              <p:pRg st="1" end="1"/>
                                            </p:txEl>
                                          </p:spTgt>
                                        </p:tgtEl>
                                      </p:cBhvr>
                                    </p:animEffect>
                                    <p:anim calcmode="lin" valueType="num">
                                      <p:cBhvr>
                                        <p:cTn id="23" dur="1000" fill="hold"/>
                                        <p:tgtEl>
                                          <p:spTgt spid="606">
                                            <p:txEl>
                                              <p:pRg st="1" end="1"/>
                                            </p:txEl>
                                          </p:spTgt>
                                        </p:tgtEl>
                                        <p:attrNameLst>
                                          <p:attrName>ppt_x</p:attrName>
                                        </p:attrNameLst>
                                      </p:cBhvr>
                                      <p:tavLst>
                                        <p:tav tm="0">
                                          <p:val>
                                            <p:strVal val="#ppt_x"/>
                                          </p:val>
                                        </p:tav>
                                        <p:tav tm="100000">
                                          <p:val>
                                            <p:strVal val="#ppt_x"/>
                                          </p:val>
                                        </p:tav>
                                      </p:tavLst>
                                    </p:anim>
                                    <p:anim calcmode="lin" valueType="num">
                                      <p:cBhvr>
                                        <p:cTn id="24" dur="900" decel="100000" fill="hold"/>
                                        <p:tgtEl>
                                          <p:spTgt spid="606">
                                            <p:txEl>
                                              <p:pRg st="1" end="1"/>
                                            </p:tx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60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grpId="0" nodeType="clickEffect">
                                  <p:stCondLst>
                                    <p:cond delay="0"/>
                                  </p:stCondLst>
                                  <p:childTnLst>
                                    <p:set>
                                      <p:cBhvr>
                                        <p:cTn id="29" dur="1" fill="hold">
                                          <p:stCondLst>
                                            <p:cond delay="0"/>
                                          </p:stCondLst>
                                        </p:cTn>
                                        <p:tgtEl>
                                          <p:spTgt spid="606">
                                            <p:txEl>
                                              <p:pRg st="2" end="2"/>
                                            </p:txEl>
                                          </p:spTgt>
                                        </p:tgtEl>
                                        <p:attrNameLst>
                                          <p:attrName>style.visibility</p:attrName>
                                        </p:attrNameLst>
                                      </p:cBhvr>
                                      <p:to>
                                        <p:strVal val="visible"/>
                                      </p:to>
                                    </p:set>
                                    <p:animEffect transition="in" filter="fade">
                                      <p:cBhvr>
                                        <p:cTn id="30" dur="1000"/>
                                        <p:tgtEl>
                                          <p:spTgt spid="606">
                                            <p:txEl>
                                              <p:pRg st="2" end="2"/>
                                            </p:txEl>
                                          </p:spTgt>
                                        </p:tgtEl>
                                      </p:cBhvr>
                                    </p:animEffect>
                                    <p:anim calcmode="lin" valueType="num">
                                      <p:cBhvr>
                                        <p:cTn id="31" dur="1000" fill="hold"/>
                                        <p:tgtEl>
                                          <p:spTgt spid="606">
                                            <p:txEl>
                                              <p:pRg st="2" end="2"/>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606">
                                            <p:txEl>
                                              <p:pRg st="2" end="2"/>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60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606">
                                            <p:txEl>
                                              <p:pRg st="3" end="3"/>
                                            </p:txEl>
                                          </p:spTgt>
                                        </p:tgtEl>
                                        <p:attrNameLst>
                                          <p:attrName>style.visibility</p:attrName>
                                        </p:attrNameLst>
                                      </p:cBhvr>
                                      <p:to>
                                        <p:strVal val="visible"/>
                                      </p:to>
                                    </p:set>
                                    <p:animEffect transition="in" filter="fade">
                                      <p:cBhvr>
                                        <p:cTn id="38" dur="1000"/>
                                        <p:tgtEl>
                                          <p:spTgt spid="606">
                                            <p:txEl>
                                              <p:pRg st="3" end="3"/>
                                            </p:txEl>
                                          </p:spTgt>
                                        </p:tgtEl>
                                      </p:cBhvr>
                                    </p:animEffect>
                                    <p:anim calcmode="lin" valueType="num">
                                      <p:cBhvr>
                                        <p:cTn id="39" dur="1000" fill="hold"/>
                                        <p:tgtEl>
                                          <p:spTgt spid="606">
                                            <p:txEl>
                                              <p:pRg st="3" end="3"/>
                                            </p:txEl>
                                          </p:spTgt>
                                        </p:tgtEl>
                                        <p:attrNameLst>
                                          <p:attrName>ppt_x</p:attrName>
                                        </p:attrNameLst>
                                      </p:cBhvr>
                                      <p:tavLst>
                                        <p:tav tm="0">
                                          <p:val>
                                            <p:strVal val="#ppt_x"/>
                                          </p:val>
                                        </p:tav>
                                        <p:tav tm="100000">
                                          <p:val>
                                            <p:strVal val="#ppt_x"/>
                                          </p:val>
                                        </p:tav>
                                      </p:tavLst>
                                    </p:anim>
                                    <p:anim calcmode="lin" valueType="num">
                                      <p:cBhvr>
                                        <p:cTn id="40" dur="900" decel="100000" fill="hold"/>
                                        <p:tgtEl>
                                          <p:spTgt spid="606">
                                            <p:txEl>
                                              <p:pRg st="3" end="3"/>
                                            </p:txEl>
                                          </p:spTgt>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606">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5" presetClass="exit" presetSubtype="0" fill="hold" nodeType="clickEffect">
                                  <p:stCondLst>
                                    <p:cond delay="0"/>
                                  </p:stCondLst>
                                  <p:childTnLst>
                                    <p:animEffect transition="out" filter="fade">
                                      <p:cBhvr>
                                        <p:cTn id="45" dur="2000"/>
                                        <p:tgtEl>
                                          <p:spTgt spid="607"/>
                                        </p:tgtEl>
                                      </p:cBhvr>
                                    </p:animEffect>
                                    <p:anim calcmode="lin" valueType="num">
                                      <p:cBhvr>
                                        <p:cTn id="46" dur="2000"/>
                                        <p:tgtEl>
                                          <p:spTgt spid="60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7" dur="2000"/>
                                        <p:tgtEl>
                                          <p:spTgt spid="607"/>
                                        </p:tgtEl>
                                        <p:attrNameLst>
                                          <p:attrName>ppt_h</p:attrName>
                                        </p:attrNameLst>
                                      </p:cBhvr>
                                      <p:tavLst>
                                        <p:tav tm="0">
                                          <p:val>
                                            <p:strVal val="ppt_h"/>
                                          </p:val>
                                        </p:tav>
                                        <p:tav tm="100000">
                                          <p:val>
                                            <p:strVal val="ppt_h"/>
                                          </p:val>
                                        </p:tav>
                                      </p:tavLst>
                                    </p:anim>
                                    <p:set>
                                      <p:cBhvr>
                                        <p:cTn id="48" dur="1" fill="hold">
                                          <p:stCondLst>
                                            <p:cond delay="1999"/>
                                          </p:stCondLst>
                                        </p:cTn>
                                        <p:tgtEl>
                                          <p:spTgt spid="6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 grpId="0"/>
      <p:bldP spid="60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10"/>
          <p:cNvSpPr txBox="1">
            <a:spLocks noGrp="1"/>
          </p:cNvSpPr>
          <p:nvPr>
            <p:ph type="title"/>
          </p:nvPr>
        </p:nvSpPr>
        <p:spPr>
          <a:xfrm flipH="1">
            <a:off x="2753469" y="1817365"/>
            <a:ext cx="5396700" cy="162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dirty="0"/>
              <a:t>Thank You !!</a:t>
            </a:r>
            <a:endParaRPr dirty="0"/>
          </a:p>
        </p:txBody>
      </p:sp>
      <p:grpSp>
        <p:nvGrpSpPr>
          <p:cNvPr id="621" name="Google Shape;621;p10"/>
          <p:cNvGrpSpPr/>
          <p:nvPr/>
        </p:nvGrpSpPr>
        <p:grpSpPr>
          <a:xfrm>
            <a:off x="7224083" y="3751565"/>
            <a:ext cx="430409" cy="422818"/>
            <a:chOff x="2202150" y="3970650"/>
            <a:chExt cx="355975" cy="349725"/>
          </a:xfrm>
        </p:grpSpPr>
        <p:sp>
          <p:nvSpPr>
            <p:cNvPr id="622" name="Google Shape;622;p10"/>
            <p:cNvSpPr/>
            <p:nvPr/>
          </p:nvSpPr>
          <p:spPr>
            <a:xfrm>
              <a:off x="2231575" y="4029975"/>
              <a:ext cx="34375" cy="124025"/>
            </a:xfrm>
            <a:custGeom>
              <a:avLst/>
              <a:gdLst/>
              <a:ahLst/>
              <a:cxnLst/>
              <a:rect l="l" t="t" r="r" b="b"/>
              <a:pathLst>
                <a:path w="1375" h="4961" extrusionOk="0">
                  <a:moveTo>
                    <a:pt x="411" y="0"/>
                  </a:moveTo>
                  <a:cubicBezTo>
                    <a:pt x="179" y="0"/>
                    <a:pt x="1" y="197"/>
                    <a:pt x="1" y="429"/>
                  </a:cubicBezTo>
                  <a:lnTo>
                    <a:pt x="1" y="4961"/>
                  </a:lnTo>
                  <a:lnTo>
                    <a:pt x="839" y="4961"/>
                  </a:lnTo>
                  <a:lnTo>
                    <a:pt x="839" y="839"/>
                  </a:lnTo>
                  <a:lnTo>
                    <a:pt x="1375" y="839"/>
                  </a:lnTo>
                  <a:lnTo>
                    <a:pt x="137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0"/>
            <p:cNvSpPr/>
            <p:nvPr/>
          </p:nvSpPr>
          <p:spPr>
            <a:xfrm>
              <a:off x="2494750" y="4029975"/>
              <a:ext cx="34825" cy="124025"/>
            </a:xfrm>
            <a:custGeom>
              <a:avLst/>
              <a:gdLst/>
              <a:ahLst/>
              <a:cxnLst/>
              <a:rect l="l" t="t" r="r" b="b"/>
              <a:pathLst>
                <a:path w="1393" h="4961" extrusionOk="0">
                  <a:moveTo>
                    <a:pt x="1" y="0"/>
                  </a:moveTo>
                  <a:lnTo>
                    <a:pt x="1" y="839"/>
                  </a:lnTo>
                  <a:lnTo>
                    <a:pt x="554" y="839"/>
                  </a:lnTo>
                  <a:lnTo>
                    <a:pt x="554" y="4961"/>
                  </a:lnTo>
                  <a:lnTo>
                    <a:pt x="1393" y="4961"/>
                  </a:lnTo>
                  <a:lnTo>
                    <a:pt x="1393" y="429"/>
                  </a:lnTo>
                  <a:cubicBezTo>
                    <a:pt x="1393" y="197"/>
                    <a:pt x="1196" y="0"/>
                    <a:pt x="9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0"/>
            <p:cNvSpPr/>
            <p:nvPr/>
          </p:nvSpPr>
          <p:spPr>
            <a:xfrm>
              <a:off x="2333275" y="4120075"/>
              <a:ext cx="94150" cy="35700"/>
            </a:xfrm>
            <a:custGeom>
              <a:avLst/>
              <a:gdLst/>
              <a:ahLst/>
              <a:cxnLst/>
              <a:rect l="l" t="t" r="r" b="b"/>
              <a:pathLst>
                <a:path w="3766" h="1428" extrusionOk="0">
                  <a:moveTo>
                    <a:pt x="715" y="1"/>
                  </a:moveTo>
                  <a:lnTo>
                    <a:pt x="715" y="607"/>
                  </a:lnTo>
                  <a:lnTo>
                    <a:pt x="429" y="607"/>
                  </a:lnTo>
                  <a:cubicBezTo>
                    <a:pt x="197" y="607"/>
                    <a:pt x="1" y="786"/>
                    <a:pt x="1" y="1018"/>
                  </a:cubicBezTo>
                  <a:cubicBezTo>
                    <a:pt x="1" y="1250"/>
                    <a:pt x="197" y="1428"/>
                    <a:pt x="429" y="1428"/>
                  </a:cubicBezTo>
                  <a:lnTo>
                    <a:pt x="3355" y="1428"/>
                  </a:lnTo>
                  <a:cubicBezTo>
                    <a:pt x="3587" y="1428"/>
                    <a:pt x="3766" y="1250"/>
                    <a:pt x="3766" y="1018"/>
                  </a:cubicBezTo>
                  <a:cubicBezTo>
                    <a:pt x="3766" y="786"/>
                    <a:pt x="3587" y="607"/>
                    <a:pt x="3355" y="607"/>
                  </a:cubicBezTo>
                  <a:lnTo>
                    <a:pt x="3052" y="607"/>
                  </a:lnTo>
                  <a:lnTo>
                    <a:pt x="305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0"/>
            <p:cNvSpPr/>
            <p:nvPr/>
          </p:nvSpPr>
          <p:spPr>
            <a:xfrm>
              <a:off x="2202150" y="4174950"/>
              <a:ext cx="149450" cy="145425"/>
            </a:xfrm>
            <a:custGeom>
              <a:avLst/>
              <a:gdLst/>
              <a:ahLst/>
              <a:cxnLst/>
              <a:rect l="l" t="t" r="r" b="b"/>
              <a:pathLst>
                <a:path w="5978" h="5817" extrusionOk="0">
                  <a:moveTo>
                    <a:pt x="946" y="0"/>
                  </a:moveTo>
                  <a:cubicBezTo>
                    <a:pt x="428" y="0"/>
                    <a:pt x="0" y="428"/>
                    <a:pt x="0" y="946"/>
                  </a:cubicBezTo>
                  <a:lnTo>
                    <a:pt x="0" y="3604"/>
                  </a:lnTo>
                  <a:cubicBezTo>
                    <a:pt x="0" y="4122"/>
                    <a:pt x="428" y="4550"/>
                    <a:pt x="946" y="4550"/>
                  </a:cubicBezTo>
                  <a:lnTo>
                    <a:pt x="2570" y="4550"/>
                  </a:lnTo>
                  <a:lnTo>
                    <a:pt x="2570" y="4978"/>
                  </a:lnTo>
                  <a:lnTo>
                    <a:pt x="2177" y="4978"/>
                  </a:lnTo>
                  <a:cubicBezTo>
                    <a:pt x="1945" y="4978"/>
                    <a:pt x="1767" y="5157"/>
                    <a:pt x="1767" y="5389"/>
                  </a:cubicBezTo>
                  <a:cubicBezTo>
                    <a:pt x="1767" y="5621"/>
                    <a:pt x="1945" y="5817"/>
                    <a:pt x="2177" y="5817"/>
                  </a:cubicBezTo>
                  <a:lnTo>
                    <a:pt x="3801" y="5817"/>
                  </a:lnTo>
                  <a:cubicBezTo>
                    <a:pt x="4033" y="5817"/>
                    <a:pt x="4211" y="5621"/>
                    <a:pt x="4211" y="5389"/>
                  </a:cubicBezTo>
                  <a:cubicBezTo>
                    <a:pt x="4211" y="5157"/>
                    <a:pt x="4033" y="4978"/>
                    <a:pt x="3801" y="4978"/>
                  </a:cubicBezTo>
                  <a:lnTo>
                    <a:pt x="3408" y="4978"/>
                  </a:lnTo>
                  <a:lnTo>
                    <a:pt x="3408" y="4550"/>
                  </a:lnTo>
                  <a:lnTo>
                    <a:pt x="5032" y="4550"/>
                  </a:lnTo>
                  <a:cubicBezTo>
                    <a:pt x="5549" y="4550"/>
                    <a:pt x="5977" y="4122"/>
                    <a:pt x="5977" y="3604"/>
                  </a:cubicBezTo>
                  <a:lnTo>
                    <a:pt x="5977" y="946"/>
                  </a:lnTo>
                  <a:cubicBezTo>
                    <a:pt x="5977" y="428"/>
                    <a:pt x="5549" y="0"/>
                    <a:pt x="50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0"/>
            <p:cNvSpPr/>
            <p:nvPr/>
          </p:nvSpPr>
          <p:spPr>
            <a:xfrm>
              <a:off x="2409125" y="4174950"/>
              <a:ext cx="149000" cy="145425"/>
            </a:xfrm>
            <a:custGeom>
              <a:avLst/>
              <a:gdLst/>
              <a:ahLst/>
              <a:cxnLst/>
              <a:rect l="l" t="t" r="r" b="b"/>
              <a:pathLst>
                <a:path w="5960" h="5817" extrusionOk="0">
                  <a:moveTo>
                    <a:pt x="946" y="0"/>
                  </a:moveTo>
                  <a:cubicBezTo>
                    <a:pt x="411" y="0"/>
                    <a:pt x="0" y="428"/>
                    <a:pt x="0" y="946"/>
                  </a:cubicBezTo>
                  <a:lnTo>
                    <a:pt x="0" y="3604"/>
                  </a:lnTo>
                  <a:cubicBezTo>
                    <a:pt x="0" y="4122"/>
                    <a:pt x="411" y="4550"/>
                    <a:pt x="946" y="4550"/>
                  </a:cubicBezTo>
                  <a:lnTo>
                    <a:pt x="2552" y="4550"/>
                  </a:lnTo>
                  <a:lnTo>
                    <a:pt x="2552" y="4978"/>
                  </a:lnTo>
                  <a:lnTo>
                    <a:pt x="2177" y="4978"/>
                  </a:lnTo>
                  <a:cubicBezTo>
                    <a:pt x="1945" y="4978"/>
                    <a:pt x="1767" y="5157"/>
                    <a:pt x="1749" y="5389"/>
                  </a:cubicBezTo>
                  <a:cubicBezTo>
                    <a:pt x="1749" y="5621"/>
                    <a:pt x="1945" y="5817"/>
                    <a:pt x="2177" y="5817"/>
                  </a:cubicBezTo>
                  <a:lnTo>
                    <a:pt x="3783" y="5817"/>
                  </a:lnTo>
                  <a:cubicBezTo>
                    <a:pt x="4015" y="5817"/>
                    <a:pt x="4211" y="5621"/>
                    <a:pt x="4211" y="5389"/>
                  </a:cubicBezTo>
                  <a:cubicBezTo>
                    <a:pt x="4193" y="5157"/>
                    <a:pt x="4015" y="4978"/>
                    <a:pt x="3783" y="4978"/>
                  </a:cubicBezTo>
                  <a:lnTo>
                    <a:pt x="3390" y="4978"/>
                  </a:lnTo>
                  <a:lnTo>
                    <a:pt x="3390" y="4550"/>
                  </a:lnTo>
                  <a:lnTo>
                    <a:pt x="5014" y="4550"/>
                  </a:lnTo>
                  <a:cubicBezTo>
                    <a:pt x="5531" y="4550"/>
                    <a:pt x="5960" y="4122"/>
                    <a:pt x="5960" y="3604"/>
                  </a:cubicBezTo>
                  <a:lnTo>
                    <a:pt x="5960" y="946"/>
                  </a:lnTo>
                  <a:cubicBezTo>
                    <a:pt x="5960" y="428"/>
                    <a:pt x="5531" y="0"/>
                    <a:pt x="50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0"/>
            <p:cNvSpPr/>
            <p:nvPr/>
          </p:nvSpPr>
          <p:spPr>
            <a:xfrm>
              <a:off x="2286900" y="3970650"/>
              <a:ext cx="187375" cy="128475"/>
            </a:xfrm>
            <a:custGeom>
              <a:avLst/>
              <a:gdLst/>
              <a:ahLst/>
              <a:cxnLst/>
              <a:rect l="l" t="t" r="r" b="b"/>
              <a:pathLst>
                <a:path w="7495" h="5139" extrusionOk="0">
                  <a:moveTo>
                    <a:pt x="839" y="0"/>
                  </a:moveTo>
                  <a:cubicBezTo>
                    <a:pt x="375" y="0"/>
                    <a:pt x="0" y="375"/>
                    <a:pt x="0" y="839"/>
                  </a:cubicBezTo>
                  <a:lnTo>
                    <a:pt x="0" y="4318"/>
                  </a:lnTo>
                  <a:cubicBezTo>
                    <a:pt x="0" y="4764"/>
                    <a:pt x="375" y="5139"/>
                    <a:pt x="839" y="5139"/>
                  </a:cubicBezTo>
                  <a:lnTo>
                    <a:pt x="6656" y="5139"/>
                  </a:lnTo>
                  <a:cubicBezTo>
                    <a:pt x="7120" y="5139"/>
                    <a:pt x="7494" y="4764"/>
                    <a:pt x="7494" y="4318"/>
                  </a:cubicBezTo>
                  <a:lnTo>
                    <a:pt x="7494" y="839"/>
                  </a:lnTo>
                  <a:cubicBezTo>
                    <a:pt x="7494" y="375"/>
                    <a:pt x="7120" y="0"/>
                    <a:pt x="66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 name="Picture 4">
            <a:extLst>
              <a:ext uri="{FF2B5EF4-FFF2-40B4-BE49-F238E27FC236}">
                <a16:creationId xmlns:a16="http://schemas.microsoft.com/office/drawing/2014/main" id="{83C2B86C-3977-58A5-A58F-C7C204650FA7}"/>
              </a:ext>
            </a:extLst>
          </p:cNvPr>
          <p:cNvPicPr>
            <a:picLocks noChangeAspect="1"/>
          </p:cNvPicPr>
          <p:nvPr/>
        </p:nvPicPr>
        <p:blipFill>
          <a:blip r:embed="rId3"/>
          <a:stretch>
            <a:fillRect/>
          </a:stretch>
        </p:blipFill>
        <p:spPr>
          <a:xfrm rot="10800000" flipH="1" flipV="1">
            <a:off x="-99947" y="3112804"/>
            <a:ext cx="4671847" cy="2030696"/>
          </a:xfrm>
          <a:prstGeom prst="ellipse">
            <a:avLst/>
          </a:prstGeom>
          <a:ln>
            <a:noFill/>
          </a:ln>
          <a:effectLst>
            <a:softEdge rad="112500"/>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20"/>
                                        </p:tgtEl>
                                        <p:attrNameLst>
                                          <p:attrName>style.visibility</p:attrName>
                                        </p:attrNameLst>
                                      </p:cBhvr>
                                      <p:to>
                                        <p:strVal val="visible"/>
                                      </p:to>
                                    </p:set>
                                    <p:animEffect transition="in" filter="wipe(down)">
                                      <p:cBhvr>
                                        <p:cTn id="7" dur="580">
                                          <p:stCondLst>
                                            <p:cond delay="0"/>
                                          </p:stCondLst>
                                        </p:cTn>
                                        <p:tgtEl>
                                          <p:spTgt spid="620"/>
                                        </p:tgtEl>
                                      </p:cBhvr>
                                    </p:animEffect>
                                    <p:anim calcmode="lin" valueType="num">
                                      <p:cBhvr>
                                        <p:cTn id="8" dur="1822" tmFilter="0,0; 0.14,0.36; 0.43,0.73; 0.71,0.91; 1.0,1.0">
                                          <p:stCondLst>
                                            <p:cond delay="0"/>
                                          </p:stCondLst>
                                        </p:cTn>
                                        <p:tgtEl>
                                          <p:spTgt spid="6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20"/>
                                        </p:tgtEl>
                                        <p:attrNameLst>
                                          <p:attrName>ppt_y</p:attrName>
                                        </p:attrNameLst>
                                      </p:cBhvr>
                                      <p:tavLst>
                                        <p:tav tm="0" fmla="#ppt_y-sin(pi*$)/81">
                                          <p:val>
                                            <p:fltVal val="0"/>
                                          </p:val>
                                        </p:tav>
                                        <p:tav tm="100000">
                                          <p:val>
                                            <p:fltVal val="1"/>
                                          </p:val>
                                        </p:tav>
                                      </p:tavLst>
                                    </p:anim>
                                    <p:animScale>
                                      <p:cBhvr>
                                        <p:cTn id="13" dur="26">
                                          <p:stCondLst>
                                            <p:cond delay="650"/>
                                          </p:stCondLst>
                                        </p:cTn>
                                        <p:tgtEl>
                                          <p:spTgt spid="620"/>
                                        </p:tgtEl>
                                      </p:cBhvr>
                                      <p:to x="100000" y="60000"/>
                                    </p:animScale>
                                    <p:animScale>
                                      <p:cBhvr>
                                        <p:cTn id="14" dur="166" decel="50000">
                                          <p:stCondLst>
                                            <p:cond delay="676"/>
                                          </p:stCondLst>
                                        </p:cTn>
                                        <p:tgtEl>
                                          <p:spTgt spid="620"/>
                                        </p:tgtEl>
                                      </p:cBhvr>
                                      <p:to x="100000" y="100000"/>
                                    </p:animScale>
                                    <p:animScale>
                                      <p:cBhvr>
                                        <p:cTn id="15" dur="26">
                                          <p:stCondLst>
                                            <p:cond delay="1312"/>
                                          </p:stCondLst>
                                        </p:cTn>
                                        <p:tgtEl>
                                          <p:spTgt spid="620"/>
                                        </p:tgtEl>
                                      </p:cBhvr>
                                      <p:to x="100000" y="80000"/>
                                    </p:animScale>
                                    <p:animScale>
                                      <p:cBhvr>
                                        <p:cTn id="16" dur="166" decel="50000">
                                          <p:stCondLst>
                                            <p:cond delay="1338"/>
                                          </p:stCondLst>
                                        </p:cTn>
                                        <p:tgtEl>
                                          <p:spTgt spid="620"/>
                                        </p:tgtEl>
                                      </p:cBhvr>
                                      <p:to x="100000" y="100000"/>
                                    </p:animScale>
                                    <p:animScale>
                                      <p:cBhvr>
                                        <p:cTn id="17" dur="26">
                                          <p:stCondLst>
                                            <p:cond delay="1642"/>
                                          </p:stCondLst>
                                        </p:cTn>
                                        <p:tgtEl>
                                          <p:spTgt spid="620"/>
                                        </p:tgtEl>
                                      </p:cBhvr>
                                      <p:to x="100000" y="90000"/>
                                    </p:animScale>
                                    <p:animScale>
                                      <p:cBhvr>
                                        <p:cTn id="18" dur="166" decel="50000">
                                          <p:stCondLst>
                                            <p:cond delay="1668"/>
                                          </p:stCondLst>
                                        </p:cTn>
                                        <p:tgtEl>
                                          <p:spTgt spid="620"/>
                                        </p:tgtEl>
                                      </p:cBhvr>
                                      <p:to x="100000" y="100000"/>
                                    </p:animScale>
                                    <p:animScale>
                                      <p:cBhvr>
                                        <p:cTn id="19" dur="26">
                                          <p:stCondLst>
                                            <p:cond delay="1808"/>
                                          </p:stCondLst>
                                        </p:cTn>
                                        <p:tgtEl>
                                          <p:spTgt spid="620"/>
                                        </p:tgtEl>
                                      </p:cBhvr>
                                      <p:to x="100000" y="95000"/>
                                    </p:animScale>
                                    <p:animScale>
                                      <p:cBhvr>
                                        <p:cTn id="20" dur="166" decel="50000">
                                          <p:stCondLst>
                                            <p:cond delay="1834"/>
                                          </p:stCondLst>
                                        </p:cTn>
                                        <p:tgtEl>
                                          <p:spTgt spid="62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gff5485c393_1_1"/>
          <p:cNvSpPr/>
          <p:nvPr/>
        </p:nvSpPr>
        <p:spPr>
          <a:xfrm rot="5400000" flipH="1">
            <a:off x="764982" y="86682"/>
            <a:ext cx="4448423" cy="4970164"/>
          </a:xfrm>
          <a:custGeom>
            <a:avLst/>
            <a:gdLst/>
            <a:ahLst/>
            <a:cxnLst/>
            <a:rect l="l" t="t" r="r" b="b"/>
            <a:pathLst>
              <a:path w="49767" h="55604" extrusionOk="0">
                <a:moveTo>
                  <a:pt x="5498" y="1"/>
                </a:moveTo>
                <a:cubicBezTo>
                  <a:pt x="2457" y="1"/>
                  <a:pt x="1" y="2464"/>
                  <a:pt x="1" y="5498"/>
                </a:cubicBezTo>
                <a:lnTo>
                  <a:pt x="1" y="50100"/>
                </a:lnTo>
                <a:cubicBezTo>
                  <a:pt x="1" y="53141"/>
                  <a:pt x="2457" y="55603"/>
                  <a:pt x="5498" y="55603"/>
                </a:cubicBezTo>
                <a:lnTo>
                  <a:pt x="44263" y="55603"/>
                </a:lnTo>
                <a:cubicBezTo>
                  <a:pt x="47304" y="55603"/>
                  <a:pt x="49767" y="53141"/>
                  <a:pt x="49767" y="50100"/>
                </a:cubicBezTo>
                <a:lnTo>
                  <a:pt x="49767" y="39463"/>
                </a:lnTo>
                <a:lnTo>
                  <a:pt x="49767" y="18051"/>
                </a:lnTo>
                <a:lnTo>
                  <a:pt x="49767" y="17624"/>
                </a:lnTo>
                <a:cubicBezTo>
                  <a:pt x="49729" y="17090"/>
                  <a:pt x="49528" y="16110"/>
                  <a:pt x="48673" y="15130"/>
                </a:cubicBezTo>
                <a:cubicBezTo>
                  <a:pt x="47538" y="13839"/>
                  <a:pt x="46123" y="13765"/>
                  <a:pt x="45813" y="13765"/>
                </a:cubicBezTo>
                <a:cubicBezTo>
                  <a:pt x="45773" y="13765"/>
                  <a:pt x="45752" y="13766"/>
                  <a:pt x="45752" y="13766"/>
                </a:cubicBezTo>
                <a:lnTo>
                  <a:pt x="40738" y="13766"/>
                </a:lnTo>
                <a:cubicBezTo>
                  <a:pt x="40738" y="13766"/>
                  <a:pt x="40699" y="13771"/>
                  <a:pt x="40628" y="13771"/>
                </a:cubicBezTo>
                <a:cubicBezTo>
                  <a:pt x="40234" y="13771"/>
                  <a:pt x="38846" y="13640"/>
                  <a:pt x="37459" y="11944"/>
                </a:cubicBezTo>
                <a:cubicBezTo>
                  <a:pt x="35819" y="9934"/>
                  <a:pt x="28707" y="824"/>
                  <a:pt x="28707" y="824"/>
                </a:cubicBezTo>
                <a:cubicBezTo>
                  <a:pt x="28707" y="824"/>
                  <a:pt x="28160" y="95"/>
                  <a:pt x="2706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gff5485c393_1_1"/>
          <p:cNvSpPr txBox="1">
            <a:spLocks noGrp="1"/>
          </p:cNvSpPr>
          <p:nvPr>
            <p:ph type="title"/>
          </p:nvPr>
        </p:nvSpPr>
        <p:spPr>
          <a:xfrm>
            <a:off x="712800" y="0"/>
            <a:ext cx="4091700" cy="164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4000" dirty="0">
                <a:latin typeface="Times New Roman"/>
                <a:ea typeface="Times New Roman"/>
                <a:cs typeface="Times New Roman"/>
                <a:sym typeface="Times New Roman"/>
              </a:rPr>
              <a:t>Conclusion</a:t>
            </a:r>
            <a:endParaRPr sz="4000" dirty="0">
              <a:latin typeface="Times New Roman"/>
              <a:ea typeface="Times New Roman"/>
              <a:cs typeface="Times New Roman"/>
              <a:sym typeface="Times New Roman"/>
            </a:endParaRPr>
          </a:p>
        </p:txBody>
      </p:sp>
      <p:sp>
        <p:nvSpPr>
          <p:cNvPr id="614" name="Google Shape;614;gff5485c393_1_1"/>
          <p:cNvSpPr txBox="1">
            <a:spLocks noGrp="1"/>
          </p:cNvSpPr>
          <p:nvPr>
            <p:ph type="subTitle" idx="1"/>
          </p:nvPr>
        </p:nvSpPr>
        <p:spPr>
          <a:xfrm>
            <a:off x="335100" y="2133800"/>
            <a:ext cx="4469400" cy="14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500" dirty="0">
              <a:latin typeface="Tahoma"/>
              <a:ea typeface="Tahoma"/>
              <a:cs typeface="Tahoma"/>
              <a:sym typeface="Tahoma"/>
            </a:endParaRPr>
          </a:p>
          <a:p>
            <a:pPr marL="457200" lvl="0" indent="-323850" algn="l" rtl="0">
              <a:spcBef>
                <a:spcPts val="0"/>
              </a:spcBef>
              <a:spcAft>
                <a:spcPts val="0"/>
              </a:spcAft>
              <a:buSzPts val="1500"/>
              <a:buFont typeface="Tahoma"/>
              <a:buChar char="●"/>
            </a:pPr>
            <a:r>
              <a:rPr lang="en" sz="1500" dirty="0">
                <a:latin typeface="Tahoma"/>
                <a:ea typeface="Tahoma"/>
                <a:cs typeface="Tahoma"/>
                <a:sym typeface="Tahoma"/>
              </a:rPr>
              <a:t>Medical students can now be better trained for any health issue detection and well guided for the future course of action. </a:t>
            </a:r>
            <a:endParaRPr sz="1500" dirty="0">
              <a:latin typeface="Tahoma"/>
              <a:ea typeface="Tahoma"/>
              <a:cs typeface="Tahoma"/>
              <a:sym typeface="Tahoma"/>
            </a:endParaRPr>
          </a:p>
          <a:p>
            <a:pPr marL="457200" lvl="0" indent="-323850" algn="l" rtl="0">
              <a:spcBef>
                <a:spcPts val="0"/>
              </a:spcBef>
              <a:spcAft>
                <a:spcPts val="0"/>
              </a:spcAft>
              <a:buSzPts val="1500"/>
              <a:buFont typeface="Tahoma"/>
              <a:buChar char="●"/>
            </a:pPr>
            <a:r>
              <a:rPr lang="en" sz="1500" dirty="0">
                <a:latin typeface="Tahoma"/>
                <a:ea typeface="Tahoma"/>
                <a:cs typeface="Tahoma"/>
                <a:sym typeface="Tahoma"/>
              </a:rPr>
              <a:t>IoT’s proper usage can help correctly resolve different medical challenges like speed, price, and complexity.</a:t>
            </a:r>
            <a:endParaRPr sz="1500" dirty="0">
              <a:latin typeface="Tahoma"/>
              <a:ea typeface="Tahoma"/>
              <a:cs typeface="Tahoma"/>
              <a:sym typeface="Tahoma"/>
            </a:endParaRPr>
          </a:p>
          <a:p>
            <a:pPr marL="457200" lvl="0" indent="-323850" algn="l" rtl="0">
              <a:spcBef>
                <a:spcPts val="0"/>
              </a:spcBef>
              <a:spcAft>
                <a:spcPts val="0"/>
              </a:spcAft>
              <a:buSzPts val="1500"/>
              <a:buFont typeface="Tahoma"/>
              <a:buChar char="●"/>
            </a:pPr>
            <a:r>
              <a:rPr lang="en" sz="1500" dirty="0">
                <a:latin typeface="Tahoma"/>
                <a:ea typeface="Tahoma"/>
                <a:cs typeface="Tahoma"/>
                <a:sym typeface="Tahoma"/>
              </a:rPr>
              <a:t>It can easily be customised to monitor treatment according to the patient. This digitally controlled health management system can improve the overall performance of healthcare.</a:t>
            </a:r>
            <a:endParaRPr sz="1500" dirty="0">
              <a:latin typeface="Tahoma"/>
              <a:ea typeface="Tahoma"/>
              <a:cs typeface="Tahoma"/>
              <a:sym typeface="Tahoma"/>
            </a:endParaRPr>
          </a:p>
        </p:txBody>
      </p:sp>
      <p:pic>
        <p:nvPicPr>
          <p:cNvPr id="3" name="Picture 2">
            <a:extLst>
              <a:ext uri="{FF2B5EF4-FFF2-40B4-BE49-F238E27FC236}">
                <a16:creationId xmlns:a16="http://schemas.microsoft.com/office/drawing/2014/main" id="{2802BAF3-CCC2-5DAE-2A66-F3F445D2C5B5}"/>
              </a:ext>
            </a:extLst>
          </p:cNvPr>
          <p:cNvPicPr>
            <a:picLocks noChangeAspect="1"/>
          </p:cNvPicPr>
          <p:nvPr/>
        </p:nvPicPr>
        <p:blipFill>
          <a:blip r:embed="rId3"/>
          <a:stretch>
            <a:fillRect/>
          </a:stretch>
        </p:blipFill>
        <p:spPr>
          <a:xfrm>
            <a:off x="5593280" y="1641599"/>
            <a:ext cx="3307038" cy="31232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13"/>
                                        </p:tgtEl>
                                        <p:attrNameLst>
                                          <p:attrName>style.visibility</p:attrName>
                                        </p:attrNameLst>
                                      </p:cBhvr>
                                      <p:to>
                                        <p:strVal val="visible"/>
                                      </p:to>
                                    </p:set>
                                    <p:anim calcmode="lin" valueType="num">
                                      <p:cBhvr>
                                        <p:cTn id="7" dur="1000" fill="hold"/>
                                        <p:tgtEl>
                                          <p:spTgt spid="613"/>
                                        </p:tgtEl>
                                        <p:attrNameLst>
                                          <p:attrName>ppt_w</p:attrName>
                                        </p:attrNameLst>
                                      </p:cBhvr>
                                      <p:tavLst>
                                        <p:tav tm="0">
                                          <p:val>
                                            <p:strVal val="#ppt_w*0.70"/>
                                          </p:val>
                                        </p:tav>
                                        <p:tav tm="100000">
                                          <p:val>
                                            <p:strVal val="#ppt_w"/>
                                          </p:val>
                                        </p:tav>
                                      </p:tavLst>
                                    </p:anim>
                                    <p:anim calcmode="lin" valueType="num">
                                      <p:cBhvr>
                                        <p:cTn id="8" dur="1000" fill="hold"/>
                                        <p:tgtEl>
                                          <p:spTgt spid="613"/>
                                        </p:tgtEl>
                                        <p:attrNameLst>
                                          <p:attrName>ppt_h</p:attrName>
                                        </p:attrNameLst>
                                      </p:cBhvr>
                                      <p:tavLst>
                                        <p:tav tm="0">
                                          <p:val>
                                            <p:strVal val="#ppt_h"/>
                                          </p:val>
                                        </p:tav>
                                        <p:tav tm="100000">
                                          <p:val>
                                            <p:strVal val="#ppt_h"/>
                                          </p:val>
                                        </p:tav>
                                      </p:tavLst>
                                    </p:anim>
                                    <p:animEffect transition="in" filter="fade">
                                      <p:cBhvr>
                                        <p:cTn id="9" dur="1000"/>
                                        <p:tgtEl>
                                          <p:spTgt spid="6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4">
                                            <p:txEl>
                                              <p:pRg st="1" end="1"/>
                                            </p:txEl>
                                          </p:spTgt>
                                        </p:tgtEl>
                                        <p:attrNameLst>
                                          <p:attrName>style.visibility</p:attrName>
                                        </p:attrNameLst>
                                      </p:cBhvr>
                                      <p:to>
                                        <p:strVal val="visible"/>
                                      </p:to>
                                    </p:set>
                                    <p:animEffect transition="in" filter="fade">
                                      <p:cBhvr>
                                        <p:cTn id="14" dur="1000"/>
                                        <p:tgtEl>
                                          <p:spTgt spid="614">
                                            <p:txEl>
                                              <p:pRg st="1" end="1"/>
                                            </p:txEl>
                                          </p:spTgt>
                                        </p:tgtEl>
                                      </p:cBhvr>
                                    </p:animEffect>
                                    <p:anim calcmode="lin" valueType="num">
                                      <p:cBhvr>
                                        <p:cTn id="15" dur="1000" fill="hold"/>
                                        <p:tgtEl>
                                          <p:spTgt spid="61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14">
                                            <p:txEl>
                                              <p:pRg st="2" end="2"/>
                                            </p:txEl>
                                          </p:spTgt>
                                        </p:tgtEl>
                                        <p:attrNameLst>
                                          <p:attrName>style.visibility</p:attrName>
                                        </p:attrNameLst>
                                      </p:cBhvr>
                                      <p:to>
                                        <p:strVal val="visible"/>
                                      </p:to>
                                    </p:set>
                                    <p:animEffect transition="in" filter="fade">
                                      <p:cBhvr>
                                        <p:cTn id="21" dur="1000"/>
                                        <p:tgtEl>
                                          <p:spTgt spid="614">
                                            <p:txEl>
                                              <p:pRg st="2" end="2"/>
                                            </p:txEl>
                                          </p:spTgt>
                                        </p:tgtEl>
                                      </p:cBhvr>
                                    </p:animEffect>
                                    <p:anim calcmode="lin" valueType="num">
                                      <p:cBhvr>
                                        <p:cTn id="22" dur="1000" fill="hold"/>
                                        <p:tgtEl>
                                          <p:spTgt spid="61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14">
                                            <p:txEl>
                                              <p:pRg st="3" end="3"/>
                                            </p:txEl>
                                          </p:spTgt>
                                        </p:tgtEl>
                                        <p:attrNameLst>
                                          <p:attrName>style.visibility</p:attrName>
                                        </p:attrNameLst>
                                      </p:cBhvr>
                                      <p:to>
                                        <p:strVal val="visible"/>
                                      </p:to>
                                    </p:set>
                                    <p:animEffect transition="in" filter="fade">
                                      <p:cBhvr>
                                        <p:cTn id="28" dur="1000"/>
                                        <p:tgtEl>
                                          <p:spTgt spid="614">
                                            <p:txEl>
                                              <p:pRg st="3" end="3"/>
                                            </p:txEl>
                                          </p:spTgt>
                                        </p:tgtEl>
                                      </p:cBhvr>
                                    </p:animEffect>
                                    <p:anim calcmode="lin" valueType="num">
                                      <p:cBhvr>
                                        <p:cTn id="29" dur="1000" fill="hold"/>
                                        <p:tgtEl>
                                          <p:spTgt spid="61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2000"/>
                                        <p:tgtEl>
                                          <p:spTgt spid="3"/>
                                        </p:tgtEl>
                                      </p:cBhvr>
                                    </p:animEffect>
                                    <p:anim calcmode="lin" valueType="num">
                                      <p:cBhvr>
                                        <p:cTn id="36" dur="2000" fill="hold"/>
                                        <p:tgtEl>
                                          <p:spTgt spid="3"/>
                                        </p:tgtEl>
                                        <p:attrNameLst>
                                          <p:attrName>ppt_w</p:attrName>
                                        </p:attrNameLst>
                                      </p:cBhvr>
                                      <p:tavLst>
                                        <p:tav tm="0" fmla="#ppt_w*sin(2.5*pi*$)">
                                          <p:val>
                                            <p:fltVal val="0"/>
                                          </p:val>
                                        </p:tav>
                                        <p:tav tm="100000">
                                          <p:val>
                                            <p:fltVal val="1"/>
                                          </p:val>
                                        </p:tav>
                                      </p:tavLst>
                                    </p:anim>
                                    <p:anim calcmode="lin" valueType="num">
                                      <p:cBhvr>
                                        <p:cTn id="37"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 grpId="0"/>
      <p:bldP spid="61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
          <p:cNvSpPr txBox="1">
            <a:spLocks noGrp="1"/>
          </p:cNvSpPr>
          <p:nvPr>
            <p:ph type="title"/>
          </p:nvPr>
        </p:nvSpPr>
        <p:spPr>
          <a:xfrm>
            <a:off x="720000" y="44505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4800" dirty="0">
                <a:latin typeface="Times New Roman"/>
                <a:ea typeface="Times New Roman"/>
                <a:cs typeface="Times New Roman"/>
                <a:sym typeface="Times New Roman"/>
              </a:rPr>
              <a:t>Contents </a:t>
            </a:r>
            <a:endParaRPr sz="4800" dirty="0">
              <a:latin typeface="Times New Roman"/>
              <a:ea typeface="Times New Roman"/>
              <a:cs typeface="Times New Roman"/>
              <a:sym typeface="Times New Roman"/>
            </a:endParaRPr>
          </a:p>
        </p:txBody>
      </p:sp>
      <p:sp>
        <p:nvSpPr>
          <p:cNvPr id="270" name="Google Shape;270;p2"/>
          <p:cNvSpPr txBox="1">
            <a:spLocks noGrp="1"/>
          </p:cNvSpPr>
          <p:nvPr>
            <p:ph type="body" idx="1"/>
          </p:nvPr>
        </p:nvSpPr>
        <p:spPr>
          <a:xfrm>
            <a:off x="667650" y="1160338"/>
            <a:ext cx="7704000" cy="3388200"/>
          </a:xfrm>
          <a:prstGeom prst="rect">
            <a:avLst/>
          </a:prstGeom>
          <a:noFill/>
          <a:ln>
            <a:noFill/>
          </a:ln>
        </p:spPr>
        <p:txBody>
          <a:bodyPr spcFirstLastPara="1" wrap="square" lIns="91425" tIns="91425" rIns="91425" bIns="91425" anchor="ctr" anchorCtr="0">
            <a:noAutofit/>
          </a:bodyPr>
          <a:lstStyle/>
          <a:p>
            <a:pPr marL="457200" lvl="0" indent="-381000" algn="l" rtl="0">
              <a:lnSpc>
                <a:spcPct val="100000"/>
              </a:lnSpc>
              <a:spcBef>
                <a:spcPts val="0"/>
              </a:spcBef>
              <a:spcAft>
                <a:spcPts val="0"/>
              </a:spcAft>
              <a:buSzPts val="2400"/>
              <a:buFont typeface="Times New Roman"/>
              <a:buAutoNum type="arabicPeriod"/>
            </a:pPr>
            <a:r>
              <a:rPr lang="en" sz="2400" dirty="0">
                <a:latin typeface="Times New Roman"/>
                <a:ea typeface="Times New Roman"/>
                <a:cs typeface="Times New Roman"/>
                <a:sym typeface="Times New Roman"/>
              </a:rPr>
              <a:t>Introduction </a:t>
            </a:r>
            <a:endParaRPr dirty="0"/>
          </a:p>
          <a:p>
            <a:pPr marL="457200" lvl="0" indent="-381000" algn="l" rtl="0">
              <a:lnSpc>
                <a:spcPct val="100000"/>
              </a:lnSpc>
              <a:spcBef>
                <a:spcPts val="0"/>
              </a:spcBef>
              <a:spcAft>
                <a:spcPts val="0"/>
              </a:spcAft>
              <a:buSzPts val="2400"/>
              <a:buFont typeface="Times New Roman"/>
              <a:buAutoNum type="arabicPeriod"/>
            </a:pPr>
            <a:r>
              <a:rPr lang="en" sz="2400" dirty="0">
                <a:latin typeface="Times New Roman"/>
                <a:ea typeface="Times New Roman"/>
                <a:cs typeface="Times New Roman"/>
                <a:sym typeface="Times New Roman"/>
              </a:rPr>
              <a:t>Architecture</a:t>
            </a:r>
            <a:endParaRPr dirty="0"/>
          </a:p>
          <a:p>
            <a:pPr marL="457200" lvl="0" indent="-381000" algn="l" rtl="0">
              <a:lnSpc>
                <a:spcPct val="100000"/>
              </a:lnSpc>
              <a:spcBef>
                <a:spcPts val="0"/>
              </a:spcBef>
              <a:spcAft>
                <a:spcPts val="0"/>
              </a:spcAft>
              <a:buSzPts val="2400"/>
              <a:buFont typeface="Times New Roman"/>
              <a:buAutoNum type="arabicPeriod"/>
            </a:pPr>
            <a:r>
              <a:rPr lang="en" sz="2400" dirty="0">
                <a:solidFill>
                  <a:schemeClr val="dk1"/>
                </a:solidFill>
                <a:latin typeface="Times New Roman"/>
                <a:ea typeface="Times New Roman"/>
                <a:cs typeface="Times New Roman"/>
                <a:sym typeface="Times New Roman"/>
              </a:rPr>
              <a:t>Software</a:t>
            </a:r>
            <a:endParaRPr dirty="0"/>
          </a:p>
          <a:p>
            <a:pPr marL="457200" lvl="0" indent="-381000" algn="l" rtl="0">
              <a:lnSpc>
                <a:spcPct val="100000"/>
              </a:lnSpc>
              <a:spcBef>
                <a:spcPts val="0"/>
              </a:spcBef>
              <a:spcAft>
                <a:spcPts val="0"/>
              </a:spcAft>
              <a:buSzPts val="2400"/>
              <a:buFont typeface="Times New Roman"/>
              <a:buAutoNum type="arabicPeriod"/>
            </a:pPr>
            <a:r>
              <a:rPr lang="en" sz="2400" dirty="0">
                <a:latin typeface="Times New Roman"/>
                <a:ea typeface="Times New Roman"/>
                <a:cs typeface="Times New Roman"/>
                <a:sym typeface="Times New Roman"/>
              </a:rPr>
              <a:t>Hardware</a:t>
            </a:r>
            <a:endParaRPr dirty="0"/>
          </a:p>
          <a:p>
            <a:pPr marL="457200" lvl="0" indent="-381000" algn="l" rtl="0">
              <a:lnSpc>
                <a:spcPct val="100000"/>
              </a:lnSpc>
              <a:spcBef>
                <a:spcPts val="0"/>
              </a:spcBef>
              <a:spcAft>
                <a:spcPts val="0"/>
              </a:spcAft>
              <a:buSzPts val="2400"/>
              <a:buFont typeface="Times New Roman"/>
              <a:buAutoNum type="arabicPeriod"/>
            </a:pPr>
            <a:r>
              <a:rPr lang="en" sz="2400" dirty="0">
                <a:solidFill>
                  <a:schemeClr val="dk1"/>
                </a:solidFill>
                <a:latin typeface="Times New Roman"/>
                <a:ea typeface="Times New Roman"/>
                <a:cs typeface="Times New Roman"/>
                <a:sym typeface="Times New Roman"/>
              </a:rPr>
              <a:t>Flow of </a:t>
            </a:r>
            <a:r>
              <a:rPr lang="en" sz="2400" dirty="0">
                <a:latin typeface="Times New Roman"/>
                <a:ea typeface="Times New Roman"/>
                <a:cs typeface="Times New Roman"/>
                <a:sym typeface="Times New Roman"/>
              </a:rPr>
              <a:t>System</a:t>
            </a:r>
            <a:endParaRPr sz="2400" dirty="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AutoNum type="arabicPeriod"/>
            </a:pPr>
            <a:r>
              <a:rPr lang="en" sz="2400" dirty="0">
                <a:latin typeface="Times New Roman"/>
                <a:ea typeface="Times New Roman"/>
                <a:cs typeface="Times New Roman"/>
                <a:sym typeface="Times New Roman"/>
              </a:rPr>
              <a:t>Future Scope</a:t>
            </a:r>
            <a:endParaRPr dirty="0"/>
          </a:p>
          <a:p>
            <a:pPr marL="457200" lvl="0" indent="-381000" algn="l" rtl="0">
              <a:lnSpc>
                <a:spcPct val="100000"/>
              </a:lnSpc>
              <a:spcBef>
                <a:spcPts val="0"/>
              </a:spcBef>
              <a:spcAft>
                <a:spcPts val="0"/>
              </a:spcAft>
              <a:buSzPts val="2400"/>
              <a:buFont typeface="Times New Roman"/>
              <a:buAutoNum type="arabicPeriod"/>
            </a:pPr>
            <a:r>
              <a:rPr lang="en" sz="2400" dirty="0">
                <a:solidFill>
                  <a:schemeClr val="dk1"/>
                </a:solidFill>
                <a:latin typeface="Times New Roman"/>
                <a:ea typeface="Times New Roman"/>
                <a:cs typeface="Times New Roman"/>
                <a:sym typeface="Times New Roman"/>
              </a:rPr>
              <a:t>Conclusion</a:t>
            </a:r>
            <a:endParaRPr sz="2400" dirty="0">
              <a:solidFill>
                <a:schemeClr val="dk1"/>
              </a:solidFill>
              <a:latin typeface="Times New Roman"/>
              <a:ea typeface="Times New Roman"/>
              <a:cs typeface="Times New Roman"/>
              <a:sym typeface="Times New Roman"/>
            </a:endParaRPr>
          </a:p>
        </p:txBody>
      </p:sp>
      <p:sp>
        <p:nvSpPr>
          <p:cNvPr id="271" name="Google Shape;271;p2"/>
          <p:cNvSpPr txBox="1"/>
          <p:nvPr/>
        </p:nvSpPr>
        <p:spPr>
          <a:xfrm>
            <a:off x="6579950" y="4691150"/>
            <a:ext cx="2305500" cy="368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2"/>
                </a:solidFill>
                <a:latin typeface="Stint Ultra Expanded"/>
                <a:ea typeface="Stint Ultra Expanded"/>
                <a:cs typeface="Stint Ultra Expanded"/>
                <a:sym typeface="Stint Ultra Expanded"/>
              </a:rPr>
              <a:t>C-DAC ACTs</a:t>
            </a:r>
            <a:endParaRPr sz="1800" b="1" i="0" u="none" strike="noStrike" cap="none">
              <a:solidFill>
                <a:schemeClr val="dk2"/>
              </a:solidFill>
              <a:latin typeface="Stint Ultra Expanded"/>
              <a:ea typeface="Stint Ultra Expanded"/>
              <a:cs typeface="Stint Ultra Expanded"/>
              <a:sym typeface="Stint Ultra Expanded"/>
            </a:endParaRPr>
          </a:p>
        </p:txBody>
      </p:sp>
      <p:grpSp>
        <p:nvGrpSpPr>
          <p:cNvPr id="272" name="Google Shape;272;p2"/>
          <p:cNvGrpSpPr/>
          <p:nvPr/>
        </p:nvGrpSpPr>
        <p:grpSpPr>
          <a:xfrm>
            <a:off x="5924815" y="405300"/>
            <a:ext cx="837300" cy="723250"/>
            <a:chOff x="5203050" y="2778050"/>
            <a:chExt cx="837300" cy="723250"/>
          </a:xfrm>
        </p:grpSpPr>
        <p:sp>
          <p:nvSpPr>
            <p:cNvPr id="273" name="Google Shape;273;p2"/>
            <p:cNvSpPr/>
            <p:nvPr/>
          </p:nvSpPr>
          <p:spPr>
            <a:xfrm>
              <a:off x="5203050" y="2778050"/>
              <a:ext cx="837300" cy="514375"/>
            </a:xfrm>
            <a:custGeom>
              <a:avLst/>
              <a:gdLst/>
              <a:ahLst/>
              <a:cxnLst/>
              <a:rect l="l" t="t" r="r" b="b"/>
              <a:pathLst>
                <a:path w="33492" h="20575" extrusionOk="0">
                  <a:moveTo>
                    <a:pt x="14195" y="0"/>
                  </a:moveTo>
                  <a:cubicBezTo>
                    <a:pt x="11003" y="0"/>
                    <a:pt x="8215" y="2192"/>
                    <a:pt x="7539" y="5346"/>
                  </a:cubicBezTo>
                  <a:cubicBezTo>
                    <a:pt x="6956" y="5148"/>
                    <a:pt x="6368" y="5054"/>
                    <a:pt x="5792" y="5054"/>
                  </a:cubicBezTo>
                  <a:cubicBezTo>
                    <a:pt x="3271" y="5054"/>
                    <a:pt x="996" y="6848"/>
                    <a:pt x="534" y="9483"/>
                  </a:cubicBezTo>
                  <a:cubicBezTo>
                    <a:pt x="1" y="12718"/>
                    <a:pt x="2502" y="15687"/>
                    <a:pt x="5805" y="15687"/>
                  </a:cubicBezTo>
                  <a:cubicBezTo>
                    <a:pt x="6172" y="15654"/>
                    <a:pt x="6539" y="15620"/>
                    <a:pt x="6906" y="15554"/>
                  </a:cubicBezTo>
                  <a:lnTo>
                    <a:pt x="6906" y="15887"/>
                  </a:lnTo>
                  <a:cubicBezTo>
                    <a:pt x="6906" y="18784"/>
                    <a:pt x="9249" y="20574"/>
                    <a:pt x="11635" y="20574"/>
                  </a:cubicBezTo>
                  <a:cubicBezTo>
                    <a:pt x="13067" y="20574"/>
                    <a:pt x="14515" y="19928"/>
                    <a:pt x="15478" y="18489"/>
                  </a:cubicBezTo>
                  <a:cubicBezTo>
                    <a:pt x="16191" y="19716"/>
                    <a:pt x="17363" y="20270"/>
                    <a:pt x="18526" y="20270"/>
                  </a:cubicBezTo>
                  <a:cubicBezTo>
                    <a:pt x="20302" y="20270"/>
                    <a:pt x="22056" y="18978"/>
                    <a:pt x="22116" y="16821"/>
                  </a:cubicBezTo>
                  <a:cubicBezTo>
                    <a:pt x="23241" y="17509"/>
                    <a:pt x="24467" y="17829"/>
                    <a:pt x="25670" y="17829"/>
                  </a:cubicBezTo>
                  <a:cubicBezTo>
                    <a:pt x="28606" y="17829"/>
                    <a:pt x="31405" y="15928"/>
                    <a:pt x="32257" y="12852"/>
                  </a:cubicBezTo>
                  <a:cubicBezTo>
                    <a:pt x="33491" y="8482"/>
                    <a:pt x="30222" y="4145"/>
                    <a:pt x="25686" y="4145"/>
                  </a:cubicBezTo>
                  <a:cubicBezTo>
                    <a:pt x="23918" y="4145"/>
                    <a:pt x="22183" y="4846"/>
                    <a:pt x="20916" y="6080"/>
                  </a:cubicBezTo>
                  <a:cubicBezTo>
                    <a:pt x="20549" y="2744"/>
                    <a:pt x="17847" y="209"/>
                    <a:pt x="14544" y="9"/>
                  </a:cubicBezTo>
                  <a:cubicBezTo>
                    <a:pt x="14427" y="3"/>
                    <a:pt x="14311" y="0"/>
                    <a:pt x="14195" y="0"/>
                  </a:cubicBezTo>
                  <a:close/>
                </a:path>
              </a:pathLst>
            </a:custGeom>
            <a:solidFill>
              <a:srgbClr val="68CDE9"/>
            </a:solidFill>
            <a:ln w="19050" cap="rnd" cmpd="sng">
              <a:solidFill>
                <a:srgbClr val="28110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
            <p:cNvSpPr/>
            <p:nvPr/>
          </p:nvSpPr>
          <p:spPr>
            <a:xfrm>
              <a:off x="5484500" y="3095150"/>
              <a:ext cx="274400" cy="406150"/>
            </a:xfrm>
            <a:custGeom>
              <a:avLst/>
              <a:gdLst/>
              <a:ahLst/>
              <a:cxnLst/>
              <a:rect l="l" t="t" r="r" b="b"/>
              <a:pathLst>
                <a:path w="10976" h="16246" extrusionOk="0">
                  <a:moveTo>
                    <a:pt x="4337" y="1"/>
                  </a:moveTo>
                  <a:cubicBezTo>
                    <a:pt x="3737" y="1"/>
                    <a:pt x="3270" y="501"/>
                    <a:pt x="3270" y="1102"/>
                  </a:cubicBezTo>
                  <a:lnTo>
                    <a:pt x="3270" y="10275"/>
                  </a:lnTo>
                  <a:lnTo>
                    <a:pt x="1268" y="10275"/>
                  </a:lnTo>
                  <a:cubicBezTo>
                    <a:pt x="167" y="10275"/>
                    <a:pt x="1" y="11242"/>
                    <a:pt x="601" y="11809"/>
                  </a:cubicBezTo>
                  <a:lnTo>
                    <a:pt x="4704" y="15946"/>
                  </a:lnTo>
                  <a:cubicBezTo>
                    <a:pt x="4921" y="16146"/>
                    <a:pt x="5196" y="16246"/>
                    <a:pt x="5471" y="16246"/>
                  </a:cubicBezTo>
                  <a:cubicBezTo>
                    <a:pt x="5746" y="16246"/>
                    <a:pt x="6022" y="16146"/>
                    <a:pt x="6238" y="15946"/>
                  </a:cubicBezTo>
                  <a:lnTo>
                    <a:pt x="10375" y="11809"/>
                  </a:lnTo>
                  <a:cubicBezTo>
                    <a:pt x="10975" y="11209"/>
                    <a:pt x="10775" y="10275"/>
                    <a:pt x="9674" y="10275"/>
                  </a:cubicBezTo>
                  <a:lnTo>
                    <a:pt x="7673" y="10275"/>
                  </a:lnTo>
                  <a:lnTo>
                    <a:pt x="7673" y="1102"/>
                  </a:lnTo>
                  <a:cubicBezTo>
                    <a:pt x="7673" y="501"/>
                    <a:pt x="7206" y="1"/>
                    <a:pt x="6605" y="1"/>
                  </a:cubicBezTo>
                  <a:close/>
                </a:path>
              </a:pathLst>
            </a:custGeom>
            <a:solidFill>
              <a:srgbClr val="F0787A"/>
            </a:solidFill>
            <a:ln w="19050" cap="rnd" cmpd="sng">
              <a:solidFill>
                <a:srgbClr val="28110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5" name="Google Shape;275;p2"/>
          <p:cNvGrpSpPr/>
          <p:nvPr/>
        </p:nvGrpSpPr>
        <p:grpSpPr>
          <a:xfrm>
            <a:off x="5621014" y="1885208"/>
            <a:ext cx="2541772" cy="2718541"/>
            <a:chOff x="1744400" y="429725"/>
            <a:chExt cx="4623925" cy="4948200"/>
          </a:xfrm>
        </p:grpSpPr>
        <p:sp>
          <p:nvSpPr>
            <p:cNvPr id="276" name="Google Shape;276;p2"/>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rgbClr val="D6E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2"/>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2"/>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2"/>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2"/>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2"/>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2"/>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2"/>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2"/>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2"/>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2"/>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2"/>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rgbClr val="BBE3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2"/>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2"/>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2"/>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2"/>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2"/>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2"/>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2"/>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2"/>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2"/>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2"/>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2"/>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2"/>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2"/>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rgbClr val="BBE3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2"/>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2"/>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2"/>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2"/>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2"/>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2"/>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2"/>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2"/>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randombar(horizontal)">
                                      <p:cBhvr>
                                        <p:cTn id="7" dur="500"/>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70">
                                            <p:txEl>
                                              <p:pRg st="0" end="0"/>
                                            </p:txEl>
                                          </p:spTgt>
                                        </p:tgtEl>
                                        <p:attrNameLst>
                                          <p:attrName>style.visibility</p:attrName>
                                        </p:attrNameLst>
                                      </p:cBhvr>
                                      <p:to>
                                        <p:strVal val="visible"/>
                                      </p:to>
                                    </p:set>
                                    <p:anim calcmode="lin" valueType="num">
                                      <p:cBhvr>
                                        <p:cTn id="12" dur="500" fill="hold"/>
                                        <p:tgtEl>
                                          <p:spTgt spid="270">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70">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7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70">
                                            <p:txEl>
                                              <p:pRg st="1" end="1"/>
                                            </p:txEl>
                                          </p:spTgt>
                                        </p:tgtEl>
                                        <p:attrNameLst>
                                          <p:attrName>style.visibility</p:attrName>
                                        </p:attrNameLst>
                                      </p:cBhvr>
                                      <p:to>
                                        <p:strVal val="visible"/>
                                      </p:to>
                                    </p:set>
                                    <p:anim calcmode="lin" valueType="num">
                                      <p:cBhvr>
                                        <p:cTn id="19" dur="500" fill="hold"/>
                                        <p:tgtEl>
                                          <p:spTgt spid="270">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270">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27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70">
                                            <p:txEl>
                                              <p:pRg st="2" end="2"/>
                                            </p:txEl>
                                          </p:spTgt>
                                        </p:tgtEl>
                                        <p:attrNameLst>
                                          <p:attrName>style.visibility</p:attrName>
                                        </p:attrNameLst>
                                      </p:cBhvr>
                                      <p:to>
                                        <p:strVal val="visible"/>
                                      </p:to>
                                    </p:set>
                                    <p:anim calcmode="lin" valueType="num">
                                      <p:cBhvr>
                                        <p:cTn id="26" dur="500" fill="hold"/>
                                        <p:tgtEl>
                                          <p:spTgt spid="270">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270">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270">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70">
                                            <p:txEl>
                                              <p:pRg st="3" end="3"/>
                                            </p:txEl>
                                          </p:spTgt>
                                        </p:tgtEl>
                                        <p:attrNameLst>
                                          <p:attrName>style.visibility</p:attrName>
                                        </p:attrNameLst>
                                      </p:cBhvr>
                                      <p:to>
                                        <p:strVal val="visible"/>
                                      </p:to>
                                    </p:set>
                                    <p:anim calcmode="lin" valueType="num">
                                      <p:cBhvr>
                                        <p:cTn id="33" dur="500" fill="hold"/>
                                        <p:tgtEl>
                                          <p:spTgt spid="270">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70">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270">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70">
                                            <p:txEl>
                                              <p:pRg st="4" end="4"/>
                                            </p:txEl>
                                          </p:spTgt>
                                        </p:tgtEl>
                                        <p:attrNameLst>
                                          <p:attrName>style.visibility</p:attrName>
                                        </p:attrNameLst>
                                      </p:cBhvr>
                                      <p:to>
                                        <p:strVal val="visible"/>
                                      </p:to>
                                    </p:set>
                                    <p:anim calcmode="lin" valueType="num">
                                      <p:cBhvr>
                                        <p:cTn id="40" dur="500" fill="hold"/>
                                        <p:tgtEl>
                                          <p:spTgt spid="270">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270">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270">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270">
                                            <p:txEl>
                                              <p:pRg st="5" end="5"/>
                                            </p:txEl>
                                          </p:spTgt>
                                        </p:tgtEl>
                                        <p:attrNameLst>
                                          <p:attrName>style.visibility</p:attrName>
                                        </p:attrNameLst>
                                      </p:cBhvr>
                                      <p:to>
                                        <p:strVal val="visible"/>
                                      </p:to>
                                    </p:set>
                                    <p:anim calcmode="lin" valueType="num">
                                      <p:cBhvr>
                                        <p:cTn id="47" dur="500" fill="hold"/>
                                        <p:tgtEl>
                                          <p:spTgt spid="270">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270">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270">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70">
                                            <p:txEl>
                                              <p:pRg st="6" end="6"/>
                                            </p:txEl>
                                          </p:spTgt>
                                        </p:tgtEl>
                                        <p:attrNameLst>
                                          <p:attrName>style.visibility</p:attrName>
                                        </p:attrNameLst>
                                      </p:cBhvr>
                                      <p:to>
                                        <p:strVal val="visible"/>
                                      </p:to>
                                    </p:set>
                                    <p:anim calcmode="lin" valueType="num">
                                      <p:cBhvr>
                                        <p:cTn id="54" dur="500" fill="hold"/>
                                        <p:tgtEl>
                                          <p:spTgt spid="270">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270">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2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P spid="27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
          <p:cNvSpPr/>
          <p:nvPr/>
        </p:nvSpPr>
        <p:spPr>
          <a:xfrm rot="5400000" flipH="1">
            <a:off x="529334" y="-4397"/>
            <a:ext cx="4604941" cy="5167141"/>
          </a:xfrm>
          <a:custGeom>
            <a:avLst/>
            <a:gdLst/>
            <a:ahLst/>
            <a:cxnLst/>
            <a:rect l="l" t="t" r="r" b="b"/>
            <a:pathLst>
              <a:path w="49767" h="55604" extrusionOk="0">
                <a:moveTo>
                  <a:pt x="5498" y="1"/>
                </a:moveTo>
                <a:cubicBezTo>
                  <a:pt x="2457" y="1"/>
                  <a:pt x="1" y="2464"/>
                  <a:pt x="1" y="5498"/>
                </a:cubicBezTo>
                <a:lnTo>
                  <a:pt x="1" y="50100"/>
                </a:lnTo>
                <a:cubicBezTo>
                  <a:pt x="1" y="53141"/>
                  <a:pt x="2457" y="55603"/>
                  <a:pt x="5498" y="55603"/>
                </a:cubicBezTo>
                <a:lnTo>
                  <a:pt x="44263" y="55603"/>
                </a:lnTo>
                <a:cubicBezTo>
                  <a:pt x="47304" y="55603"/>
                  <a:pt x="49767" y="53141"/>
                  <a:pt x="49767" y="50100"/>
                </a:cubicBezTo>
                <a:lnTo>
                  <a:pt x="49767" y="39463"/>
                </a:lnTo>
                <a:lnTo>
                  <a:pt x="49767" y="18051"/>
                </a:lnTo>
                <a:lnTo>
                  <a:pt x="49767" y="17624"/>
                </a:lnTo>
                <a:cubicBezTo>
                  <a:pt x="49729" y="17090"/>
                  <a:pt x="49528" y="16110"/>
                  <a:pt x="48673" y="15130"/>
                </a:cubicBezTo>
                <a:cubicBezTo>
                  <a:pt x="47538" y="13839"/>
                  <a:pt x="46123" y="13765"/>
                  <a:pt x="45813" y="13765"/>
                </a:cubicBezTo>
                <a:cubicBezTo>
                  <a:pt x="45773" y="13765"/>
                  <a:pt x="45752" y="13766"/>
                  <a:pt x="45752" y="13766"/>
                </a:cubicBezTo>
                <a:lnTo>
                  <a:pt x="40738" y="13766"/>
                </a:lnTo>
                <a:cubicBezTo>
                  <a:pt x="40738" y="13766"/>
                  <a:pt x="40699" y="13771"/>
                  <a:pt x="40628" y="13771"/>
                </a:cubicBezTo>
                <a:cubicBezTo>
                  <a:pt x="40234" y="13771"/>
                  <a:pt x="38846" y="13640"/>
                  <a:pt x="37459" y="11944"/>
                </a:cubicBezTo>
                <a:cubicBezTo>
                  <a:pt x="35819" y="9934"/>
                  <a:pt x="28707" y="824"/>
                  <a:pt x="28707" y="824"/>
                </a:cubicBezTo>
                <a:cubicBezTo>
                  <a:pt x="28707" y="824"/>
                  <a:pt x="28160" y="95"/>
                  <a:pt x="2706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3"/>
          <p:cNvSpPr txBox="1">
            <a:spLocks noGrp="1"/>
          </p:cNvSpPr>
          <p:nvPr>
            <p:ph type="title"/>
          </p:nvPr>
        </p:nvSpPr>
        <p:spPr>
          <a:xfrm>
            <a:off x="542825" y="269550"/>
            <a:ext cx="4091700" cy="164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4000" dirty="0">
                <a:latin typeface="Times New Roman"/>
                <a:ea typeface="Times New Roman"/>
                <a:cs typeface="Times New Roman"/>
                <a:sym typeface="Times New Roman"/>
              </a:rPr>
              <a:t>Introduction</a:t>
            </a:r>
            <a:endParaRPr sz="4000" dirty="0">
              <a:latin typeface="Times New Roman"/>
              <a:ea typeface="Times New Roman"/>
              <a:cs typeface="Times New Roman"/>
              <a:sym typeface="Times New Roman"/>
            </a:endParaRPr>
          </a:p>
        </p:txBody>
      </p:sp>
      <p:sp>
        <p:nvSpPr>
          <p:cNvPr id="503" name="Google Shape;503;p3"/>
          <p:cNvSpPr txBox="1">
            <a:spLocks noGrp="1"/>
          </p:cNvSpPr>
          <p:nvPr>
            <p:ph type="subTitle" idx="1"/>
          </p:nvPr>
        </p:nvSpPr>
        <p:spPr>
          <a:xfrm>
            <a:off x="178975" y="1979350"/>
            <a:ext cx="5042700" cy="207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dirty="0">
              <a:latin typeface="Tahoma"/>
              <a:ea typeface="Tahoma"/>
              <a:cs typeface="Tahoma"/>
              <a:sym typeface="Tahoma"/>
            </a:endParaRPr>
          </a:p>
          <a:p>
            <a:pPr marL="457200" lvl="0" indent="-323850" algn="l" rtl="0">
              <a:spcBef>
                <a:spcPts val="0"/>
              </a:spcBef>
              <a:spcAft>
                <a:spcPts val="0"/>
              </a:spcAft>
              <a:buSzPts val="1500"/>
              <a:buFont typeface="Tahoma"/>
              <a:buChar char="●"/>
            </a:pPr>
            <a:r>
              <a:rPr lang="en" sz="1500" dirty="0">
                <a:latin typeface="Tahoma"/>
                <a:ea typeface="Tahoma"/>
                <a:cs typeface="Tahoma"/>
                <a:sym typeface="Tahoma"/>
              </a:rPr>
              <a:t>In this country of roughly 1 billion people, where women have, on average, about three children, some 440 women die of maternity-related complications for every 100,000 live births.</a:t>
            </a:r>
            <a:endParaRPr sz="1500" dirty="0">
              <a:latin typeface="Tahoma"/>
              <a:ea typeface="Tahoma"/>
              <a:cs typeface="Tahoma"/>
              <a:sym typeface="Tahoma"/>
            </a:endParaRPr>
          </a:p>
          <a:p>
            <a:pPr marL="457200" lvl="0" indent="0" algn="l" rtl="0">
              <a:spcBef>
                <a:spcPts val="0"/>
              </a:spcBef>
              <a:spcAft>
                <a:spcPts val="0"/>
              </a:spcAft>
              <a:buNone/>
            </a:pPr>
            <a:endParaRPr sz="1500" dirty="0">
              <a:latin typeface="Tahoma"/>
              <a:ea typeface="Tahoma"/>
              <a:cs typeface="Tahoma"/>
              <a:sym typeface="Tahoma"/>
            </a:endParaRPr>
          </a:p>
          <a:p>
            <a:pPr marL="457200" lvl="0" indent="-323850" algn="l" rtl="0">
              <a:spcBef>
                <a:spcPts val="0"/>
              </a:spcBef>
              <a:spcAft>
                <a:spcPts val="0"/>
              </a:spcAft>
              <a:buSzPts val="1500"/>
              <a:buFont typeface="Tahoma"/>
              <a:buChar char="●"/>
            </a:pPr>
            <a:r>
              <a:rPr lang="en" sz="1500" dirty="0">
                <a:latin typeface="Tahoma"/>
                <a:ea typeface="Tahoma"/>
                <a:cs typeface="Tahoma"/>
                <a:sym typeface="Tahoma"/>
              </a:rPr>
              <a:t>The Internet of Things (IoT) enabled connectivity has the potential to catapult this ailing healthcare system into an integrated, efficient and patient-centric system. </a:t>
            </a:r>
            <a:endParaRPr sz="1500" dirty="0">
              <a:latin typeface="Tahoma"/>
              <a:ea typeface="Tahoma"/>
              <a:cs typeface="Tahoma"/>
              <a:sym typeface="Tahoma"/>
            </a:endParaRPr>
          </a:p>
          <a:p>
            <a:pPr marL="457200" lvl="0" indent="0" algn="l" rtl="0">
              <a:spcBef>
                <a:spcPts val="0"/>
              </a:spcBef>
              <a:spcAft>
                <a:spcPts val="0"/>
              </a:spcAft>
              <a:buNone/>
            </a:pPr>
            <a:endParaRPr sz="1500" dirty="0">
              <a:latin typeface="Tahoma"/>
              <a:ea typeface="Tahoma"/>
              <a:cs typeface="Tahoma"/>
              <a:sym typeface="Tahoma"/>
            </a:endParaRPr>
          </a:p>
        </p:txBody>
      </p:sp>
      <p:pic>
        <p:nvPicPr>
          <p:cNvPr id="504" name="Google Shape;504;p3" descr="A picture containing icon"/>
          <p:cNvPicPr preferRelativeResize="0"/>
          <p:nvPr/>
        </p:nvPicPr>
        <p:blipFill rotWithShape="1">
          <a:blip r:embed="rId3">
            <a:alphaModFix/>
          </a:blip>
          <a:srcRect/>
          <a:stretch/>
        </p:blipFill>
        <p:spPr>
          <a:xfrm>
            <a:off x="5534180" y="1181675"/>
            <a:ext cx="3491590" cy="3464312"/>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03">
                                            <p:txEl>
                                              <p:pRg st="1" end="1"/>
                                            </p:txEl>
                                          </p:spTgt>
                                        </p:tgtEl>
                                        <p:attrNameLst>
                                          <p:attrName>r</p:attrName>
                                        </p:attrNameLst>
                                      </p:cBhvr>
                                    </p:animRot>
                                    <p:animRot by="-240000">
                                      <p:cBhvr>
                                        <p:cTn id="7" dur="200" fill="hold">
                                          <p:stCondLst>
                                            <p:cond delay="200"/>
                                          </p:stCondLst>
                                        </p:cTn>
                                        <p:tgtEl>
                                          <p:spTgt spid="503">
                                            <p:txEl>
                                              <p:pRg st="1" end="1"/>
                                            </p:txEl>
                                          </p:spTgt>
                                        </p:tgtEl>
                                        <p:attrNameLst>
                                          <p:attrName>r</p:attrName>
                                        </p:attrNameLst>
                                      </p:cBhvr>
                                    </p:animRot>
                                    <p:animRot by="240000">
                                      <p:cBhvr>
                                        <p:cTn id="8" dur="200" fill="hold">
                                          <p:stCondLst>
                                            <p:cond delay="400"/>
                                          </p:stCondLst>
                                        </p:cTn>
                                        <p:tgtEl>
                                          <p:spTgt spid="503">
                                            <p:txEl>
                                              <p:pRg st="1" end="1"/>
                                            </p:txEl>
                                          </p:spTgt>
                                        </p:tgtEl>
                                        <p:attrNameLst>
                                          <p:attrName>r</p:attrName>
                                        </p:attrNameLst>
                                      </p:cBhvr>
                                    </p:animRot>
                                    <p:animRot by="-240000">
                                      <p:cBhvr>
                                        <p:cTn id="9" dur="200" fill="hold">
                                          <p:stCondLst>
                                            <p:cond delay="600"/>
                                          </p:stCondLst>
                                        </p:cTn>
                                        <p:tgtEl>
                                          <p:spTgt spid="503">
                                            <p:txEl>
                                              <p:pRg st="1" end="1"/>
                                            </p:txEl>
                                          </p:spTgt>
                                        </p:tgtEl>
                                        <p:attrNameLst>
                                          <p:attrName>r</p:attrName>
                                        </p:attrNameLst>
                                      </p:cBhvr>
                                    </p:animRot>
                                    <p:animRot by="120000">
                                      <p:cBhvr>
                                        <p:cTn id="10" dur="200" fill="hold">
                                          <p:stCondLst>
                                            <p:cond delay="800"/>
                                          </p:stCondLst>
                                        </p:cTn>
                                        <p:tgtEl>
                                          <p:spTgt spid="503">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503">
                                            <p:txEl>
                                              <p:pRg st="3" end="3"/>
                                            </p:txEl>
                                          </p:spTgt>
                                        </p:tgtEl>
                                        <p:attrNameLst>
                                          <p:attrName>r</p:attrName>
                                        </p:attrNameLst>
                                      </p:cBhvr>
                                    </p:animRot>
                                    <p:animRot by="-240000">
                                      <p:cBhvr>
                                        <p:cTn id="15" dur="200" fill="hold">
                                          <p:stCondLst>
                                            <p:cond delay="200"/>
                                          </p:stCondLst>
                                        </p:cTn>
                                        <p:tgtEl>
                                          <p:spTgt spid="503">
                                            <p:txEl>
                                              <p:pRg st="3" end="3"/>
                                            </p:txEl>
                                          </p:spTgt>
                                        </p:tgtEl>
                                        <p:attrNameLst>
                                          <p:attrName>r</p:attrName>
                                        </p:attrNameLst>
                                      </p:cBhvr>
                                    </p:animRot>
                                    <p:animRot by="240000">
                                      <p:cBhvr>
                                        <p:cTn id="16" dur="200" fill="hold">
                                          <p:stCondLst>
                                            <p:cond delay="400"/>
                                          </p:stCondLst>
                                        </p:cTn>
                                        <p:tgtEl>
                                          <p:spTgt spid="503">
                                            <p:txEl>
                                              <p:pRg st="3" end="3"/>
                                            </p:txEl>
                                          </p:spTgt>
                                        </p:tgtEl>
                                        <p:attrNameLst>
                                          <p:attrName>r</p:attrName>
                                        </p:attrNameLst>
                                      </p:cBhvr>
                                    </p:animRot>
                                    <p:animRot by="-240000">
                                      <p:cBhvr>
                                        <p:cTn id="17" dur="200" fill="hold">
                                          <p:stCondLst>
                                            <p:cond delay="600"/>
                                          </p:stCondLst>
                                        </p:cTn>
                                        <p:tgtEl>
                                          <p:spTgt spid="503">
                                            <p:txEl>
                                              <p:pRg st="3" end="3"/>
                                            </p:txEl>
                                          </p:spTgt>
                                        </p:tgtEl>
                                        <p:attrNameLst>
                                          <p:attrName>r</p:attrName>
                                        </p:attrNameLst>
                                      </p:cBhvr>
                                    </p:animRot>
                                    <p:animRot by="120000">
                                      <p:cBhvr>
                                        <p:cTn id="18" dur="200" fill="hold">
                                          <p:stCondLst>
                                            <p:cond delay="800"/>
                                          </p:stCondLst>
                                        </p:cTn>
                                        <p:tgtEl>
                                          <p:spTgt spid="503">
                                            <p:txEl>
                                              <p:pRg st="3" end="3"/>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502"/>
                                        </p:tgtEl>
                                        <p:attrNameLst>
                                          <p:attrName>r</p:attrName>
                                        </p:attrNameLst>
                                      </p:cBhvr>
                                    </p:animRot>
                                    <p:animRot by="-240000">
                                      <p:cBhvr>
                                        <p:cTn id="23" dur="200" fill="hold">
                                          <p:stCondLst>
                                            <p:cond delay="200"/>
                                          </p:stCondLst>
                                        </p:cTn>
                                        <p:tgtEl>
                                          <p:spTgt spid="502"/>
                                        </p:tgtEl>
                                        <p:attrNameLst>
                                          <p:attrName>r</p:attrName>
                                        </p:attrNameLst>
                                      </p:cBhvr>
                                    </p:animRot>
                                    <p:animRot by="240000">
                                      <p:cBhvr>
                                        <p:cTn id="24" dur="200" fill="hold">
                                          <p:stCondLst>
                                            <p:cond delay="400"/>
                                          </p:stCondLst>
                                        </p:cTn>
                                        <p:tgtEl>
                                          <p:spTgt spid="502"/>
                                        </p:tgtEl>
                                        <p:attrNameLst>
                                          <p:attrName>r</p:attrName>
                                        </p:attrNameLst>
                                      </p:cBhvr>
                                    </p:animRot>
                                    <p:animRot by="-240000">
                                      <p:cBhvr>
                                        <p:cTn id="25" dur="200" fill="hold">
                                          <p:stCondLst>
                                            <p:cond delay="600"/>
                                          </p:stCondLst>
                                        </p:cTn>
                                        <p:tgtEl>
                                          <p:spTgt spid="502"/>
                                        </p:tgtEl>
                                        <p:attrNameLst>
                                          <p:attrName>r</p:attrName>
                                        </p:attrNameLst>
                                      </p:cBhvr>
                                    </p:animRot>
                                    <p:animRot by="120000">
                                      <p:cBhvr>
                                        <p:cTn id="26" dur="200" fill="hold">
                                          <p:stCondLst>
                                            <p:cond delay="800"/>
                                          </p:stCondLst>
                                        </p:cTn>
                                        <p:tgtEl>
                                          <p:spTgt spid="50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 grpId="0"/>
      <p:bldP spid="50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g15b097395b1_0_806"/>
          <p:cNvSpPr/>
          <p:nvPr/>
        </p:nvSpPr>
        <p:spPr>
          <a:xfrm rot="5400000" flipH="1">
            <a:off x="529334" y="-11541"/>
            <a:ext cx="4604941" cy="5167141"/>
          </a:xfrm>
          <a:custGeom>
            <a:avLst/>
            <a:gdLst/>
            <a:ahLst/>
            <a:cxnLst/>
            <a:rect l="l" t="t" r="r" b="b"/>
            <a:pathLst>
              <a:path w="49767" h="55604" extrusionOk="0">
                <a:moveTo>
                  <a:pt x="5498" y="1"/>
                </a:moveTo>
                <a:cubicBezTo>
                  <a:pt x="2457" y="1"/>
                  <a:pt x="1" y="2464"/>
                  <a:pt x="1" y="5498"/>
                </a:cubicBezTo>
                <a:lnTo>
                  <a:pt x="1" y="50100"/>
                </a:lnTo>
                <a:cubicBezTo>
                  <a:pt x="1" y="53141"/>
                  <a:pt x="2457" y="55603"/>
                  <a:pt x="5498" y="55603"/>
                </a:cubicBezTo>
                <a:lnTo>
                  <a:pt x="44263" y="55603"/>
                </a:lnTo>
                <a:cubicBezTo>
                  <a:pt x="47304" y="55603"/>
                  <a:pt x="49767" y="53141"/>
                  <a:pt x="49767" y="50100"/>
                </a:cubicBezTo>
                <a:lnTo>
                  <a:pt x="49767" y="39463"/>
                </a:lnTo>
                <a:lnTo>
                  <a:pt x="49767" y="18051"/>
                </a:lnTo>
                <a:lnTo>
                  <a:pt x="49767" y="17624"/>
                </a:lnTo>
                <a:cubicBezTo>
                  <a:pt x="49729" y="17090"/>
                  <a:pt x="49528" y="16110"/>
                  <a:pt x="48673" y="15130"/>
                </a:cubicBezTo>
                <a:cubicBezTo>
                  <a:pt x="47538" y="13839"/>
                  <a:pt x="46123" y="13765"/>
                  <a:pt x="45813" y="13765"/>
                </a:cubicBezTo>
                <a:cubicBezTo>
                  <a:pt x="45773" y="13765"/>
                  <a:pt x="45752" y="13766"/>
                  <a:pt x="45752" y="13766"/>
                </a:cubicBezTo>
                <a:lnTo>
                  <a:pt x="40738" y="13766"/>
                </a:lnTo>
                <a:cubicBezTo>
                  <a:pt x="40738" y="13766"/>
                  <a:pt x="40699" y="13771"/>
                  <a:pt x="40628" y="13771"/>
                </a:cubicBezTo>
                <a:cubicBezTo>
                  <a:pt x="40234" y="13771"/>
                  <a:pt x="38846" y="13640"/>
                  <a:pt x="37459" y="11944"/>
                </a:cubicBezTo>
                <a:cubicBezTo>
                  <a:pt x="35819" y="9934"/>
                  <a:pt x="28707" y="824"/>
                  <a:pt x="28707" y="824"/>
                </a:cubicBezTo>
                <a:cubicBezTo>
                  <a:pt x="28707" y="824"/>
                  <a:pt x="28160" y="95"/>
                  <a:pt x="2706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g15b097395b1_0_806"/>
          <p:cNvSpPr txBox="1">
            <a:spLocks noGrp="1"/>
          </p:cNvSpPr>
          <p:nvPr>
            <p:ph type="title"/>
          </p:nvPr>
        </p:nvSpPr>
        <p:spPr>
          <a:xfrm>
            <a:off x="713100" y="85075"/>
            <a:ext cx="4091700" cy="164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4000" dirty="0">
                <a:latin typeface="Times New Roman"/>
                <a:ea typeface="Times New Roman"/>
                <a:cs typeface="Times New Roman"/>
                <a:sym typeface="Times New Roman"/>
              </a:rPr>
              <a:t>Introduction</a:t>
            </a:r>
            <a:endParaRPr sz="4000" dirty="0">
              <a:latin typeface="Times New Roman"/>
              <a:ea typeface="Times New Roman"/>
              <a:cs typeface="Times New Roman"/>
              <a:sym typeface="Times New Roman"/>
            </a:endParaRPr>
          </a:p>
        </p:txBody>
      </p:sp>
      <p:sp>
        <p:nvSpPr>
          <p:cNvPr id="511" name="Google Shape;511;g15b097395b1_0_806"/>
          <p:cNvSpPr txBox="1">
            <a:spLocks noGrp="1"/>
          </p:cNvSpPr>
          <p:nvPr>
            <p:ph type="subTitle" idx="1"/>
          </p:nvPr>
        </p:nvSpPr>
        <p:spPr>
          <a:xfrm>
            <a:off x="100925" y="1592025"/>
            <a:ext cx="4943100" cy="264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dirty="0">
              <a:latin typeface="Tahoma"/>
              <a:ea typeface="Tahoma"/>
              <a:cs typeface="Tahoma"/>
              <a:sym typeface="Tahoma"/>
            </a:endParaRPr>
          </a:p>
          <a:p>
            <a:pPr marL="457200" lvl="0" indent="-323850" algn="l" rtl="0">
              <a:spcBef>
                <a:spcPts val="0"/>
              </a:spcBef>
              <a:spcAft>
                <a:spcPts val="0"/>
              </a:spcAft>
              <a:buSzPts val="1500"/>
              <a:buFont typeface="Tahoma"/>
              <a:buChar char="●"/>
            </a:pPr>
            <a:r>
              <a:rPr lang="en" sz="1500" dirty="0">
                <a:latin typeface="Tahoma"/>
                <a:ea typeface="Tahoma"/>
                <a:cs typeface="Tahoma"/>
                <a:sym typeface="Tahoma"/>
              </a:rPr>
              <a:t>Remote Pregnancy Health Monitoring System to diagnose and monitor the health condition and status of a pregnant women. </a:t>
            </a:r>
            <a:endParaRPr sz="1500" dirty="0">
              <a:latin typeface="Tahoma"/>
              <a:ea typeface="Tahoma"/>
              <a:cs typeface="Tahoma"/>
              <a:sym typeface="Tahoma"/>
            </a:endParaRPr>
          </a:p>
          <a:p>
            <a:pPr marL="457200" lvl="0" indent="0" algn="l" rtl="0">
              <a:spcBef>
                <a:spcPts val="0"/>
              </a:spcBef>
              <a:spcAft>
                <a:spcPts val="0"/>
              </a:spcAft>
              <a:buNone/>
            </a:pPr>
            <a:endParaRPr sz="1500" dirty="0">
              <a:latin typeface="Tahoma"/>
              <a:ea typeface="Tahoma"/>
              <a:cs typeface="Tahoma"/>
              <a:sym typeface="Tahoma"/>
            </a:endParaRPr>
          </a:p>
          <a:p>
            <a:pPr marL="457200" lvl="0" indent="-323850" algn="l" rtl="0">
              <a:spcBef>
                <a:spcPts val="0"/>
              </a:spcBef>
              <a:spcAft>
                <a:spcPts val="0"/>
              </a:spcAft>
              <a:buSzPts val="1500"/>
              <a:buFont typeface="Tahoma"/>
              <a:buChar char="●"/>
            </a:pPr>
            <a:r>
              <a:rPr lang="en" sz="1500" dirty="0">
                <a:latin typeface="Tahoma"/>
                <a:ea typeface="Tahoma"/>
                <a:cs typeface="Tahoma"/>
                <a:sym typeface="Tahoma"/>
              </a:rPr>
              <a:t>Giving care and health assistance at critical stages with advanced medical facilities and connectivity in rural areas. </a:t>
            </a:r>
            <a:endParaRPr sz="1500" dirty="0">
              <a:latin typeface="Tahoma"/>
              <a:ea typeface="Tahoma"/>
              <a:cs typeface="Tahoma"/>
              <a:sym typeface="Tahoma"/>
            </a:endParaRPr>
          </a:p>
          <a:p>
            <a:pPr marL="457200" lvl="0" indent="0" algn="l" rtl="0">
              <a:spcBef>
                <a:spcPts val="0"/>
              </a:spcBef>
              <a:spcAft>
                <a:spcPts val="0"/>
              </a:spcAft>
              <a:buNone/>
            </a:pPr>
            <a:endParaRPr sz="1500" dirty="0">
              <a:latin typeface="Tahoma"/>
              <a:ea typeface="Tahoma"/>
              <a:cs typeface="Tahoma"/>
              <a:sym typeface="Tahoma"/>
            </a:endParaRPr>
          </a:p>
          <a:p>
            <a:pPr marL="457200" lvl="0" indent="-323850" algn="l" rtl="0">
              <a:spcBef>
                <a:spcPts val="0"/>
              </a:spcBef>
              <a:spcAft>
                <a:spcPts val="0"/>
              </a:spcAft>
              <a:buSzPts val="1500"/>
              <a:buFont typeface="Tahoma"/>
              <a:buChar char="●"/>
            </a:pPr>
            <a:r>
              <a:rPr lang="en" sz="1500" dirty="0">
                <a:latin typeface="Tahoma"/>
                <a:ea typeface="Tahoma"/>
                <a:cs typeface="Tahoma"/>
                <a:sym typeface="Tahoma"/>
              </a:rPr>
              <a:t>Sensor-equipped IoT devices are used to collect real-time data. Deployment of medical resources and staff at different locations can also be analyzed real time.</a:t>
            </a:r>
            <a:endParaRPr sz="1500" dirty="0">
              <a:latin typeface="Tahoma"/>
              <a:ea typeface="Tahoma"/>
              <a:cs typeface="Tahoma"/>
              <a:sym typeface="Tahoma"/>
            </a:endParaRPr>
          </a:p>
        </p:txBody>
      </p:sp>
      <p:pic>
        <p:nvPicPr>
          <p:cNvPr id="512" name="Google Shape;512;g15b097395b1_0_806"/>
          <p:cNvPicPr preferRelativeResize="0"/>
          <p:nvPr/>
        </p:nvPicPr>
        <p:blipFill>
          <a:blip r:embed="rId3">
            <a:alphaModFix/>
          </a:blip>
          <a:stretch>
            <a:fillRect/>
          </a:stretch>
        </p:blipFill>
        <p:spPr>
          <a:xfrm>
            <a:off x="5689775" y="957200"/>
            <a:ext cx="3249275" cy="3569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510"/>
                                        </p:tgtEl>
                                        <p:attrNameLst>
                                          <p:attrName>style.color</p:attrName>
                                        </p:attrNameLst>
                                      </p:cBhvr>
                                      <p:to>
                                        <a:schemeClr val="bg1"/>
                                      </p:to>
                                    </p:animClr>
                                    <p:animClr clrSpc="rgb" dir="cw">
                                      <p:cBhvr>
                                        <p:cTn id="7" dur="250" autoRev="1" fill="remove"/>
                                        <p:tgtEl>
                                          <p:spTgt spid="510"/>
                                        </p:tgtEl>
                                        <p:attrNameLst>
                                          <p:attrName>fillcolor</p:attrName>
                                        </p:attrNameLst>
                                      </p:cBhvr>
                                      <p:to>
                                        <a:schemeClr val="bg1"/>
                                      </p:to>
                                    </p:animClr>
                                    <p:set>
                                      <p:cBhvr>
                                        <p:cTn id="8" dur="250" autoRev="1" fill="remove"/>
                                        <p:tgtEl>
                                          <p:spTgt spid="510"/>
                                        </p:tgtEl>
                                        <p:attrNameLst>
                                          <p:attrName>fill.type</p:attrName>
                                        </p:attrNameLst>
                                      </p:cBhvr>
                                      <p:to>
                                        <p:strVal val="solid"/>
                                      </p:to>
                                    </p:set>
                                    <p:set>
                                      <p:cBhvr>
                                        <p:cTn id="9" dur="250" autoRev="1" fill="remove"/>
                                        <p:tgtEl>
                                          <p:spTgt spid="510"/>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511">
                                            <p:txEl>
                                              <p:pRg st="1" end="1"/>
                                            </p:txEl>
                                          </p:spTgt>
                                        </p:tgtEl>
                                        <p:attrNameLst>
                                          <p:attrName>style.color</p:attrName>
                                        </p:attrNameLst>
                                      </p:cBhvr>
                                      <p:to>
                                        <a:schemeClr val="bg1"/>
                                      </p:to>
                                    </p:animClr>
                                    <p:animClr clrSpc="rgb" dir="cw">
                                      <p:cBhvr>
                                        <p:cTn id="14" dur="250" autoRev="1" fill="remove"/>
                                        <p:tgtEl>
                                          <p:spTgt spid="511">
                                            <p:txEl>
                                              <p:pRg st="1" end="1"/>
                                            </p:txEl>
                                          </p:spTgt>
                                        </p:tgtEl>
                                        <p:attrNameLst>
                                          <p:attrName>fillcolor</p:attrName>
                                        </p:attrNameLst>
                                      </p:cBhvr>
                                      <p:to>
                                        <a:schemeClr val="bg1"/>
                                      </p:to>
                                    </p:animClr>
                                    <p:set>
                                      <p:cBhvr>
                                        <p:cTn id="15" dur="250" autoRev="1" fill="remove"/>
                                        <p:tgtEl>
                                          <p:spTgt spid="511">
                                            <p:txEl>
                                              <p:pRg st="1" end="1"/>
                                            </p:txEl>
                                          </p:spTgt>
                                        </p:tgtEl>
                                        <p:attrNameLst>
                                          <p:attrName>fill.type</p:attrName>
                                        </p:attrNameLst>
                                      </p:cBhvr>
                                      <p:to>
                                        <p:strVal val="solid"/>
                                      </p:to>
                                    </p:set>
                                    <p:set>
                                      <p:cBhvr>
                                        <p:cTn id="16" dur="250" autoRev="1" fill="remove"/>
                                        <p:tgtEl>
                                          <p:spTgt spid="511">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511">
                                            <p:txEl>
                                              <p:pRg st="3" end="3"/>
                                            </p:txEl>
                                          </p:spTgt>
                                        </p:tgtEl>
                                        <p:attrNameLst>
                                          <p:attrName>style.color</p:attrName>
                                        </p:attrNameLst>
                                      </p:cBhvr>
                                      <p:to>
                                        <a:schemeClr val="bg1"/>
                                      </p:to>
                                    </p:animClr>
                                    <p:animClr clrSpc="rgb" dir="cw">
                                      <p:cBhvr>
                                        <p:cTn id="21" dur="250" autoRev="1" fill="remove"/>
                                        <p:tgtEl>
                                          <p:spTgt spid="511">
                                            <p:txEl>
                                              <p:pRg st="3" end="3"/>
                                            </p:txEl>
                                          </p:spTgt>
                                        </p:tgtEl>
                                        <p:attrNameLst>
                                          <p:attrName>fillcolor</p:attrName>
                                        </p:attrNameLst>
                                      </p:cBhvr>
                                      <p:to>
                                        <a:schemeClr val="bg1"/>
                                      </p:to>
                                    </p:animClr>
                                    <p:set>
                                      <p:cBhvr>
                                        <p:cTn id="22" dur="250" autoRev="1" fill="remove"/>
                                        <p:tgtEl>
                                          <p:spTgt spid="511">
                                            <p:txEl>
                                              <p:pRg st="3" end="3"/>
                                            </p:txEl>
                                          </p:spTgt>
                                        </p:tgtEl>
                                        <p:attrNameLst>
                                          <p:attrName>fill.type</p:attrName>
                                        </p:attrNameLst>
                                      </p:cBhvr>
                                      <p:to>
                                        <p:strVal val="solid"/>
                                      </p:to>
                                    </p:set>
                                    <p:set>
                                      <p:cBhvr>
                                        <p:cTn id="23" dur="250" autoRev="1" fill="remove"/>
                                        <p:tgtEl>
                                          <p:spTgt spid="511">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grpId="0" nodeType="clickEffect">
                                  <p:stCondLst>
                                    <p:cond delay="0"/>
                                  </p:stCondLst>
                                  <p:childTnLst>
                                    <p:animClr clrSpc="rgb" dir="cw">
                                      <p:cBhvr override="childStyle">
                                        <p:cTn id="27" dur="250" autoRev="1" fill="remove"/>
                                        <p:tgtEl>
                                          <p:spTgt spid="511">
                                            <p:txEl>
                                              <p:pRg st="5" end="5"/>
                                            </p:txEl>
                                          </p:spTgt>
                                        </p:tgtEl>
                                        <p:attrNameLst>
                                          <p:attrName>style.color</p:attrName>
                                        </p:attrNameLst>
                                      </p:cBhvr>
                                      <p:to>
                                        <a:schemeClr val="bg1"/>
                                      </p:to>
                                    </p:animClr>
                                    <p:animClr clrSpc="rgb" dir="cw">
                                      <p:cBhvr>
                                        <p:cTn id="28" dur="250" autoRev="1" fill="remove"/>
                                        <p:tgtEl>
                                          <p:spTgt spid="511">
                                            <p:txEl>
                                              <p:pRg st="5" end="5"/>
                                            </p:txEl>
                                          </p:spTgt>
                                        </p:tgtEl>
                                        <p:attrNameLst>
                                          <p:attrName>fillcolor</p:attrName>
                                        </p:attrNameLst>
                                      </p:cBhvr>
                                      <p:to>
                                        <a:schemeClr val="bg1"/>
                                      </p:to>
                                    </p:animClr>
                                    <p:set>
                                      <p:cBhvr>
                                        <p:cTn id="29" dur="250" autoRev="1" fill="remove"/>
                                        <p:tgtEl>
                                          <p:spTgt spid="511">
                                            <p:txEl>
                                              <p:pRg st="5" end="5"/>
                                            </p:txEl>
                                          </p:spTgt>
                                        </p:tgtEl>
                                        <p:attrNameLst>
                                          <p:attrName>fill.type</p:attrName>
                                        </p:attrNameLst>
                                      </p:cBhvr>
                                      <p:to>
                                        <p:strVal val="solid"/>
                                      </p:to>
                                    </p:set>
                                    <p:set>
                                      <p:cBhvr>
                                        <p:cTn id="30" dur="250" autoRev="1" fill="remove"/>
                                        <p:tgtEl>
                                          <p:spTgt spid="511">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 grpId="0"/>
      <p:bldP spid="5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
          <p:cNvSpPr txBox="1">
            <a:spLocks noGrp="1"/>
          </p:cNvSpPr>
          <p:nvPr>
            <p:ph type="title"/>
          </p:nvPr>
        </p:nvSpPr>
        <p:spPr>
          <a:xfrm>
            <a:off x="719925" y="3528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4000" dirty="0">
                <a:solidFill>
                  <a:schemeClr val="dk1"/>
                </a:solidFill>
                <a:latin typeface="Times New Roman"/>
                <a:ea typeface="Times New Roman"/>
                <a:cs typeface="Times New Roman"/>
                <a:sym typeface="Times New Roman"/>
              </a:rPr>
              <a:t>Architecture</a:t>
            </a:r>
            <a:endParaRPr sz="4000" dirty="0">
              <a:solidFill>
                <a:schemeClr val="dk1"/>
              </a:solidFill>
              <a:latin typeface="Times New Roman"/>
              <a:ea typeface="Times New Roman"/>
              <a:cs typeface="Times New Roman"/>
              <a:sym typeface="Times New Roman"/>
            </a:endParaRPr>
          </a:p>
        </p:txBody>
      </p:sp>
      <p:sp>
        <p:nvSpPr>
          <p:cNvPr id="518" name="Google Shape;518;p4"/>
          <p:cNvSpPr txBox="1"/>
          <p:nvPr/>
        </p:nvSpPr>
        <p:spPr>
          <a:xfrm rot="-5400000">
            <a:off x="8254475" y="3222700"/>
            <a:ext cx="1336500" cy="368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B6B6B6"/>
                </a:solidFill>
                <a:latin typeface="Stint Ultra Expanded"/>
                <a:ea typeface="Stint Ultra Expanded"/>
                <a:cs typeface="Stint Ultra Expanded"/>
                <a:sym typeface="Stint Ultra Expanded"/>
              </a:rPr>
              <a:t>C-DAC ACTS</a:t>
            </a:r>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B6B6B6"/>
              </a:solidFill>
              <a:latin typeface="Stint Ultra Expanded"/>
              <a:ea typeface="Stint Ultra Expanded"/>
              <a:cs typeface="Stint Ultra Expanded"/>
              <a:sym typeface="Stint Ultra Expanded"/>
            </a:endParaRPr>
          </a:p>
        </p:txBody>
      </p:sp>
      <p:sp>
        <p:nvSpPr>
          <p:cNvPr id="519" name="Google Shape;519;p4"/>
          <p:cNvSpPr txBox="1"/>
          <p:nvPr/>
        </p:nvSpPr>
        <p:spPr>
          <a:xfrm>
            <a:off x="7083646" y="3171975"/>
            <a:ext cx="960000" cy="371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chemeClr val="dk1"/>
              </a:solidFill>
              <a:latin typeface="Stint Ultra Expanded"/>
              <a:ea typeface="Stint Ultra Expanded"/>
              <a:cs typeface="Stint Ultra Expanded"/>
              <a:sym typeface="Stint Ultra Expanded"/>
            </a:endParaRPr>
          </a:p>
        </p:txBody>
      </p:sp>
      <p:pic>
        <p:nvPicPr>
          <p:cNvPr id="520" name="Google Shape;520;p4"/>
          <p:cNvPicPr preferRelativeResize="0"/>
          <p:nvPr/>
        </p:nvPicPr>
        <p:blipFill rotWithShape="1">
          <a:blip r:embed="rId3">
            <a:alphaModFix/>
          </a:blip>
          <a:srcRect/>
          <a:stretch/>
        </p:blipFill>
        <p:spPr>
          <a:xfrm>
            <a:off x="1256295" y="1156484"/>
            <a:ext cx="6631259" cy="3346616"/>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7"/>
                                        </p:tgtEl>
                                        <p:attrNameLst>
                                          <p:attrName>style.visibility</p:attrName>
                                        </p:attrNameLst>
                                      </p:cBhvr>
                                      <p:to>
                                        <p:strVal val="visible"/>
                                      </p:to>
                                    </p:set>
                                    <p:animEffect transition="in" filter="wipe(down)">
                                      <p:cBhvr>
                                        <p:cTn id="7" dur="500"/>
                                        <p:tgtEl>
                                          <p:spTgt spid="5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20"/>
                                        </p:tgtEl>
                                        <p:attrNameLst>
                                          <p:attrName>style.visibility</p:attrName>
                                        </p:attrNameLst>
                                      </p:cBhvr>
                                      <p:to>
                                        <p:strVal val="visible"/>
                                      </p:to>
                                    </p:set>
                                    <p:anim calcmode="lin" valueType="num">
                                      <p:cBhvr additive="base">
                                        <p:cTn id="12" dur="500" fill="hold"/>
                                        <p:tgtEl>
                                          <p:spTgt spid="520"/>
                                        </p:tgtEl>
                                        <p:attrNameLst>
                                          <p:attrName>ppt_x</p:attrName>
                                        </p:attrNameLst>
                                      </p:cBhvr>
                                      <p:tavLst>
                                        <p:tav tm="0">
                                          <p:val>
                                            <p:strVal val="#ppt_x"/>
                                          </p:val>
                                        </p:tav>
                                        <p:tav tm="100000">
                                          <p:val>
                                            <p:strVal val="#ppt_x"/>
                                          </p:val>
                                        </p:tav>
                                      </p:tavLst>
                                    </p:anim>
                                    <p:anim calcmode="lin" valueType="num">
                                      <p:cBhvr additive="base">
                                        <p:cTn id="13" dur="500" fill="hold"/>
                                        <p:tgtEl>
                                          <p:spTgt spid="5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5"/>
          <p:cNvSpPr/>
          <p:nvPr/>
        </p:nvSpPr>
        <p:spPr>
          <a:xfrm>
            <a:off x="1301212" y="1364875"/>
            <a:ext cx="3008694" cy="1379538"/>
          </a:xfrm>
          <a:custGeom>
            <a:avLst/>
            <a:gdLst/>
            <a:ahLst/>
            <a:cxnLst/>
            <a:rect l="l" t="t" r="r" b="b"/>
            <a:pathLst>
              <a:path w="74955" h="37541" extrusionOk="0">
                <a:moveTo>
                  <a:pt x="4003" y="1"/>
                </a:moveTo>
                <a:cubicBezTo>
                  <a:pt x="1792" y="1"/>
                  <a:pt x="1" y="1791"/>
                  <a:pt x="1" y="4003"/>
                </a:cubicBezTo>
                <a:lnTo>
                  <a:pt x="1" y="33538"/>
                </a:lnTo>
                <a:cubicBezTo>
                  <a:pt x="1" y="35750"/>
                  <a:pt x="1792" y="37541"/>
                  <a:pt x="4003"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003"/>
                </a:lnTo>
                <a:cubicBezTo>
                  <a:pt x="74955" y="1791"/>
                  <a:pt x="73164" y="1"/>
                  <a:pt x="7095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5"/>
          <p:cNvSpPr/>
          <p:nvPr/>
        </p:nvSpPr>
        <p:spPr>
          <a:xfrm>
            <a:off x="1301212" y="3036837"/>
            <a:ext cx="3008694" cy="1379538"/>
          </a:xfrm>
          <a:custGeom>
            <a:avLst/>
            <a:gdLst/>
            <a:ahLst/>
            <a:cxnLst/>
            <a:rect l="l" t="t" r="r" b="b"/>
            <a:pathLst>
              <a:path w="74955" h="37541" extrusionOk="0">
                <a:moveTo>
                  <a:pt x="4003" y="1"/>
                </a:moveTo>
                <a:cubicBezTo>
                  <a:pt x="1792" y="1"/>
                  <a:pt x="1" y="1791"/>
                  <a:pt x="1" y="4003"/>
                </a:cubicBezTo>
                <a:lnTo>
                  <a:pt x="1" y="33538"/>
                </a:lnTo>
                <a:cubicBezTo>
                  <a:pt x="1" y="35750"/>
                  <a:pt x="1792" y="37541"/>
                  <a:pt x="4003"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003"/>
                </a:lnTo>
                <a:cubicBezTo>
                  <a:pt x="74955" y="1791"/>
                  <a:pt x="73164" y="1"/>
                  <a:pt x="70952" y="1"/>
                </a:cubicBez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5"/>
          <p:cNvSpPr/>
          <p:nvPr/>
        </p:nvSpPr>
        <p:spPr>
          <a:xfrm>
            <a:off x="4834087" y="1364875"/>
            <a:ext cx="3008694" cy="1379538"/>
          </a:xfrm>
          <a:custGeom>
            <a:avLst/>
            <a:gdLst/>
            <a:ahLst/>
            <a:cxnLst/>
            <a:rect l="l" t="t" r="r" b="b"/>
            <a:pathLst>
              <a:path w="74955" h="37541" extrusionOk="0">
                <a:moveTo>
                  <a:pt x="4003" y="1"/>
                </a:moveTo>
                <a:cubicBezTo>
                  <a:pt x="1792" y="1"/>
                  <a:pt x="1" y="1791"/>
                  <a:pt x="1" y="4003"/>
                </a:cubicBezTo>
                <a:lnTo>
                  <a:pt x="1" y="33538"/>
                </a:lnTo>
                <a:cubicBezTo>
                  <a:pt x="1" y="35750"/>
                  <a:pt x="1792" y="37541"/>
                  <a:pt x="4003"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003"/>
                </a:lnTo>
                <a:cubicBezTo>
                  <a:pt x="74955" y="1791"/>
                  <a:pt x="73164" y="1"/>
                  <a:pt x="70952" y="1"/>
                </a:cubicBez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5"/>
          <p:cNvSpPr/>
          <p:nvPr/>
        </p:nvSpPr>
        <p:spPr>
          <a:xfrm>
            <a:off x="4834087" y="3036837"/>
            <a:ext cx="3008694" cy="1379538"/>
          </a:xfrm>
          <a:custGeom>
            <a:avLst/>
            <a:gdLst/>
            <a:ahLst/>
            <a:cxnLst/>
            <a:rect l="l" t="t" r="r" b="b"/>
            <a:pathLst>
              <a:path w="74955" h="37541" extrusionOk="0">
                <a:moveTo>
                  <a:pt x="4003" y="1"/>
                </a:moveTo>
                <a:cubicBezTo>
                  <a:pt x="1792" y="1"/>
                  <a:pt x="1" y="1791"/>
                  <a:pt x="1" y="4003"/>
                </a:cubicBezTo>
                <a:lnTo>
                  <a:pt x="1" y="33538"/>
                </a:lnTo>
                <a:cubicBezTo>
                  <a:pt x="1" y="35750"/>
                  <a:pt x="1792" y="37541"/>
                  <a:pt x="4003"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003"/>
                </a:lnTo>
                <a:cubicBezTo>
                  <a:pt x="74955" y="1791"/>
                  <a:pt x="73164" y="1"/>
                  <a:pt x="7095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4000" dirty="0">
                <a:latin typeface="Times New Roman"/>
                <a:ea typeface="Times New Roman"/>
                <a:cs typeface="Times New Roman"/>
                <a:sym typeface="Times New Roman"/>
              </a:rPr>
              <a:t>Software</a:t>
            </a:r>
            <a:endParaRPr sz="4000" dirty="0">
              <a:latin typeface="Times New Roman"/>
              <a:ea typeface="Times New Roman"/>
              <a:cs typeface="Times New Roman"/>
              <a:sym typeface="Times New Roman"/>
            </a:endParaRPr>
          </a:p>
        </p:txBody>
      </p:sp>
      <p:sp>
        <p:nvSpPr>
          <p:cNvPr id="530" name="Google Shape;530;p5"/>
          <p:cNvSpPr txBox="1">
            <a:spLocks noGrp="1"/>
          </p:cNvSpPr>
          <p:nvPr>
            <p:ph type="title" idx="2"/>
          </p:nvPr>
        </p:nvSpPr>
        <p:spPr>
          <a:xfrm>
            <a:off x="1371738" y="1576275"/>
            <a:ext cx="1725000" cy="371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sz="2200">
                <a:latin typeface="Tahoma"/>
                <a:ea typeface="Tahoma"/>
                <a:cs typeface="Tahoma"/>
                <a:sym typeface="Tahoma"/>
              </a:rPr>
              <a:t>Angular</a:t>
            </a:r>
            <a:endParaRPr sz="2200">
              <a:latin typeface="Tahoma"/>
              <a:ea typeface="Tahoma"/>
              <a:cs typeface="Tahoma"/>
              <a:sym typeface="Tahoma"/>
            </a:endParaRPr>
          </a:p>
        </p:txBody>
      </p:sp>
      <p:sp>
        <p:nvSpPr>
          <p:cNvPr id="531" name="Google Shape;531;p5"/>
          <p:cNvSpPr txBox="1">
            <a:spLocks noGrp="1"/>
          </p:cNvSpPr>
          <p:nvPr>
            <p:ph type="subTitle" idx="1"/>
          </p:nvPr>
        </p:nvSpPr>
        <p:spPr>
          <a:xfrm>
            <a:off x="1371753" y="2021950"/>
            <a:ext cx="2147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1500">
                <a:latin typeface="Tahoma"/>
                <a:ea typeface="Tahoma"/>
                <a:cs typeface="Tahoma"/>
                <a:sym typeface="Tahoma"/>
              </a:rPr>
              <a:t>Single Page Application</a:t>
            </a:r>
            <a:endParaRPr sz="1500">
              <a:latin typeface="Tahoma"/>
              <a:ea typeface="Tahoma"/>
              <a:cs typeface="Tahoma"/>
              <a:sym typeface="Tahoma"/>
            </a:endParaRPr>
          </a:p>
        </p:txBody>
      </p:sp>
      <p:sp>
        <p:nvSpPr>
          <p:cNvPr id="532" name="Google Shape;532;p5"/>
          <p:cNvSpPr txBox="1">
            <a:spLocks noGrp="1"/>
          </p:cNvSpPr>
          <p:nvPr>
            <p:ph type="title" idx="3"/>
          </p:nvPr>
        </p:nvSpPr>
        <p:spPr>
          <a:xfrm>
            <a:off x="4904614" y="3253125"/>
            <a:ext cx="1725000" cy="371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sz="2200">
                <a:latin typeface="Tahoma"/>
                <a:ea typeface="Tahoma"/>
                <a:cs typeface="Tahoma"/>
                <a:sym typeface="Tahoma"/>
              </a:rPr>
              <a:t>MongoDB</a:t>
            </a:r>
            <a:endParaRPr sz="2200">
              <a:latin typeface="Tahoma"/>
              <a:ea typeface="Tahoma"/>
              <a:cs typeface="Tahoma"/>
              <a:sym typeface="Tahoma"/>
            </a:endParaRPr>
          </a:p>
        </p:txBody>
      </p:sp>
      <p:sp>
        <p:nvSpPr>
          <p:cNvPr id="533" name="Google Shape;533;p5"/>
          <p:cNvSpPr txBox="1">
            <a:spLocks noGrp="1"/>
          </p:cNvSpPr>
          <p:nvPr>
            <p:ph type="subTitle" idx="4"/>
          </p:nvPr>
        </p:nvSpPr>
        <p:spPr>
          <a:xfrm>
            <a:off x="4904613" y="3688675"/>
            <a:ext cx="17250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1500">
                <a:latin typeface="Tahoma"/>
                <a:ea typeface="Tahoma"/>
                <a:cs typeface="Tahoma"/>
                <a:sym typeface="Tahoma"/>
              </a:rPr>
              <a:t>Database</a:t>
            </a:r>
            <a:endParaRPr sz="1500">
              <a:latin typeface="Tahoma"/>
              <a:ea typeface="Tahoma"/>
              <a:cs typeface="Tahoma"/>
              <a:sym typeface="Tahoma"/>
            </a:endParaRPr>
          </a:p>
        </p:txBody>
      </p:sp>
      <p:sp>
        <p:nvSpPr>
          <p:cNvPr id="534" name="Google Shape;534;p5"/>
          <p:cNvSpPr txBox="1">
            <a:spLocks noGrp="1"/>
          </p:cNvSpPr>
          <p:nvPr>
            <p:ph type="title" idx="5"/>
          </p:nvPr>
        </p:nvSpPr>
        <p:spPr>
          <a:xfrm>
            <a:off x="1371738" y="3253125"/>
            <a:ext cx="1725000" cy="371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sz="2200" dirty="0">
                <a:latin typeface="Tahoma"/>
                <a:ea typeface="Tahoma"/>
                <a:cs typeface="Tahoma"/>
                <a:sym typeface="Tahoma"/>
              </a:rPr>
              <a:t>Python</a:t>
            </a:r>
            <a:endParaRPr sz="2200" dirty="0">
              <a:latin typeface="Tahoma"/>
              <a:ea typeface="Tahoma"/>
              <a:cs typeface="Tahoma"/>
              <a:sym typeface="Tahoma"/>
            </a:endParaRPr>
          </a:p>
        </p:txBody>
      </p:sp>
      <p:sp>
        <p:nvSpPr>
          <p:cNvPr id="535" name="Google Shape;535;p5"/>
          <p:cNvSpPr txBox="1">
            <a:spLocks noGrp="1"/>
          </p:cNvSpPr>
          <p:nvPr>
            <p:ph type="subTitle" idx="6"/>
          </p:nvPr>
        </p:nvSpPr>
        <p:spPr>
          <a:xfrm>
            <a:off x="1371752" y="3688675"/>
            <a:ext cx="20832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1500" dirty="0">
                <a:latin typeface="Tahoma"/>
                <a:ea typeface="Tahoma"/>
                <a:cs typeface="Tahoma"/>
                <a:sym typeface="Tahoma"/>
              </a:rPr>
              <a:t>Sensor Connectivity</a:t>
            </a:r>
            <a:endParaRPr sz="1500" dirty="0">
              <a:latin typeface="Tahoma"/>
              <a:ea typeface="Tahoma"/>
              <a:cs typeface="Tahoma"/>
              <a:sym typeface="Tahoma"/>
            </a:endParaRPr>
          </a:p>
        </p:txBody>
      </p:sp>
      <p:sp>
        <p:nvSpPr>
          <p:cNvPr id="536" name="Google Shape;536;p5"/>
          <p:cNvSpPr txBox="1">
            <a:spLocks noGrp="1"/>
          </p:cNvSpPr>
          <p:nvPr>
            <p:ph type="title" idx="7"/>
          </p:nvPr>
        </p:nvSpPr>
        <p:spPr>
          <a:xfrm>
            <a:off x="4904615" y="1576275"/>
            <a:ext cx="1725000" cy="371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sz="2200">
                <a:latin typeface="Tahoma"/>
                <a:ea typeface="Tahoma"/>
                <a:cs typeface="Tahoma"/>
                <a:sym typeface="Tahoma"/>
              </a:rPr>
              <a:t>Nodejs</a:t>
            </a:r>
            <a:endParaRPr sz="2200">
              <a:latin typeface="Tahoma"/>
              <a:ea typeface="Tahoma"/>
              <a:cs typeface="Tahoma"/>
              <a:sym typeface="Tahoma"/>
            </a:endParaRPr>
          </a:p>
        </p:txBody>
      </p:sp>
      <p:sp>
        <p:nvSpPr>
          <p:cNvPr id="537" name="Google Shape;537;p5"/>
          <p:cNvSpPr txBox="1">
            <a:spLocks noGrp="1"/>
          </p:cNvSpPr>
          <p:nvPr>
            <p:ph type="subTitle" idx="8"/>
          </p:nvPr>
        </p:nvSpPr>
        <p:spPr>
          <a:xfrm>
            <a:off x="4869178" y="2021950"/>
            <a:ext cx="2147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1500">
                <a:latin typeface="Tahoma"/>
                <a:ea typeface="Tahoma"/>
                <a:cs typeface="Tahoma"/>
                <a:sym typeface="Tahoma"/>
              </a:rPr>
              <a:t> Back End Connectivity</a:t>
            </a:r>
            <a:endParaRPr sz="1500">
              <a:latin typeface="Tahoma"/>
              <a:ea typeface="Tahoma"/>
              <a:cs typeface="Tahoma"/>
              <a:sym typeface="Tahoma"/>
            </a:endParaRPr>
          </a:p>
        </p:txBody>
      </p:sp>
      <p:sp>
        <p:nvSpPr>
          <p:cNvPr id="538" name="Google Shape;538;p5"/>
          <p:cNvSpPr txBox="1"/>
          <p:nvPr/>
        </p:nvSpPr>
        <p:spPr>
          <a:xfrm>
            <a:off x="6579950" y="83950"/>
            <a:ext cx="2305500" cy="368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2"/>
                </a:solidFill>
                <a:latin typeface="Stint Ultra Expanded"/>
                <a:ea typeface="Stint Ultra Expanded"/>
                <a:cs typeface="Stint Ultra Expanded"/>
                <a:sym typeface="Stint Ultra Expanded"/>
              </a:rPr>
              <a:t>C-DAC ACTs</a:t>
            </a:r>
            <a:endParaRPr sz="1800" b="1" i="0" u="none" strike="noStrike" cap="none">
              <a:solidFill>
                <a:srgbClr val="B6B6B6"/>
              </a:solidFill>
              <a:latin typeface="Stint Ultra Expanded"/>
              <a:ea typeface="Stint Ultra Expanded"/>
              <a:cs typeface="Stint Ultra Expanded"/>
              <a:sym typeface="Stint Ultra Expanded"/>
            </a:endParaRPr>
          </a:p>
        </p:txBody>
      </p:sp>
      <p:pic>
        <p:nvPicPr>
          <p:cNvPr id="539" name="Google Shape;539;p5"/>
          <p:cNvPicPr preferRelativeResize="0"/>
          <p:nvPr/>
        </p:nvPicPr>
        <p:blipFill>
          <a:blip r:embed="rId3">
            <a:alphaModFix/>
          </a:blip>
          <a:stretch>
            <a:fillRect/>
          </a:stretch>
        </p:blipFill>
        <p:spPr>
          <a:xfrm>
            <a:off x="2688800" y="1427100"/>
            <a:ext cx="670025" cy="670025"/>
          </a:xfrm>
          <a:prstGeom prst="rect">
            <a:avLst/>
          </a:prstGeom>
          <a:noFill/>
          <a:ln>
            <a:noFill/>
          </a:ln>
        </p:spPr>
      </p:pic>
      <p:pic>
        <p:nvPicPr>
          <p:cNvPr id="540" name="Google Shape;540;p5"/>
          <p:cNvPicPr preferRelativeResize="0"/>
          <p:nvPr/>
        </p:nvPicPr>
        <p:blipFill>
          <a:blip r:embed="rId4">
            <a:alphaModFix/>
          </a:blip>
          <a:stretch>
            <a:fillRect/>
          </a:stretch>
        </p:blipFill>
        <p:spPr>
          <a:xfrm>
            <a:off x="6071176" y="1517261"/>
            <a:ext cx="855624" cy="489725"/>
          </a:xfrm>
          <a:prstGeom prst="rect">
            <a:avLst/>
          </a:prstGeom>
          <a:noFill/>
          <a:ln>
            <a:noFill/>
          </a:ln>
        </p:spPr>
      </p:pic>
      <p:pic>
        <p:nvPicPr>
          <p:cNvPr id="541" name="Google Shape;541;p5"/>
          <p:cNvPicPr preferRelativeResize="0"/>
          <p:nvPr/>
        </p:nvPicPr>
        <p:blipFill>
          <a:blip r:embed="rId5">
            <a:alphaModFix/>
          </a:blip>
          <a:stretch>
            <a:fillRect/>
          </a:stretch>
        </p:blipFill>
        <p:spPr>
          <a:xfrm>
            <a:off x="2610375" y="3091575"/>
            <a:ext cx="670026" cy="670026"/>
          </a:xfrm>
          <a:prstGeom prst="rect">
            <a:avLst/>
          </a:prstGeom>
          <a:noFill/>
          <a:ln>
            <a:noFill/>
          </a:ln>
        </p:spPr>
      </p:pic>
      <p:pic>
        <p:nvPicPr>
          <p:cNvPr id="542" name="Google Shape;542;p5"/>
          <p:cNvPicPr preferRelativeResize="0"/>
          <p:nvPr/>
        </p:nvPicPr>
        <p:blipFill>
          <a:blip r:embed="rId6">
            <a:alphaModFix/>
          </a:blip>
          <a:stretch>
            <a:fillRect/>
          </a:stretch>
        </p:blipFill>
        <p:spPr>
          <a:xfrm>
            <a:off x="6567650" y="3171225"/>
            <a:ext cx="1156357" cy="453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p:cTn id="7" dur="1000" fill="hold"/>
                                        <p:tgtEl>
                                          <p:spTgt spid="529"/>
                                        </p:tgtEl>
                                        <p:attrNameLst>
                                          <p:attrName>ppt_w</p:attrName>
                                        </p:attrNameLst>
                                      </p:cBhvr>
                                      <p:tavLst>
                                        <p:tav tm="0">
                                          <p:val>
                                            <p:fltVal val="0"/>
                                          </p:val>
                                        </p:tav>
                                        <p:tav tm="100000">
                                          <p:val>
                                            <p:strVal val="#ppt_w"/>
                                          </p:val>
                                        </p:tav>
                                      </p:tavLst>
                                    </p:anim>
                                    <p:anim calcmode="lin" valueType="num">
                                      <p:cBhvr>
                                        <p:cTn id="8" dur="1000" fill="hold"/>
                                        <p:tgtEl>
                                          <p:spTgt spid="529"/>
                                        </p:tgtEl>
                                        <p:attrNameLst>
                                          <p:attrName>ppt_h</p:attrName>
                                        </p:attrNameLst>
                                      </p:cBhvr>
                                      <p:tavLst>
                                        <p:tav tm="0">
                                          <p:val>
                                            <p:fltVal val="0"/>
                                          </p:val>
                                        </p:tav>
                                        <p:tav tm="100000">
                                          <p:val>
                                            <p:strVal val="#ppt_h"/>
                                          </p:val>
                                        </p:tav>
                                      </p:tavLst>
                                    </p:anim>
                                    <p:anim calcmode="lin" valueType="num">
                                      <p:cBhvr>
                                        <p:cTn id="9" dur="1000" fill="hold"/>
                                        <p:tgtEl>
                                          <p:spTgt spid="529"/>
                                        </p:tgtEl>
                                        <p:attrNameLst>
                                          <p:attrName>style.rotation</p:attrName>
                                        </p:attrNameLst>
                                      </p:cBhvr>
                                      <p:tavLst>
                                        <p:tav tm="0">
                                          <p:val>
                                            <p:fltVal val="90"/>
                                          </p:val>
                                        </p:tav>
                                        <p:tav tm="100000">
                                          <p:val>
                                            <p:fltVal val="0"/>
                                          </p:val>
                                        </p:tav>
                                      </p:tavLst>
                                    </p:anim>
                                    <p:animEffect transition="in" filter="fade">
                                      <p:cBhvr>
                                        <p:cTn id="10" dur="1000"/>
                                        <p:tgtEl>
                                          <p:spTgt spid="529"/>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525"/>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grpId="0" nodeType="clickEffect">
                                  <p:stCondLst>
                                    <p:cond delay="0"/>
                                  </p:stCondLst>
                                  <p:childTnLst>
                                    <p:animScale>
                                      <p:cBhvr>
                                        <p:cTn id="18" dur="2000" fill="hold"/>
                                        <p:tgtEl>
                                          <p:spTgt spid="527"/>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0" nodeType="clickEffect">
                                  <p:stCondLst>
                                    <p:cond delay="0"/>
                                  </p:stCondLst>
                                  <p:childTnLst>
                                    <p:animScale>
                                      <p:cBhvr>
                                        <p:cTn id="22" dur="2000" fill="hold"/>
                                        <p:tgtEl>
                                          <p:spTgt spid="526"/>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grpId="0" nodeType="clickEffect">
                                  <p:stCondLst>
                                    <p:cond delay="0"/>
                                  </p:stCondLst>
                                  <p:childTnLst>
                                    <p:animScale>
                                      <p:cBhvr>
                                        <p:cTn id="26" dur="2000" fill="hold"/>
                                        <p:tgtEl>
                                          <p:spTgt spid="52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 grpId="0" animBg="1"/>
      <p:bldP spid="526" grpId="0" animBg="1"/>
      <p:bldP spid="527" grpId="0" animBg="1"/>
      <p:bldP spid="528" grpId="0" animBg="1"/>
      <p:bldP spid="5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
          <p:cNvSpPr/>
          <p:nvPr/>
        </p:nvSpPr>
        <p:spPr>
          <a:xfrm>
            <a:off x="347984" y="1389953"/>
            <a:ext cx="3745876" cy="2310085"/>
          </a:xfrm>
          <a:custGeom>
            <a:avLst/>
            <a:gdLst/>
            <a:ahLst/>
            <a:cxnLst/>
            <a:rect l="l" t="t" r="r" b="b"/>
            <a:pathLst>
              <a:path w="74955" h="37541" extrusionOk="0">
                <a:moveTo>
                  <a:pt x="4003" y="1"/>
                </a:moveTo>
                <a:cubicBezTo>
                  <a:pt x="1792" y="1"/>
                  <a:pt x="1" y="1791"/>
                  <a:pt x="1" y="4003"/>
                </a:cubicBezTo>
                <a:lnTo>
                  <a:pt x="1" y="33538"/>
                </a:lnTo>
                <a:cubicBezTo>
                  <a:pt x="1" y="35750"/>
                  <a:pt x="1792" y="37541"/>
                  <a:pt x="4003"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003"/>
                </a:lnTo>
                <a:cubicBezTo>
                  <a:pt x="74955" y="1791"/>
                  <a:pt x="73164" y="1"/>
                  <a:pt x="7095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Garamond" panose="02020404030301010803" pitchFamily="18" charset="0"/>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aramond" panose="02020404030301010803" pitchFamily="18" charset="0"/>
              <a:sym typeface="Arial"/>
            </a:endParaRPr>
          </a:p>
        </p:txBody>
      </p:sp>
      <p:sp>
        <p:nvSpPr>
          <p:cNvPr id="548" name="Google Shape;548;p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4000" dirty="0">
                <a:latin typeface="Times New Roman"/>
                <a:ea typeface="Times New Roman"/>
                <a:cs typeface="Times New Roman"/>
                <a:sym typeface="Times New Roman"/>
              </a:rPr>
              <a:t>Hardware</a:t>
            </a:r>
            <a:endParaRPr sz="4000" dirty="0">
              <a:latin typeface="Times New Roman"/>
              <a:ea typeface="Times New Roman"/>
              <a:cs typeface="Times New Roman"/>
              <a:sym typeface="Times New Roman"/>
            </a:endParaRPr>
          </a:p>
        </p:txBody>
      </p:sp>
      <p:sp>
        <p:nvSpPr>
          <p:cNvPr id="549" name="Google Shape;549;p6"/>
          <p:cNvSpPr txBox="1">
            <a:spLocks noGrp="1"/>
          </p:cNvSpPr>
          <p:nvPr>
            <p:ph type="title" idx="2"/>
          </p:nvPr>
        </p:nvSpPr>
        <p:spPr>
          <a:xfrm>
            <a:off x="461138" y="1468225"/>
            <a:ext cx="1725000" cy="371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sz="2200" dirty="0">
                <a:latin typeface="Garamond" panose="02020404030301010803" pitchFamily="18" charset="0"/>
                <a:ea typeface="Tahoma"/>
                <a:cs typeface="Tahoma"/>
                <a:sym typeface="Tahoma"/>
              </a:rPr>
              <a:t>Sensors:</a:t>
            </a:r>
            <a:endParaRPr sz="2200" dirty="0">
              <a:latin typeface="Garamond" panose="02020404030301010803" pitchFamily="18" charset="0"/>
              <a:ea typeface="Tahoma"/>
              <a:cs typeface="Tahoma"/>
              <a:sym typeface="Tahoma"/>
            </a:endParaRPr>
          </a:p>
        </p:txBody>
      </p:sp>
      <p:sp>
        <p:nvSpPr>
          <p:cNvPr id="550" name="Google Shape;550;p6"/>
          <p:cNvSpPr txBox="1">
            <a:spLocks noGrp="1"/>
          </p:cNvSpPr>
          <p:nvPr>
            <p:ph type="subTitle" idx="1"/>
          </p:nvPr>
        </p:nvSpPr>
        <p:spPr>
          <a:xfrm>
            <a:off x="496600" y="1834950"/>
            <a:ext cx="3745800" cy="1473600"/>
          </a:xfrm>
          <a:prstGeom prst="rect">
            <a:avLst/>
          </a:prstGeom>
          <a:noFill/>
          <a:ln>
            <a:noFill/>
          </a:ln>
        </p:spPr>
        <p:txBody>
          <a:bodyPr spcFirstLastPara="1" wrap="square" lIns="91425" tIns="91425" rIns="91425" bIns="91425" anchor="ctr" anchorCtr="0">
            <a:noAutofit/>
          </a:bodyPr>
          <a:lstStyle/>
          <a:p>
            <a:pPr marL="914400" lvl="0" indent="457200" algn="l" rtl="0">
              <a:lnSpc>
                <a:spcPct val="100000"/>
              </a:lnSpc>
              <a:spcBef>
                <a:spcPts val="0"/>
              </a:spcBef>
              <a:spcAft>
                <a:spcPts val="0"/>
              </a:spcAft>
              <a:buNone/>
            </a:pPr>
            <a:r>
              <a:rPr lang="en" sz="1800" b="1" dirty="0">
                <a:solidFill>
                  <a:srgbClr val="000000"/>
                </a:solidFill>
                <a:latin typeface="Garamond" panose="02020404030301010803" pitchFamily="18" charset="0"/>
                <a:ea typeface="Tahoma"/>
                <a:cs typeface="Tahoma"/>
                <a:sym typeface="Tahoma"/>
              </a:rPr>
              <a:t>                                         MLX90614</a:t>
            </a:r>
            <a:endParaRPr sz="1800" b="1" dirty="0">
              <a:latin typeface="Garamond" panose="02020404030301010803" pitchFamily="18" charset="0"/>
              <a:ea typeface="Tahoma"/>
              <a:cs typeface="Tahoma"/>
              <a:sym typeface="Tahoma"/>
            </a:endParaRPr>
          </a:p>
          <a:p>
            <a:pPr marL="457200" lvl="0" indent="0" algn="l" rtl="0">
              <a:lnSpc>
                <a:spcPct val="100000"/>
              </a:lnSpc>
              <a:spcBef>
                <a:spcPts val="0"/>
              </a:spcBef>
              <a:spcAft>
                <a:spcPts val="0"/>
              </a:spcAft>
              <a:buNone/>
            </a:pPr>
            <a:endParaRPr sz="1800" b="1" dirty="0">
              <a:solidFill>
                <a:srgbClr val="000000"/>
              </a:solidFill>
              <a:latin typeface="Garamond" panose="02020404030301010803" pitchFamily="18" charset="0"/>
              <a:ea typeface="Tahoma"/>
              <a:cs typeface="Tahoma"/>
              <a:sym typeface="Tahoma"/>
            </a:endParaRPr>
          </a:p>
          <a:p>
            <a:pPr marL="0" lvl="0" indent="0" algn="l" rtl="0">
              <a:lnSpc>
                <a:spcPct val="100000"/>
              </a:lnSpc>
              <a:spcBef>
                <a:spcPts val="0"/>
              </a:spcBef>
              <a:spcAft>
                <a:spcPts val="0"/>
              </a:spcAft>
              <a:buNone/>
            </a:pPr>
            <a:endParaRPr sz="1800" b="1" dirty="0">
              <a:solidFill>
                <a:srgbClr val="000000"/>
              </a:solidFill>
              <a:latin typeface="Garamond" panose="02020404030301010803" pitchFamily="18" charset="0"/>
              <a:ea typeface="Tahoma"/>
              <a:cs typeface="Tahoma"/>
              <a:sym typeface="Tahoma"/>
            </a:endParaRPr>
          </a:p>
          <a:p>
            <a:pPr marL="0" lvl="0" indent="0" algn="l" rtl="0">
              <a:lnSpc>
                <a:spcPct val="100000"/>
              </a:lnSpc>
              <a:spcBef>
                <a:spcPts val="0"/>
              </a:spcBef>
              <a:spcAft>
                <a:spcPts val="0"/>
              </a:spcAft>
              <a:buNone/>
            </a:pPr>
            <a:r>
              <a:rPr lang="en" sz="1800" b="1" dirty="0">
                <a:solidFill>
                  <a:srgbClr val="000000"/>
                </a:solidFill>
                <a:latin typeface="Garamond" panose="02020404030301010803" pitchFamily="18" charset="0"/>
                <a:ea typeface="Tahoma"/>
                <a:cs typeface="Tahoma"/>
                <a:sym typeface="Tahoma"/>
              </a:rPr>
              <a:t>MAX30102</a:t>
            </a:r>
            <a:endParaRPr sz="1800" b="1" dirty="0">
              <a:latin typeface="Garamond" panose="02020404030301010803" pitchFamily="18" charset="0"/>
              <a:ea typeface="Tahoma"/>
              <a:cs typeface="Tahoma"/>
              <a:sym typeface="Tahoma"/>
            </a:endParaRPr>
          </a:p>
          <a:p>
            <a:pPr marL="0" lvl="0" indent="0" algn="l" rtl="0">
              <a:lnSpc>
                <a:spcPct val="100000"/>
              </a:lnSpc>
              <a:spcBef>
                <a:spcPts val="0"/>
              </a:spcBef>
              <a:spcAft>
                <a:spcPts val="0"/>
              </a:spcAft>
              <a:buClr>
                <a:schemeClr val="dk1"/>
              </a:buClr>
              <a:buSzPts val="1100"/>
              <a:buFont typeface="Arial"/>
              <a:buNone/>
            </a:pPr>
            <a:endParaRPr sz="1800" b="1" dirty="0">
              <a:latin typeface="Garamond" panose="02020404030301010803" pitchFamily="18" charset="0"/>
              <a:ea typeface="Tahoma"/>
              <a:cs typeface="Tahoma"/>
              <a:sym typeface="Tahoma"/>
            </a:endParaRPr>
          </a:p>
        </p:txBody>
      </p:sp>
      <p:sp>
        <p:nvSpPr>
          <p:cNvPr id="551" name="Google Shape;551;p6"/>
          <p:cNvSpPr txBox="1"/>
          <p:nvPr/>
        </p:nvSpPr>
        <p:spPr>
          <a:xfrm>
            <a:off x="6579950" y="83950"/>
            <a:ext cx="2305500" cy="368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2"/>
                </a:solidFill>
                <a:latin typeface="Stint Ultra Expanded"/>
                <a:ea typeface="Stint Ultra Expanded"/>
                <a:cs typeface="Stint Ultra Expanded"/>
                <a:sym typeface="Stint Ultra Expanded"/>
              </a:rPr>
              <a:t>C-DAC ACTs</a:t>
            </a:r>
            <a:endParaRPr sz="1800" b="1" i="0" u="none" strike="noStrike" cap="none">
              <a:solidFill>
                <a:srgbClr val="B6B6B6"/>
              </a:solidFill>
              <a:latin typeface="Stint Ultra Expanded"/>
              <a:ea typeface="Stint Ultra Expanded"/>
              <a:cs typeface="Stint Ultra Expanded"/>
              <a:sym typeface="Stint Ultra Expanded"/>
            </a:endParaRPr>
          </a:p>
        </p:txBody>
      </p:sp>
      <p:grpSp>
        <p:nvGrpSpPr>
          <p:cNvPr id="552" name="Google Shape;552;p6"/>
          <p:cNvGrpSpPr/>
          <p:nvPr/>
        </p:nvGrpSpPr>
        <p:grpSpPr>
          <a:xfrm rot="-1963155">
            <a:off x="2236151" y="76169"/>
            <a:ext cx="686787" cy="1310406"/>
            <a:chOff x="3229550" y="1460425"/>
            <a:chExt cx="253050" cy="482825"/>
          </a:xfrm>
        </p:grpSpPr>
        <p:sp>
          <p:nvSpPr>
            <p:cNvPr id="553" name="Google Shape;553;p6"/>
            <p:cNvSpPr/>
            <p:nvPr/>
          </p:nvSpPr>
          <p:spPr>
            <a:xfrm>
              <a:off x="3229550" y="1460425"/>
              <a:ext cx="253050" cy="482825"/>
            </a:xfrm>
            <a:custGeom>
              <a:avLst/>
              <a:gdLst/>
              <a:ahLst/>
              <a:cxnLst/>
              <a:rect l="l" t="t" r="r" b="b"/>
              <a:pathLst>
                <a:path w="10122" h="19313" extrusionOk="0">
                  <a:moveTo>
                    <a:pt x="5061" y="1"/>
                  </a:moveTo>
                  <a:cubicBezTo>
                    <a:pt x="4692" y="1"/>
                    <a:pt x="4382" y="298"/>
                    <a:pt x="4382" y="679"/>
                  </a:cubicBezTo>
                  <a:cubicBezTo>
                    <a:pt x="4382" y="965"/>
                    <a:pt x="4573" y="1215"/>
                    <a:pt x="4835" y="1310"/>
                  </a:cubicBezTo>
                  <a:lnTo>
                    <a:pt x="4835" y="2918"/>
                  </a:lnTo>
                  <a:lnTo>
                    <a:pt x="3108" y="2918"/>
                  </a:lnTo>
                  <a:lnTo>
                    <a:pt x="3108" y="4584"/>
                  </a:lnTo>
                  <a:lnTo>
                    <a:pt x="1299" y="4584"/>
                  </a:lnTo>
                  <a:lnTo>
                    <a:pt x="1299" y="5406"/>
                  </a:lnTo>
                  <a:lnTo>
                    <a:pt x="1" y="5406"/>
                  </a:lnTo>
                  <a:lnTo>
                    <a:pt x="1" y="14252"/>
                  </a:lnTo>
                  <a:cubicBezTo>
                    <a:pt x="1" y="17050"/>
                    <a:pt x="2263" y="19312"/>
                    <a:pt x="5061" y="19312"/>
                  </a:cubicBezTo>
                  <a:cubicBezTo>
                    <a:pt x="7859" y="19312"/>
                    <a:pt x="10121" y="17038"/>
                    <a:pt x="10121" y="14252"/>
                  </a:cubicBezTo>
                  <a:lnTo>
                    <a:pt x="10121" y="5406"/>
                  </a:lnTo>
                  <a:lnTo>
                    <a:pt x="8823" y="5406"/>
                  </a:lnTo>
                  <a:lnTo>
                    <a:pt x="8823" y="4584"/>
                  </a:lnTo>
                  <a:lnTo>
                    <a:pt x="7014" y="4584"/>
                  </a:lnTo>
                  <a:lnTo>
                    <a:pt x="7014" y="2918"/>
                  </a:lnTo>
                  <a:lnTo>
                    <a:pt x="5287" y="2918"/>
                  </a:lnTo>
                  <a:lnTo>
                    <a:pt x="5287" y="1310"/>
                  </a:lnTo>
                  <a:cubicBezTo>
                    <a:pt x="5549" y="1215"/>
                    <a:pt x="5740" y="965"/>
                    <a:pt x="5740" y="679"/>
                  </a:cubicBezTo>
                  <a:cubicBezTo>
                    <a:pt x="5740" y="298"/>
                    <a:pt x="5430" y="1"/>
                    <a:pt x="5061" y="1"/>
                  </a:cubicBezTo>
                  <a:close/>
                </a:path>
              </a:pathLst>
            </a:custGeom>
            <a:solidFill>
              <a:srgbClr val="FFFFFF"/>
            </a:solidFill>
            <a:ln w="152400" cap="flat" cmpd="sng">
              <a:solidFill>
                <a:srgbClr val="FFFFFF"/>
              </a:solidFill>
              <a:prstDash val="solid"/>
              <a:round/>
              <a:headEnd type="none" w="sm" len="sm"/>
              <a:tailEnd type="none" w="sm" len="sm"/>
            </a:ln>
            <a:effectLst>
              <a:outerShdw dist="66675" dir="2820000" algn="bl" rotWithShape="0">
                <a:srgbClr val="516F86">
                  <a:alpha val="2588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4" name="Google Shape;554;p6"/>
            <p:cNvGrpSpPr/>
            <p:nvPr/>
          </p:nvGrpSpPr>
          <p:grpSpPr>
            <a:xfrm>
              <a:off x="3229550" y="1460425"/>
              <a:ext cx="253050" cy="482825"/>
              <a:chOff x="3229550" y="-229375"/>
              <a:chExt cx="253050" cy="482825"/>
            </a:xfrm>
          </p:grpSpPr>
          <p:sp>
            <p:nvSpPr>
              <p:cNvPr id="555" name="Google Shape;555;p6"/>
              <p:cNvSpPr/>
              <p:nvPr/>
            </p:nvSpPr>
            <p:spPr>
              <a:xfrm>
                <a:off x="3350400" y="-212400"/>
                <a:ext cx="11350" cy="87250"/>
              </a:xfrm>
              <a:custGeom>
                <a:avLst/>
                <a:gdLst/>
                <a:ahLst/>
                <a:cxnLst/>
                <a:rect l="l" t="t" r="r" b="b"/>
                <a:pathLst>
                  <a:path w="454" h="3490" extrusionOk="0">
                    <a:moveTo>
                      <a:pt x="1" y="1"/>
                    </a:moveTo>
                    <a:lnTo>
                      <a:pt x="1" y="3489"/>
                    </a:lnTo>
                    <a:lnTo>
                      <a:pt x="453" y="3489"/>
                    </a:lnTo>
                    <a:lnTo>
                      <a:pt x="453" y="1"/>
                    </a:lnTo>
                    <a:close/>
                  </a:path>
                </a:pathLst>
              </a:custGeom>
              <a:solidFill>
                <a:srgbClr val="D8E6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6"/>
              <p:cNvSpPr/>
              <p:nvPr/>
            </p:nvSpPr>
            <p:spPr>
              <a:xfrm>
                <a:off x="3339100" y="-229375"/>
                <a:ext cx="33950" cy="33975"/>
              </a:xfrm>
              <a:custGeom>
                <a:avLst/>
                <a:gdLst/>
                <a:ahLst/>
                <a:cxnLst/>
                <a:rect l="l" t="t" r="r" b="b"/>
                <a:pathLst>
                  <a:path w="1358" h="1359" extrusionOk="0">
                    <a:moveTo>
                      <a:pt x="679" y="1"/>
                    </a:moveTo>
                    <a:cubicBezTo>
                      <a:pt x="298" y="1"/>
                      <a:pt x="0" y="311"/>
                      <a:pt x="0" y="680"/>
                    </a:cubicBezTo>
                    <a:cubicBezTo>
                      <a:pt x="0" y="1061"/>
                      <a:pt x="310" y="1358"/>
                      <a:pt x="679" y="1358"/>
                    </a:cubicBezTo>
                    <a:cubicBezTo>
                      <a:pt x="1048" y="1358"/>
                      <a:pt x="1358" y="1049"/>
                      <a:pt x="1358" y="680"/>
                    </a:cubicBezTo>
                    <a:cubicBezTo>
                      <a:pt x="1358" y="311"/>
                      <a:pt x="1048" y="13"/>
                      <a:pt x="679" y="1"/>
                    </a:cubicBezTo>
                    <a:close/>
                  </a:path>
                </a:pathLst>
              </a:custGeom>
              <a:solidFill>
                <a:srgbClr val="37555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6"/>
              <p:cNvSpPr/>
              <p:nvPr/>
            </p:nvSpPr>
            <p:spPr>
              <a:xfrm>
                <a:off x="3229550" y="-93925"/>
                <a:ext cx="253050" cy="347375"/>
              </a:xfrm>
              <a:custGeom>
                <a:avLst/>
                <a:gdLst/>
                <a:ahLst/>
                <a:cxnLst/>
                <a:rect l="l" t="t" r="r" b="b"/>
                <a:pathLst>
                  <a:path w="10122" h="13895" extrusionOk="0">
                    <a:moveTo>
                      <a:pt x="1" y="0"/>
                    </a:moveTo>
                    <a:lnTo>
                      <a:pt x="1" y="8835"/>
                    </a:lnTo>
                    <a:cubicBezTo>
                      <a:pt x="1" y="11633"/>
                      <a:pt x="2263" y="13895"/>
                      <a:pt x="5061" y="13895"/>
                    </a:cubicBezTo>
                    <a:cubicBezTo>
                      <a:pt x="7859" y="13895"/>
                      <a:pt x="10121" y="11633"/>
                      <a:pt x="10121" y="8835"/>
                    </a:cubicBezTo>
                    <a:lnTo>
                      <a:pt x="10121" y="0"/>
                    </a:lnTo>
                    <a:close/>
                  </a:path>
                </a:pathLst>
              </a:custGeom>
              <a:solidFill>
                <a:srgbClr val="86B5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6"/>
              <p:cNvSpPr/>
              <p:nvPr/>
            </p:nvSpPr>
            <p:spPr>
              <a:xfrm>
                <a:off x="3272125" y="23950"/>
                <a:ext cx="167900" cy="103600"/>
              </a:xfrm>
              <a:custGeom>
                <a:avLst/>
                <a:gdLst/>
                <a:ahLst/>
                <a:cxnLst/>
                <a:rect l="l" t="t" r="r" b="b"/>
                <a:pathLst>
                  <a:path w="6716" h="4144" extrusionOk="0">
                    <a:moveTo>
                      <a:pt x="0" y="0"/>
                    </a:moveTo>
                    <a:lnTo>
                      <a:pt x="0" y="4144"/>
                    </a:lnTo>
                    <a:lnTo>
                      <a:pt x="6716" y="4144"/>
                    </a:lnTo>
                    <a:lnTo>
                      <a:pt x="6716" y="0"/>
                    </a:lnTo>
                    <a:close/>
                  </a:path>
                </a:pathLst>
              </a:custGeom>
              <a:solidFill>
                <a:srgbClr val="2B34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6"/>
              <p:cNvSpPr/>
              <p:nvPr/>
            </p:nvSpPr>
            <p:spPr>
              <a:xfrm>
                <a:off x="3272125" y="-37375"/>
                <a:ext cx="23250" cy="36625"/>
              </a:xfrm>
              <a:custGeom>
                <a:avLst/>
                <a:gdLst/>
                <a:ahLst/>
                <a:cxnLst/>
                <a:rect l="l" t="t" r="r" b="b"/>
                <a:pathLst>
                  <a:path w="930" h="1465" extrusionOk="0">
                    <a:moveTo>
                      <a:pt x="0" y="1"/>
                    </a:moveTo>
                    <a:lnTo>
                      <a:pt x="0" y="1465"/>
                    </a:lnTo>
                    <a:lnTo>
                      <a:pt x="929" y="1465"/>
                    </a:lnTo>
                    <a:lnTo>
                      <a:pt x="92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6"/>
              <p:cNvSpPr/>
              <p:nvPr/>
            </p:nvSpPr>
            <p:spPr>
              <a:xfrm>
                <a:off x="3344450" y="-37375"/>
                <a:ext cx="23250" cy="36625"/>
              </a:xfrm>
              <a:custGeom>
                <a:avLst/>
                <a:gdLst/>
                <a:ahLst/>
                <a:cxnLst/>
                <a:rect l="l" t="t" r="r" b="b"/>
                <a:pathLst>
                  <a:path w="930" h="1465" extrusionOk="0">
                    <a:moveTo>
                      <a:pt x="1" y="1"/>
                    </a:moveTo>
                    <a:lnTo>
                      <a:pt x="1" y="1465"/>
                    </a:lnTo>
                    <a:lnTo>
                      <a:pt x="929" y="1465"/>
                    </a:lnTo>
                    <a:lnTo>
                      <a:pt x="92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6"/>
              <p:cNvSpPr/>
              <p:nvPr/>
            </p:nvSpPr>
            <p:spPr>
              <a:xfrm>
                <a:off x="3344450" y="-37375"/>
                <a:ext cx="23250" cy="36625"/>
              </a:xfrm>
              <a:custGeom>
                <a:avLst/>
                <a:gdLst/>
                <a:ahLst/>
                <a:cxnLst/>
                <a:rect l="l" t="t" r="r" b="b"/>
                <a:pathLst>
                  <a:path w="930" h="1465" extrusionOk="0">
                    <a:moveTo>
                      <a:pt x="1" y="1"/>
                    </a:moveTo>
                    <a:lnTo>
                      <a:pt x="1" y="1465"/>
                    </a:lnTo>
                    <a:lnTo>
                      <a:pt x="929" y="1465"/>
                    </a:lnTo>
                    <a:lnTo>
                      <a:pt x="92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6"/>
              <p:cNvSpPr/>
              <p:nvPr/>
            </p:nvSpPr>
            <p:spPr>
              <a:xfrm>
                <a:off x="3417075" y="-37375"/>
                <a:ext cx="22950" cy="36625"/>
              </a:xfrm>
              <a:custGeom>
                <a:avLst/>
                <a:gdLst/>
                <a:ahLst/>
                <a:cxnLst/>
                <a:rect l="l" t="t" r="r" b="b"/>
                <a:pathLst>
                  <a:path w="918" h="1465" extrusionOk="0">
                    <a:moveTo>
                      <a:pt x="1" y="1"/>
                    </a:moveTo>
                    <a:lnTo>
                      <a:pt x="1" y="1465"/>
                    </a:lnTo>
                    <a:lnTo>
                      <a:pt x="918" y="1465"/>
                    </a:lnTo>
                    <a:lnTo>
                      <a:pt x="91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6"/>
              <p:cNvSpPr/>
              <p:nvPr/>
            </p:nvSpPr>
            <p:spPr>
              <a:xfrm>
                <a:off x="3262000" y="-114475"/>
                <a:ext cx="188150" cy="20575"/>
              </a:xfrm>
              <a:custGeom>
                <a:avLst/>
                <a:gdLst/>
                <a:ahLst/>
                <a:cxnLst/>
                <a:rect l="l" t="t" r="r" b="b"/>
                <a:pathLst>
                  <a:path w="7526" h="823" extrusionOk="0">
                    <a:moveTo>
                      <a:pt x="1" y="1"/>
                    </a:moveTo>
                    <a:lnTo>
                      <a:pt x="1" y="822"/>
                    </a:lnTo>
                    <a:lnTo>
                      <a:pt x="7525" y="822"/>
                    </a:lnTo>
                    <a:lnTo>
                      <a:pt x="7525" y="1"/>
                    </a:lnTo>
                    <a:close/>
                  </a:path>
                </a:pathLst>
              </a:custGeom>
              <a:solidFill>
                <a:srgbClr val="516F8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6"/>
              <p:cNvSpPr/>
              <p:nvPr/>
            </p:nvSpPr>
            <p:spPr>
              <a:xfrm>
                <a:off x="3307250" y="-156425"/>
                <a:ext cx="97350" cy="41975"/>
              </a:xfrm>
              <a:custGeom>
                <a:avLst/>
                <a:gdLst/>
                <a:ahLst/>
                <a:cxnLst/>
                <a:rect l="l" t="t" r="r" b="b"/>
                <a:pathLst>
                  <a:path w="3894" h="1679" extrusionOk="0">
                    <a:moveTo>
                      <a:pt x="0" y="0"/>
                    </a:moveTo>
                    <a:lnTo>
                      <a:pt x="0" y="1679"/>
                    </a:lnTo>
                    <a:lnTo>
                      <a:pt x="3894" y="1679"/>
                    </a:lnTo>
                    <a:lnTo>
                      <a:pt x="3894" y="0"/>
                    </a:lnTo>
                    <a:close/>
                  </a:path>
                </a:pathLst>
              </a:custGeom>
              <a:solidFill>
                <a:srgbClr val="96B1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565" name="Google Shape;565;p6"/>
          <p:cNvPicPr preferRelativeResize="0"/>
          <p:nvPr/>
        </p:nvPicPr>
        <p:blipFill>
          <a:blip r:embed="rId3">
            <a:alphaModFix/>
          </a:blip>
          <a:stretch>
            <a:fillRect/>
          </a:stretch>
        </p:blipFill>
        <p:spPr>
          <a:xfrm>
            <a:off x="2646344" y="1871775"/>
            <a:ext cx="752400" cy="752400"/>
          </a:xfrm>
          <a:prstGeom prst="rect">
            <a:avLst/>
          </a:prstGeom>
          <a:noFill/>
          <a:ln>
            <a:noFill/>
          </a:ln>
        </p:spPr>
      </p:pic>
      <p:pic>
        <p:nvPicPr>
          <p:cNvPr id="566" name="Google Shape;566;p6"/>
          <p:cNvPicPr preferRelativeResize="0"/>
          <p:nvPr/>
        </p:nvPicPr>
        <p:blipFill>
          <a:blip r:embed="rId4">
            <a:alphaModFix/>
          </a:blip>
          <a:stretch>
            <a:fillRect/>
          </a:stretch>
        </p:blipFill>
        <p:spPr>
          <a:xfrm>
            <a:off x="1809938" y="2741950"/>
            <a:ext cx="752400" cy="752400"/>
          </a:xfrm>
          <a:prstGeom prst="rect">
            <a:avLst/>
          </a:prstGeom>
          <a:noFill/>
          <a:ln>
            <a:noFill/>
          </a:ln>
        </p:spPr>
      </p:pic>
      <p:sp>
        <p:nvSpPr>
          <p:cNvPr id="567" name="Google Shape;567;p6"/>
          <p:cNvSpPr/>
          <p:nvPr/>
        </p:nvSpPr>
        <p:spPr>
          <a:xfrm>
            <a:off x="4952006" y="2247975"/>
            <a:ext cx="3745876" cy="2354759"/>
          </a:xfrm>
          <a:custGeom>
            <a:avLst/>
            <a:gdLst/>
            <a:ahLst/>
            <a:cxnLst/>
            <a:rect l="l" t="t" r="r" b="b"/>
            <a:pathLst>
              <a:path w="74955" h="37541" extrusionOk="0">
                <a:moveTo>
                  <a:pt x="4003" y="1"/>
                </a:moveTo>
                <a:cubicBezTo>
                  <a:pt x="1792" y="1"/>
                  <a:pt x="1" y="1791"/>
                  <a:pt x="1" y="4003"/>
                </a:cubicBezTo>
                <a:lnTo>
                  <a:pt x="1" y="33538"/>
                </a:lnTo>
                <a:cubicBezTo>
                  <a:pt x="1" y="35750"/>
                  <a:pt x="1792" y="37541"/>
                  <a:pt x="4003"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003"/>
                </a:lnTo>
                <a:cubicBezTo>
                  <a:pt x="74955" y="1791"/>
                  <a:pt x="73164" y="1"/>
                  <a:pt x="7095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500" b="1" dirty="0">
                <a:solidFill>
                  <a:schemeClr val="dk1"/>
                </a:solidFill>
                <a:latin typeface="Garamond" panose="02020404030301010803" pitchFamily="18" charset="0"/>
                <a:ea typeface="Tahoma"/>
                <a:cs typeface="Tahoma"/>
                <a:sym typeface="Tahoma"/>
              </a:rPr>
              <a:t>  </a:t>
            </a:r>
            <a:r>
              <a:rPr lang="en" sz="2200" b="1" dirty="0">
                <a:solidFill>
                  <a:schemeClr val="accent1"/>
                </a:solidFill>
                <a:latin typeface="Garamond" panose="02020404030301010803" pitchFamily="18" charset="0"/>
                <a:ea typeface="Tahoma" panose="020B0604030504040204" pitchFamily="34" charset="0"/>
                <a:cs typeface="Tahoma" panose="020B0604030504040204" pitchFamily="34" charset="0"/>
                <a:sym typeface="Tahoma"/>
              </a:rPr>
              <a:t>Others:</a:t>
            </a:r>
            <a:r>
              <a:rPr lang="en" sz="1500" b="1" dirty="0">
                <a:solidFill>
                  <a:schemeClr val="dk1"/>
                </a:solidFill>
                <a:latin typeface="Garamond" panose="02020404030301010803" pitchFamily="18" charset="0"/>
                <a:ea typeface="Tahoma"/>
                <a:cs typeface="Tahoma"/>
                <a:sym typeface="Tahoma"/>
              </a:rPr>
              <a:t>	</a:t>
            </a:r>
            <a:endParaRPr sz="1500" b="1" dirty="0">
              <a:solidFill>
                <a:schemeClr val="dk1"/>
              </a:solidFill>
              <a:latin typeface="Garamond" panose="02020404030301010803" pitchFamily="18" charset="0"/>
              <a:ea typeface="Tahoma"/>
              <a:cs typeface="Tahoma"/>
              <a:sym typeface="Tahoma"/>
            </a:endParaRPr>
          </a:p>
          <a:p>
            <a:pPr marL="457200" lvl="0" indent="457200" algn="l" rtl="0">
              <a:spcBef>
                <a:spcPts val="0"/>
              </a:spcBef>
              <a:spcAft>
                <a:spcPts val="0"/>
              </a:spcAft>
              <a:buNone/>
            </a:pPr>
            <a:r>
              <a:rPr lang="en" sz="1800" b="1" dirty="0">
                <a:solidFill>
                  <a:schemeClr val="dk1"/>
                </a:solidFill>
                <a:latin typeface="Garamond" panose="02020404030301010803" pitchFamily="18" charset="0"/>
                <a:ea typeface="Tahoma"/>
                <a:cs typeface="Tahoma"/>
                <a:sym typeface="Tahoma"/>
              </a:rPr>
              <a:t>               ESP32 </a:t>
            </a:r>
            <a:endParaRPr sz="1800" b="1" dirty="0">
              <a:solidFill>
                <a:schemeClr val="dk1"/>
              </a:solidFill>
              <a:latin typeface="Garamond" panose="02020404030301010803" pitchFamily="18" charset="0"/>
              <a:ea typeface="Tahoma"/>
              <a:cs typeface="Tahoma"/>
              <a:sym typeface="Tahoma"/>
            </a:endParaRPr>
          </a:p>
          <a:p>
            <a:pPr marL="0" lvl="0" indent="0" algn="l" rtl="0">
              <a:spcBef>
                <a:spcPts val="0"/>
              </a:spcBef>
              <a:spcAft>
                <a:spcPts val="0"/>
              </a:spcAft>
              <a:buNone/>
            </a:pPr>
            <a:endParaRPr sz="1800" b="1" dirty="0">
              <a:solidFill>
                <a:schemeClr val="dk1"/>
              </a:solidFill>
              <a:latin typeface="Garamond" panose="02020404030301010803" pitchFamily="18" charset="0"/>
              <a:ea typeface="Tahoma"/>
              <a:cs typeface="Tahoma"/>
              <a:sym typeface="Tahoma"/>
            </a:endParaRPr>
          </a:p>
          <a:p>
            <a:pPr marL="0" lvl="0" indent="0" algn="l" rtl="0">
              <a:spcBef>
                <a:spcPts val="0"/>
              </a:spcBef>
              <a:spcAft>
                <a:spcPts val="0"/>
              </a:spcAft>
              <a:buNone/>
            </a:pPr>
            <a:r>
              <a:rPr lang="en" sz="1800" b="1" dirty="0">
                <a:solidFill>
                  <a:schemeClr val="dk1"/>
                </a:solidFill>
                <a:latin typeface="Garamond" panose="02020404030301010803" pitchFamily="18" charset="0"/>
                <a:ea typeface="Tahoma"/>
                <a:cs typeface="Tahoma"/>
                <a:sym typeface="Tahoma"/>
              </a:rPr>
              <a:t>Raspberry </a:t>
            </a:r>
          </a:p>
          <a:p>
            <a:pPr marL="0" lvl="0" indent="0" algn="l" rtl="0">
              <a:spcBef>
                <a:spcPts val="0"/>
              </a:spcBef>
              <a:spcAft>
                <a:spcPts val="0"/>
              </a:spcAft>
              <a:buNone/>
            </a:pPr>
            <a:r>
              <a:rPr lang="en" sz="1800" b="1" dirty="0">
                <a:solidFill>
                  <a:schemeClr val="dk1"/>
                </a:solidFill>
                <a:latin typeface="Garamond" panose="02020404030301010803" pitchFamily="18" charset="0"/>
                <a:ea typeface="Tahoma"/>
                <a:cs typeface="Tahoma"/>
                <a:sym typeface="Tahoma"/>
              </a:rPr>
              <a:t>	Pi</a:t>
            </a:r>
            <a:endParaRPr sz="1800" b="1" dirty="0">
              <a:solidFill>
                <a:schemeClr val="dk1"/>
              </a:solidFill>
              <a:latin typeface="Garamond" panose="02020404030301010803" pitchFamily="18" charset="0"/>
              <a:ea typeface="Tahoma"/>
              <a:cs typeface="Tahoma"/>
              <a:sym typeface="Tahoma"/>
            </a:endParaRPr>
          </a:p>
          <a:p>
            <a:pPr marL="457200" lvl="0" indent="0" algn="l" rtl="0">
              <a:spcBef>
                <a:spcPts val="0"/>
              </a:spcBef>
              <a:spcAft>
                <a:spcPts val="0"/>
              </a:spcAft>
              <a:buNone/>
            </a:pPr>
            <a:endParaRPr sz="1800" b="1" dirty="0">
              <a:solidFill>
                <a:schemeClr val="dk1"/>
              </a:solidFill>
              <a:latin typeface="Garamond" panose="02020404030301010803" pitchFamily="18" charset="0"/>
              <a:ea typeface="Tahoma"/>
              <a:cs typeface="Tahoma"/>
              <a:sym typeface="Tahoma"/>
            </a:endParaRPr>
          </a:p>
          <a:p>
            <a:pPr marL="0" lvl="0" indent="0" algn="l" rtl="0">
              <a:spcBef>
                <a:spcPts val="0"/>
              </a:spcBef>
              <a:spcAft>
                <a:spcPts val="0"/>
              </a:spcAft>
              <a:buNone/>
            </a:pPr>
            <a:r>
              <a:rPr lang="en" sz="1800" b="1" dirty="0">
                <a:solidFill>
                  <a:schemeClr val="dk1"/>
                </a:solidFill>
                <a:latin typeface="Garamond" panose="02020404030301010803" pitchFamily="18" charset="0"/>
                <a:ea typeface="Tahoma"/>
                <a:cs typeface="Tahoma"/>
                <a:sym typeface="Tahoma"/>
              </a:rPr>
              <a:t>	Breadboard</a:t>
            </a:r>
            <a:endParaRPr sz="1800" b="1" dirty="0">
              <a:solidFill>
                <a:schemeClr val="dk1"/>
              </a:solidFill>
              <a:latin typeface="Garamond" panose="02020404030301010803" pitchFamily="18" charset="0"/>
              <a:ea typeface="Tahoma"/>
              <a:cs typeface="Tahoma"/>
              <a:sym typeface="Tahoma"/>
            </a:endParaRPr>
          </a:p>
        </p:txBody>
      </p:sp>
      <p:pic>
        <p:nvPicPr>
          <p:cNvPr id="568" name="Google Shape;568;p6"/>
          <p:cNvPicPr preferRelativeResize="0"/>
          <p:nvPr/>
        </p:nvPicPr>
        <p:blipFill>
          <a:blip r:embed="rId5">
            <a:alphaModFix/>
          </a:blip>
          <a:stretch>
            <a:fillRect/>
          </a:stretch>
        </p:blipFill>
        <p:spPr>
          <a:xfrm>
            <a:off x="7700400" y="2394550"/>
            <a:ext cx="723600" cy="723600"/>
          </a:xfrm>
          <a:prstGeom prst="rect">
            <a:avLst/>
          </a:prstGeom>
          <a:noFill/>
          <a:ln>
            <a:noFill/>
          </a:ln>
        </p:spPr>
      </p:pic>
      <p:pic>
        <p:nvPicPr>
          <p:cNvPr id="569" name="Google Shape;569;p6"/>
          <p:cNvPicPr preferRelativeResize="0"/>
          <p:nvPr/>
        </p:nvPicPr>
        <p:blipFill>
          <a:blip r:embed="rId6">
            <a:alphaModFix/>
          </a:blip>
          <a:stretch>
            <a:fillRect/>
          </a:stretch>
        </p:blipFill>
        <p:spPr>
          <a:xfrm>
            <a:off x="6338235" y="3192900"/>
            <a:ext cx="973419" cy="572700"/>
          </a:xfrm>
          <a:prstGeom prst="rect">
            <a:avLst/>
          </a:prstGeom>
          <a:noFill/>
          <a:ln>
            <a:noFill/>
          </a:ln>
        </p:spPr>
      </p:pic>
      <p:pic>
        <p:nvPicPr>
          <p:cNvPr id="570" name="Google Shape;570;p6"/>
          <p:cNvPicPr preferRelativeResize="0"/>
          <p:nvPr/>
        </p:nvPicPr>
        <p:blipFill>
          <a:blip r:embed="rId7">
            <a:alphaModFix/>
          </a:blip>
          <a:stretch>
            <a:fillRect/>
          </a:stretch>
        </p:blipFill>
        <p:spPr>
          <a:xfrm>
            <a:off x="7158325" y="3871925"/>
            <a:ext cx="830075" cy="682150"/>
          </a:xfrm>
          <a:prstGeom prst="rect">
            <a:avLst/>
          </a:prstGeom>
          <a:noFill/>
          <a:ln>
            <a:noFill/>
          </a:ln>
        </p:spPr>
      </p:pic>
      <p:grpSp>
        <p:nvGrpSpPr>
          <p:cNvPr id="571" name="Google Shape;571;p6"/>
          <p:cNvGrpSpPr/>
          <p:nvPr/>
        </p:nvGrpSpPr>
        <p:grpSpPr>
          <a:xfrm rot="1614178">
            <a:off x="7863720" y="1299080"/>
            <a:ext cx="1088314" cy="866932"/>
            <a:chOff x="5784050" y="1584700"/>
            <a:chExt cx="294100" cy="234275"/>
          </a:xfrm>
        </p:grpSpPr>
        <p:sp>
          <p:nvSpPr>
            <p:cNvPr id="572" name="Google Shape;572;p6"/>
            <p:cNvSpPr/>
            <p:nvPr/>
          </p:nvSpPr>
          <p:spPr>
            <a:xfrm>
              <a:off x="5784050" y="1584850"/>
              <a:ext cx="294100" cy="233975"/>
            </a:xfrm>
            <a:custGeom>
              <a:avLst/>
              <a:gdLst/>
              <a:ahLst/>
              <a:cxnLst/>
              <a:rect l="l" t="t" r="r" b="b"/>
              <a:pathLst>
                <a:path w="11764" h="9359" extrusionOk="0">
                  <a:moveTo>
                    <a:pt x="3941" y="0"/>
                  </a:moveTo>
                  <a:lnTo>
                    <a:pt x="1203" y="2739"/>
                  </a:lnTo>
                  <a:lnTo>
                    <a:pt x="1203" y="3536"/>
                  </a:lnTo>
                  <a:lnTo>
                    <a:pt x="1143" y="3536"/>
                  </a:lnTo>
                  <a:cubicBezTo>
                    <a:pt x="512" y="3536"/>
                    <a:pt x="0" y="4048"/>
                    <a:pt x="0" y="4679"/>
                  </a:cubicBezTo>
                  <a:cubicBezTo>
                    <a:pt x="0" y="5310"/>
                    <a:pt x="512" y="5822"/>
                    <a:pt x="1143" y="5822"/>
                  </a:cubicBezTo>
                  <a:lnTo>
                    <a:pt x="1203" y="5822"/>
                  </a:lnTo>
                  <a:lnTo>
                    <a:pt x="1203" y="6620"/>
                  </a:lnTo>
                  <a:lnTo>
                    <a:pt x="3941" y="9359"/>
                  </a:lnTo>
                  <a:lnTo>
                    <a:pt x="7823" y="9359"/>
                  </a:lnTo>
                  <a:lnTo>
                    <a:pt x="10561" y="6620"/>
                  </a:lnTo>
                  <a:lnTo>
                    <a:pt x="10561" y="5822"/>
                  </a:lnTo>
                  <a:lnTo>
                    <a:pt x="10621" y="5822"/>
                  </a:lnTo>
                  <a:cubicBezTo>
                    <a:pt x="11252" y="5822"/>
                    <a:pt x="11764" y="5310"/>
                    <a:pt x="11764" y="4679"/>
                  </a:cubicBezTo>
                  <a:cubicBezTo>
                    <a:pt x="11764" y="4048"/>
                    <a:pt x="11252" y="3536"/>
                    <a:pt x="10621" y="3536"/>
                  </a:cubicBezTo>
                  <a:lnTo>
                    <a:pt x="10561" y="3536"/>
                  </a:lnTo>
                  <a:lnTo>
                    <a:pt x="10561" y="2739"/>
                  </a:lnTo>
                  <a:lnTo>
                    <a:pt x="7823" y="0"/>
                  </a:lnTo>
                  <a:close/>
                </a:path>
              </a:pathLst>
            </a:custGeom>
            <a:solidFill>
              <a:srgbClr val="FFFFFF"/>
            </a:solidFill>
            <a:ln w="152400" cap="flat" cmpd="sng">
              <a:solidFill>
                <a:srgbClr val="FFFFFF"/>
              </a:solidFill>
              <a:prstDash val="solid"/>
              <a:round/>
              <a:headEnd type="none" w="sm" len="sm"/>
              <a:tailEnd type="none" w="sm" len="sm"/>
            </a:ln>
            <a:effectLst>
              <a:outerShdw dist="66675" dir="2820000" algn="bl" rotWithShape="0">
                <a:srgbClr val="516F86">
                  <a:alpha val="2588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3" name="Google Shape;573;p6"/>
            <p:cNvGrpSpPr/>
            <p:nvPr/>
          </p:nvGrpSpPr>
          <p:grpSpPr>
            <a:xfrm>
              <a:off x="5784050" y="1584700"/>
              <a:ext cx="294100" cy="234275"/>
              <a:chOff x="5784050" y="-104950"/>
              <a:chExt cx="294100" cy="234275"/>
            </a:xfrm>
          </p:grpSpPr>
          <p:sp>
            <p:nvSpPr>
              <p:cNvPr id="574" name="Google Shape;574;p6"/>
              <p:cNvSpPr/>
              <p:nvPr/>
            </p:nvSpPr>
            <p:spPr>
              <a:xfrm>
                <a:off x="5784050" y="-16550"/>
                <a:ext cx="57175" cy="57175"/>
              </a:xfrm>
              <a:custGeom>
                <a:avLst/>
                <a:gdLst/>
                <a:ahLst/>
                <a:cxnLst/>
                <a:rect l="l" t="t" r="r" b="b"/>
                <a:pathLst>
                  <a:path w="2287" h="2287" extrusionOk="0">
                    <a:moveTo>
                      <a:pt x="1143" y="1"/>
                    </a:moveTo>
                    <a:cubicBezTo>
                      <a:pt x="512" y="1"/>
                      <a:pt x="0" y="513"/>
                      <a:pt x="0" y="1144"/>
                    </a:cubicBezTo>
                    <a:cubicBezTo>
                      <a:pt x="0" y="1775"/>
                      <a:pt x="512" y="2287"/>
                      <a:pt x="1143" y="2287"/>
                    </a:cubicBezTo>
                    <a:cubicBezTo>
                      <a:pt x="1774" y="2287"/>
                      <a:pt x="2286" y="1775"/>
                      <a:pt x="2286" y="1144"/>
                    </a:cubicBezTo>
                    <a:cubicBezTo>
                      <a:pt x="2286" y="513"/>
                      <a:pt x="1774" y="1"/>
                      <a:pt x="1143" y="1"/>
                    </a:cubicBezTo>
                    <a:close/>
                  </a:path>
                </a:pathLst>
              </a:custGeom>
              <a:solidFill>
                <a:srgbClr val="2B34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6"/>
              <p:cNvSpPr/>
              <p:nvPr/>
            </p:nvSpPr>
            <p:spPr>
              <a:xfrm>
                <a:off x="6020675" y="-16550"/>
                <a:ext cx="57475" cy="57175"/>
              </a:xfrm>
              <a:custGeom>
                <a:avLst/>
                <a:gdLst/>
                <a:ahLst/>
                <a:cxnLst/>
                <a:rect l="l" t="t" r="r" b="b"/>
                <a:pathLst>
                  <a:path w="2299" h="2287" extrusionOk="0">
                    <a:moveTo>
                      <a:pt x="1156" y="1"/>
                    </a:moveTo>
                    <a:cubicBezTo>
                      <a:pt x="525" y="1"/>
                      <a:pt x="1" y="513"/>
                      <a:pt x="1" y="1144"/>
                    </a:cubicBezTo>
                    <a:cubicBezTo>
                      <a:pt x="1" y="1775"/>
                      <a:pt x="525" y="2287"/>
                      <a:pt x="1156" y="2287"/>
                    </a:cubicBezTo>
                    <a:cubicBezTo>
                      <a:pt x="1787" y="2287"/>
                      <a:pt x="2299" y="1775"/>
                      <a:pt x="2299" y="1144"/>
                    </a:cubicBezTo>
                    <a:cubicBezTo>
                      <a:pt x="2299" y="513"/>
                      <a:pt x="1787" y="1"/>
                      <a:pt x="1156" y="1"/>
                    </a:cubicBezTo>
                    <a:close/>
                  </a:path>
                </a:pathLst>
              </a:custGeom>
              <a:solidFill>
                <a:srgbClr val="2B34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6"/>
              <p:cNvSpPr/>
              <p:nvPr/>
            </p:nvSpPr>
            <p:spPr>
              <a:xfrm>
                <a:off x="5814100" y="-104950"/>
                <a:ext cx="234000" cy="234275"/>
              </a:xfrm>
              <a:custGeom>
                <a:avLst/>
                <a:gdLst/>
                <a:ahLst/>
                <a:cxnLst/>
                <a:rect l="l" t="t" r="r" b="b"/>
                <a:pathLst>
                  <a:path w="9360" h="9371" extrusionOk="0">
                    <a:moveTo>
                      <a:pt x="2739" y="1"/>
                    </a:moveTo>
                    <a:lnTo>
                      <a:pt x="1" y="2751"/>
                    </a:lnTo>
                    <a:lnTo>
                      <a:pt x="1" y="6621"/>
                    </a:lnTo>
                    <a:lnTo>
                      <a:pt x="2739" y="9371"/>
                    </a:lnTo>
                    <a:lnTo>
                      <a:pt x="6609" y="9371"/>
                    </a:lnTo>
                    <a:lnTo>
                      <a:pt x="9359" y="6621"/>
                    </a:lnTo>
                    <a:lnTo>
                      <a:pt x="9359" y="2751"/>
                    </a:lnTo>
                    <a:lnTo>
                      <a:pt x="6609" y="1"/>
                    </a:lnTo>
                    <a:close/>
                  </a:path>
                </a:pathLst>
              </a:custGeom>
              <a:solidFill>
                <a:srgbClr val="96B1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77" name="Google Shape;577;p6"/>
              <p:cNvSpPr/>
              <p:nvPr/>
            </p:nvSpPr>
            <p:spPr>
              <a:xfrm>
                <a:off x="5862025" y="-47800"/>
                <a:ext cx="137850" cy="138150"/>
              </a:xfrm>
              <a:custGeom>
                <a:avLst/>
                <a:gdLst/>
                <a:ahLst/>
                <a:cxnLst/>
                <a:rect l="l" t="t" r="r" b="b"/>
                <a:pathLst>
                  <a:path w="5514" h="5526" extrusionOk="0">
                    <a:moveTo>
                      <a:pt x="2763" y="1"/>
                    </a:moveTo>
                    <a:cubicBezTo>
                      <a:pt x="1227" y="1"/>
                      <a:pt x="1" y="1239"/>
                      <a:pt x="1" y="2763"/>
                    </a:cubicBezTo>
                    <a:cubicBezTo>
                      <a:pt x="1" y="4287"/>
                      <a:pt x="1239" y="5525"/>
                      <a:pt x="2763" y="5525"/>
                    </a:cubicBezTo>
                    <a:cubicBezTo>
                      <a:pt x="4287" y="5525"/>
                      <a:pt x="5513" y="4287"/>
                      <a:pt x="5513" y="2763"/>
                    </a:cubicBezTo>
                    <a:cubicBezTo>
                      <a:pt x="5513" y="1239"/>
                      <a:pt x="4287" y="1"/>
                      <a:pt x="2763" y="1"/>
                    </a:cubicBezTo>
                    <a:close/>
                  </a:path>
                </a:pathLst>
              </a:custGeom>
              <a:solidFill>
                <a:srgbClr val="2B34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6"/>
              <p:cNvSpPr/>
              <p:nvPr/>
            </p:nvSpPr>
            <p:spPr>
              <a:xfrm>
                <a:off x="5877346" y="-9054"/>
                <a:ext cx="106300" cy="106300"/>
              </a:xfrm>
              <a:custGeom>
                <a:avLst/>
                <a:gdLst/>
                <a:ahLst/>
                <a:cxnLst/>
                <a:rect l="l" t="t" r="r" b="b"/>
                <a:pathLst>
                  <a:path w="4252" h="4252" extrusionOk="0">
                    <a:moveTo>
                      <a:pt x="2132" y="1"/>
                    </a:moveTo>
                    <a:cubicBezTo>
                      <a:pt x="953" y="1"/>
                      <a:pt x="1" y="953"/>
                      <a:pt x="1" y="2120"/>
                    </a:cubicBezTo>
                    <a:cubicBezTo>
                      <a:pt x="1" y="3299"/>
                      <a:pt x="953" y="4251"/>
                      <a:pt x="2132" y="4251"/>
                    </a:cubicBezTo>
                    <a:cubicBezTo>
                      <a:pt x="3299" y="4251"/>
                      <a:pt x="4251" y="3299"/>
                      <a:pt x="4251" y="2120"/>
                    </a:cubicBezTo>
                    <a:cubicBezTo>
                      <a:pt x="4251" y="953"/>
                      <a:pt x="3299" y="1"/>
                      <a:pt x="2132" y="1"/>
                    </a:cubicBezTo>
                    <a:close/>
                  </a:path>
                </a:pathLst>
              </a:custGeom>
              <a:solidFill>
                <a:srgbClr val="86B5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6"/>
              <p:cNvSpPr/>
              <p:nvPr/>
            </p:nvSpPr>
            <p:spPr>
              <a:xfrm>
                <a:off x="5877800" y="6075"/>
                <a:ext cx="106300" cy="68500"/>
              </a:xfrm>
              <a:custGeom>
                <a:avLst/>
                <a:gdLst/>
                <a:ahLst/>
                <a:cxnLst/>
                <a:rect l="l" t="t" r="r" b="b"/>
                <a:pathLst>
                  <a:path w="4252" h="2740" extrusionOk="0">
                    <a:moveTo>
                      <a:pt x="96" y="1"/>
                    </a:moveTo>
                    <a:cubicBezTo>
                      <a:pt x="36" y="203"/>
                      <a:pt x="1" y="394"/>
                      <a:pt x="1" y="608"/>
                    </a:cubicBezTo>
                    <a:cubicBezTo>
                      <a:pt x="1" y="1787"/>
                      <a:pt x="953" y="2739"/>
                      <a:pt x="2132" y="2739"/>
                    </a:cubicBezTo>
                    <a:cubicBezTo>
                      <a:pt x="3299" y="2739"/>
                      <a:pt x="4251" y="1787"/>
                      <a:pt x="4251" y="608"/>
                    </a:cubicBezTo>
                    <a:cubicBezTo>
                      <a:pt x="4251" y="406"/>
                      <a:pt x="4227" y="203"/>
                      <a:pt x="4168" y="1"/>
                    </a:cubicBezTo>
                    <a:cubicBezTo>
                      <a:pt x="3906" y="882"/>
                      <a:pt x="3096" y="1525"/>
                      <a:pt x="2132" y="1525"/>
                    </a:cubicBezTo>
                    <a:cubicBezTo>
                      <a:pt x="1168" y="1525"/>
                      <a:pt x="346" y="882"/>
                      <a:pt x="96" y="1"/>
                    </a:cubicBezTo>
                    <a:close/>
                  </a:path>
                </a:pathLst>
              </a:custGeom>
              <a:solidFill>
                <a:srgbClr val="5D91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3" name="Graphic 2">
            <a:extLst>
              <a:ext uri="{FF2B5EF4-FFF2-40B4-BE49-F238E27FC236}">
                <a16:creationId xmlns:a16="http://schemas.microsoft.com/office/drawing/2014/main" id="{2A7DFC9C-CC26-5AED-907F-14EEA63D92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35649">
            <a:off x="2783473" y="2627566"/>
            <a:ext cx="2687374" cy="1748585"/>
          </a:xfrm>
          <a:prstGeom prst="rect">
            <a:avLst/>
          </a:prstGeom>
          <a:scene3d>
            <a:camera prst="orthographicFront"/>
            <a:lightRig rig="threePt" dir="t"/>
          </a:scene3d>
          <a:sp3d>
            <a:bevelT/>
          </a:sp3d>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7"/>
                                        </p:tgtEl>
                                        <p:attrNameLst>
                                          <p:attrName>style.visibility</p:attrName>
                                        </p:attrNameLst>
                                      </p:cBhvr>
                                      <p:to>
                                        <p:strVal val="visible"/>
                                      </p:to>
                                    </p:set>
                                    <p:animEffect transition="in" filter="wipe(down)">
                                      <p:cBhvr>
                                        <p:cTn id="7" dur="500"/>
                                        <p:tgtEl>
                                          <p:spTgt spid="567"/>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grpId="0" nodeType="clickEffect">
                                  <p:stCondLst>
                                    <p:cond delay="0"/>
                                  </p:stCondLst>
                                  <p:iterate type="lt">
                                    <p:tmAbs val="25"/>
                                  </p:iterate>
                                  <p:childTnLst>
                                    <p:set>
                                      <p:cBhvr override="childStyle">
                                        <p:cTn id="11" dur="indefinite"/>
                                        <p:tgtEl>
                                          <p:spTgt spid="550">
                                            <p:txEl>
                                              <p:pRg st="0" end="0"/>
                                            </p:txEl>
                                          </p:spTgt>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15" presetClass="emph" presetSubtype="0" grpId="0" nodeType="clickEffect">
                                  <p:stCondLst>
                                    <p:cond delay="0"/>
                                  </p:stCondLst>
                                  <p:iterate type="lt">
                                    <p:tmAbs val="25"/>
                                  </p:iterate>
                                  <p:childTnLst>
                                    <p:set>
                                      <p:cBhvr override="childStyle">
                                        <p:cTn id="15" dur="indefinite"/>
                                        <p:tgtEl>
                                          <p:spTgt spid="550">
                                            <p:txEl>
                                              <p:pRg st="3" end="3"/>
                                            </p:txEl>
                                          </p:spTgt>
                                        </p:tgtEl>
                                        <p:attrNameLst>
                                          <p:attrName>style.fontWeight</p:attrName>
                                        </p:attrNameLst>
                                      </p:cBhvr>
                                      <p:to>
                                        <p:strVal val="bold"/>
                                      </p:to>
                                    </p:set>
                                  </p:childTnLst>
                                </p:cTn>
                              </p:par>
                            </p:childTnLst>
                          </p:cTn>
                        </p:par>
                      </p:childTnLst>
                    </p:cTn>
                  </p:par>
                  <p:par>
                    <p:cTn id="16" fill="hold">
                      <p:stCondLst>
                        <p:cond delay="indefinite"/>
                      </p:stCondLst>
                      <p:childTnLst>
                        <p:par>
                          <p:cTn id="17" fill="hold">
                            <p:stCondLst>
                              <p:cond delay="0"/>
                            </p:stCondLst>
                            <p:childTnLst>
                              <p:par>
                                <p:cTn id="18" presetID="34" presetClass="emph" presetSubtype="0" fill="hold" grpId="0" nodeType="clickEffect">
                                  <p:stCondLst>
                                    <p:cond delay="0"/>
                                  </p:stCondLst>
                                  <p:iterate type="lt">
                                    <p:tmPct val="10000"/>
                                  </p:iterate>
                                  <p:childTnLst>
                                    <p:animMotion origin="layout" path="M 0.0 0.0 L 0.0 -0.07213" pathEditMode="relative" ptsTypes="">
                                      <p:cBhvr>
                                        <p:cTn id="19" dur="250" accel="50000" decel="50000" autoRev="1" fill="hold">
                                          <p:stCondLst>
                                            <p:cond delay="0"/>
                                          </p:stCondLst>
                                        </p:cTn>
                                        <p:tgtEl>
                                          <p:spTgt spid="548"/>
                                        </p:tgtEl>
                                        <p:attrNameLst>
                                          <p:attrName>ppt_x</p:attrName>
                                          <p:attrName>ppt_y</p:attrName>
                                        </p:attrNameLst>
                                      </p:cBhvr>
                                    </p:animMotion>
                                    <p:animRot by="1500000">
                                      <p:cBhvr>
                                        <p:cTn id="20" dur="125" fill="hold">
                                          <p:stCondLst>
                                            <p:cond delay="0"/>
                                          </p:stCondLst>
                                        </p:cTn>
                                        <p:tgtEl>
                                          <p:spTgt spid="548"/>
                                        </p:tgtEl>
                                        <p:attrNameLst>
                                          <p:attrName>r</p:attrName>
                                        </p:attrNameLst>
                                      </p:cBhvr>
                                    </p:animRot>
                                    <p:animRot by="-1500000">
                                      <p:cBhvr>
                                        <p:cTn id="21" dur="125" fill="hold">
                                          <p:stCondLst>
                                            <p:cond delay="125"/>
                                          </p:stCondLst>
                                        </p:cTn>
                                        <p:tgtEl>
                                          <p:spTgt spid="548"/>
                                        </p:tgtEl>
                                        <p:attrNameLst>
                                          <p:attrName>r</p:attrName>
                                        </p:attrNameLst>
                                      </p:cBhvr>
                                    </p:animRot>
                                    <p:animRot by="-1500000">
                                      <p:cBhvr>
                                        <p:cTn id="22" dur="125" fill="hold">
                                          <p:stCondLst>
                                            <p:cond delay="250"/>
                                          </p:stCondLst>
                                        </p:cTn>
                                        <p:tgtEl>
                                          <p:spTgt spid="548"/>
                                        </p:tgtEl>
                                        <p:attrNameLst>
                                          <p:attrName>r</p:attrName>
                                        </p:attrNameLst>
                                      </p:cBhvr>
                                    </p:animRot>
                                    <p:animRot by="1500000">
                                      <p:cBhvr>
                                        <p:cTn id="23" dur="125" fill="hold">
                                          <p:stCondLst>
                                            <p:cond delay="375"/>
                                          </p:stCondLst>
                                        </p:cTn>
                                        <p:tgtEl>
                                          <p:spTgt spid="548"/>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mph" presetSubtype="0" fill="hold" grpId="0" nodeType="clickEffect">
                                  <p:stCondLst>
                                    <p:cond delay="0"/>
                                  </p:stCondLst>
                                  <p:childTnLst>
                                    <p:anim calcmode="discrete" valueType="str">
                                      <p:cBhvr override="childStyle">
                                        <p:cTn id="27" dur="2000" fill="hold"/>
                                        <p:tgtEl>
                                          <p:spTgt spid="549"/>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47"/>
                                        </p:tgtEl>
                                        <p:attrNameLst>
                                          <p:attrName>style.visibility</p:attrName>
                                        </p:attrNameLst>
                                      </p:cBhvr>
                                      <p:to>
                                        <p:strVal val="visible"/>
                                      </p:to>
                                    </p:set>
                                    <p:animEffect transition="in" filter="wipe(down)">
                                      <p:cBhvr>
                                        <p:cTn id="32" dur="500"/>
                                        <p:tgtEl>
                                          <p:spTgt spid="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 grpId="0" animBg="1"/>
      <p:bldP spid="548" grpId="0"/>
      <p:bldP spid="549" grpId="0"/>
      <p:bldP spid="550" grpId="0" build="p"/>
      <p:bldP spid="5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4000" dirty="0">
                <a:latin typeface="Times New Roman"/>
                <a:ea typeface="Times New Roman"/>
                <a:cs typeface="Times New Roman"/>
                <a:sym typeface="Times New Roman"/>
              </a:rPr>
              <a:t>Hardware Flow</a:t>
            </a:r>
            <a:endParaRPr sz="4000" dirty="0">
              <a:latin typeface="Times New Roman"/>
              <a:ea typeface="Times New Roman"/>
              <a:cs typeface="Times New Roman"/>
              <a:sym typeface="Times New Roman"/>
            </a:endParaRPr>
          </a:p>
        </p:txBody>
      </p:sp>
      <p:sp>
        <p:nvSpPr>
          <p:cNvPr id="585" name="Google Shape;585;p7"/>
          <p:cNvSpPr txBox="1"/>
          <p:nvPr/>
        </p:nvSpPr>
        <p:spPr>
          <a:xfrm>
            <a:off x="6579950" y="4691150"/>
            <a:ext cx="2305500" cy="368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B6B6B6"/>
                </a:solidFill>
                <a:latin typeface="Stint Ultra Expanded"/>
                <a:ea typeface="Stint Ultra Expanded"/>
                <a:cs typeface="Stint Ultra Expanded"/>
                <a:sym typeface="Stint Ultra Expanded"/>
              </a:rPr>
              <a:t>C-DAC ACTs</a:t>
            </a:r>
            <a:endParaRPr sz="1800" b="1" i="0" u="none" strike="noStrike" cap="none">
              <a:solidFill>
                <a:srgbClr val="B6B6B6"/>
              </a:solidFill>
              <a:latin typeface="Stint Ultra Expanded"/>
              <a:ea typeface="Stint Ultra Expanded"/>
              <a:cs typeface="Stint Ultra Expanded"/>
              <a:sym typeface="Stint Ultra Expanded"/>
            </a:endParaRPr>
          </a:p>
        </p:txBody>
      </p:sp>
      <p:grpSp>
        <p:nvGrpSpPr>
          <p:cNvPr id="586" name="Google Shape;586;p7"/>
          <p:cNvGrpSpPr/>
          <p:nvPr/>
        </p:nvGrpSpPr>
        <p:grpSpPr>
          <a:xfrm>
            <a:off x="197994" y="1275346"/>
            <a:ext cx="2523775" cy="1488437"/>
            <a:chOff x="1724750" y="2124925"/>
            <a:chExt cx="1874325" cy="1049875"/>
          </a:xfrm>
        </p:grpSpPr>
        <p:sp>
          <p:nvSpPr>
            <p:cNvPr id="587" name="Google Shape;587;p7"/>
            <p:cNvSpPr/>
            <p:nvPr/>
          </p:nvSpPr>
          <p:spPr>
            <a:xfrm>
              <a:off x="1724750" y="2124925"/>
              <a:ext cx="1874325" cy="1049875"/>
            </a:xfrm>
            <a:custGeom>
              <a:avLst/>
              <a:gdLst/>
              <a:ahLst/>
              <a:cxnLst/>
              <a:rect l="l" t="t" r="r" b="b"/>
              <a:pathLst>
                <a:path w="74973" h="41995" extrusionOk="0">
                  <a:moveTo>
                    <a:pt x="3481" y="0"/>
                  </a:moveTo>
                  <a:cubicBezTo>
                    <a:pt x="1558" y="0"/>
                    <a:pt x="0" y="1558"/>
                    <a:pt x="0" y="3481"/>
                  </a:cubicBezTo>
                  <a:cubicBezTo>
                    <a:pt x="0" y="4404"/>
                    <a:pt x="365" y="5290"/>
                    <a:pt x="1018" y="5944"/>
                  </a:cubicBezTo>
                  <a:lnTo>
                    <a:pt x="3016" y="7942"/>
                  </a:lnTo>
                  <a:cubicBezTo>
                    <a:pt x="3770" y="8689"/>
                    <a:pt x="4191" y="9707"/>
                    <a:pt x="4191" y="10769"/>
                  </a:cubicBezTo>
                  <a:lnTo>
                    <a:pt x="4191" y="37992"/>
                  </a:lnTo>
                  <a:cubicBezTo>
                    <a:pt x="4191" y="40204"/>
                    <a:pt x="5981" y="41994"/>
                    <a:pt x="8187" y="41994"/>
                  </a:cubicBezTo>
                  <a:lnTo>
                    <a:pt x="70977" y="41994"/>
                  </a:lnTo>
                  <a:cubicBezTo>
                    <a:pt x="73182" y="41994"/>
                    <a:pt x="74973" y="40204"/>
                    <a:pt x="74973" y="37992"/>
                  </a:cubicBezTo>
                  <a:lnTo>
                    <a:pt x="74973" y="4002"/>
                  </a:lnTo>
                  <a:cubicBezTo>
                    <a:pt x="74973" y="1791"/>
                    <a:pt x="73182" y="0"/>
                    <a:pt x="70977" y="0"/>
                  </a:cubicBezTo>
                  <a:close/>
                </a:path>
              </a:pathLst>
            </a:cu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200" b="1" dirty="0">
                  <a:solidFill>
                    <a:schemeClr val="accent1"/>
                  </a:solidFill>
                  <a:latin typeface="Garamond" panose="02020404030301010803" pitchFamily="18" charset="0"/>
                  <a:ea typeface="Tahoma"/>
                  <a:cs typeface="Tahoma"/>
                  <a:sym typeface="Tahoma"/>
                </a:rPr>
                <a:t>     </a:t>
              </a:r>
              <a:endParaRPr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r>
                <a:rPr lang="en" sz="1200" b="1" dirty="0">
                  <a:solidFill>
                    <a:schemeClr val="accent1"/>
                  </a:solidFill>
                  <a:latin typeface="Garamond" panose="02020404030301010803" pitchFamily="18" charset="0"/>
                  <a:ea typeface="Tahoma"/>
                  <a:cs typeface="Tahoma"/>
                  <a:sym typeface="Tahoma"/>
                </a:rPr>
                <a:t>  </a:t>
              </a:r>
              <a:endParaRPr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endParaRPr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r>
                <a:rPr lang="en" sz="1200" b="1" dirty="0">
                  <a:solidFill>
                    <a:schemeClr val="accent1"/>
                  </a:solidFill>
                  <a:latin typeface="Garamond" panose="02020404030301010803" pitchFamily="18" charset="0"/>
                  <a:ea typeface="Tahoma"/>
                  <a:cs typeface="Tahoma"/>
                  <a:sym typeface="Tahoma"/>
                </a:rPr>
                <a:t>  </a:t>
              </a:r>
              <a:endParaRPr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r>
                <a:rPr lang="en" sz="1200" b="1" dirty="0">
                  <a:solidFill>
                    <a:schemeClr val="accent1"/>
                  </a:solidFill>
                  <a:latin typeface="Garamond" panose="02020404030301010803" pitchFamily="18" charset="0"/>
                  <a:ea typeface="Tahoma"/>
                  <a:cs typeface="Tahoma"/>
                  <a:sym typeface="Tahoma"/>
                </a:rPr>
                <a:t>  </a:t>
              </a:r>
            </a:p>
            <a:p>
              <a:pPr marL="0" marR="0" lvl="0" indent="0" algn="ctr" rtl="0">
                <a:lnSpc>
                  <a:spcPct val="100000"/>
                </a:lnSpc>
                <a:spcBef>
                  <a:spcPts val="0"/>
                </a:spcBef>
                <a:spcAft>
                  <a:spcPts val="0"/>
                </a:spcAft>
                <a:buClr>
                  <a:srgbClr val="000000"/>
                </a:buClr>
                <a:buSzPts val="1400"/>
                <a:buFont typeface="Arial"/>
                <a:buNone/>
              </a:pPr>
              <a:endParaRPr lang="en"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r>
                <a:rPr lang="en" b="1" dirty="0">
                  <a:solidFill>
                    <a:schemeClr val="accent1"/>
                  </a:solidFill>
                  <a:latin typeface="Garamond" panose="02020404030301010803" pitchFamily="18" charset="0"/>
                  <a:ea typeface="Tahoma"/>
                  <a:cs typeface="Tahoma"/>
                  <a:sym typeface="Tahoma"/>
                </a:rPr>
                <a:t>Publisher: Sensors</a:t>
              </a:r>
            </a:p>
            <a:p>
              <a:pPr marL="0" marR="0" lvl="0" indent="0" algn="ctr" rtl="0">
                <a:lnSpc>
                  <a:spcPct val="100000"/>
                </a:lnSpc>
                <a:spcBef>
                  <a:spcPts val="0"/>
                </a:spcBef>
                <a:spcAft>
                  <a:spcPts val="0"/>
                </a:spcAft>
                <a:buClr>
                  <a:srgbClr val="000000"/>
                </a:buClr>
                <a:buSzPts val="1400"/>
                <a:buFont typeface="Arial"/>
                <a:buNone/>
              </a:pPr>
              <a:endParaRPr lang="en"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r>
                <a:rPr lang="en-US" sz="1200" b="1" i="0" dirty="0">
                  <a:solidFill>
                    <a:srgbClr val="222222"/>
                  </a:solidFill>
                  <a:effectLst/>
                  <a:latin typeface="Garamond" panose="02020404030301010803" pitchFamily="18" charset="0"/>
                </a:rPr>
                <a:t>  Publisher who generate and send data to the MQTT broker.</a:t>
              </a:r>
              <a:endParaRPr lang="en"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endParaRPr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endParaRPr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endParaRPr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endParaRPr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endParaRPr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endParaRPr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endParaRPr sz="12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endParaRPr sz="1200" b="1" dirty="0">
                <a:solidFill>
                  <a:schemeClr val="accent1"/>
                </a:solidFill>
                <a:latin typeface="Garamond" panose="02020404030301010803" pitchFamily="18" charset="0"/>
                <a:ea typeface="Tahoma"/>
                <a:cs typeface="Tahoma"/>
                <a:sym typeface="Tahoma"/>
              </a:endParaRPr>
            </a:p>
          </p:txBody>
        </p:sp>
        <p:sp>
          <p:nvSpPr>
            <p:cNvPr id="588" name="Google Shape;588;p7"/>
            <p:cNvSpPr/>
            <p:nvPr/>
          </p:nvSpPr>
          <p:spPr>
            <a:xfrm>
              <a:off x="1724750" y="2311625"/>
              <a:ext cx="78550" cy="863175"/>
            </a:xfrm>
            <a:custGeom>
              <a:avLst/>
              <a:gdLst/>
              <a:ahLst/>
              <a:cxnLst/>
              <a:rect l="l" t="t" r="r" b="b"/>
              <a:pathLst>
                <a:path w="3142" h="34527" extrusionOk="0">
                  <a:moveTo>
                    <a:pt x="745" y="0"/>
                  </a:moveTo>
                  <a:cubicBezTo>
                    <a:pt x="365" y="0"/>
                    <a:pt x="0" y="394"/>
                    <a:pt x="0" y="989"/>
                  </a:cubicBezTo>
                  <a:lnTo>
                    <a:pt x="0" y="33050"/>
                  </a:lnTo>
                  <a:cubicBezTo>
                    <a:pt x="0" y="33867"/>
                    <a:pt x="497" y="34526"/>
                    <a:pt x="1106" y="34526"/>
                  </a:cubicBezTo>
                  <a:lnTo>
                    <a:pt x="2036" y="34526"/>
                  </a:lnTo>
                  <a:cubicBezTo>
                    <a:pt x="2645" y="34526"/>
                    <a:pt x="3142" y="33867"/>
                    <a:pt x="3142" y="33050"/>
                  </a:cubicBezTo>
                  <a:lnTo>
                    <a:pt x="3142" y="3521"/>
                  </a:lnTo>
                  <a:cubicBezTo>
                    <a:pt x="3142" y="2723"/>
                    <a:pt x="2903" y="2164"/>
                    <a:pt x="2482" y="1598"/>
                  </a:cubicBezTo>
                  <a:lnTo>
                    <a:pt x="1263" y="291"/>
                  </a:lnTo>
                  <a:cubicBezTo>
                    <a:pt x="1113" y="90"/>
                    <a:pt x="927" y="0"/>
                    <a:pt x="745" y="0"/>
                  </a:cubicBez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589" name="Google Shape;589;p7"/>
          <p:cNvSpPr/>
          <p:nvPr/>
        </p:nvSpPr>
        <p:spPr>
          <a:xfrm>
            <a:off x="5956508" y="1426215"/>
            <a:ext cx="2780297" cy="1488437"/>
          </a:xfrm>
          <a:custGeom>
            <a:avLst/>
            <a:gdLst/>
            <a:ahLst/>
            <a:cxnLst/>
            <a:rect l="l" t="t" r="r" b="b"/>
            <a:pathLst>
              <a:path w="38220" h="41995" extrusionOk="0">
                <a:moveTo>
                  <a:pt x="3997" y="0"/>
                </a:moveTo>
                <a:cubicBezTo>
                  <a:pt x="1791" y="0"/>
                  <a:pt x="1" y="1791"/>
                  <a:pt x="1" y="4002"/>
                </a:cubicBezTo>
                <a:lnTo>
                  <a:pt x="1" y="5812"/>
                </a:lnTo>
                <a:cubicBezTo>
                  <a:pt x="1" y="6874"/>
                  <a:pt x="422" y="7891"/>
                  <a:pt x="1169" y="8639"/>
                </a:cubicBezTo>
                <a:lnTo>
                  <a:pt x="1377" y="8846"/>
                </a:lnTo>
                <a:cubicBezTo>
                  <a:pt x="2124" y="9600"/>
                  <a:pt x="2545" y="10612"/>
                  <a:pt x="2545" y="11674"/>
                </a:cubicBezTo>
                <a:lnTo>
                  <a:pt x="2545" y="37992"/>
                </a:lnTo>
                <a:cubicBezTo>
                  <a:pt x="2545" y="40204"/>
                  <a:pt x="4336" y="41994"/>
                  <a:pt x="6548" y="41994"/>
                </a:cubicBezTo>
                <a:lnTo>
                  <a:pt x="34217" y="41994"/>
                </a:lnTo>
                <a:cubicBezTo>
                  <a:pt x="36428" y="41994"/>
                  <a:pt x="38219" y="40204"/>
                  <a:pt x="38219" y="37992"/>
                </a:cubicBezTo>
                <a:lnTo>
                  <a:pt x="38219" y="4002"/>
                </a:lnTo>
                <a:cubicBezTo>
                  <a:pt x="38219" y="1791"/>
                  <a:pt x="36428" y="0"/>
                  <a:pt x="3421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b="1" i="0" u="none" strike="noStrike" cap="none" dirty="0">
                <a:solidFill>
                  <a:schemeClr val="accent1"/>
                </a:solidFill>
                <a:latin typeface="Garamond" panose="02020404030301010803" pitchFamily="18" charset="0"/>
                <a:sym typeface="Arial"/>
              </a:rPr>
              <a:t> Subscriber: Database</a:t>
            </a:r>
          </a:p>
          <a:p>
            <a:pPr marL="0" marR="0" lvl="0" indent="0" algn="ctr" rtl="0">
              <a:lnSpc>
                <a:spcPct val="100000"/>
              </a:lnSpc>
              <a:spcBef>
                <a:spcPts val="0"/>
              </a:spcBef>
              <a:spcAft>
                <a:spcPts val="0"/>
              </a:spcAft>
              <a:buClr>
                <a:srgbClr val="000000"/>
              </a:buClr>
              <a:buSzPts val="1400"/>
              <a:buFont typeface="Arial"/>
              <a:buNone/>
            </a:pPr>
            <a:r>
              <a:rPr lang="en-US" b="1" i="0" u="none" strike="noStrike" cap="none" dirty="0">
                <a:solidFill>
                  <a:schemeClr val="accent1"/>
                </a:solidFill>
                <a:latin typeface="Garamond" panose="02020404030301010803" pitchFamily="18" charset="0"/>
                <a:sym typeface="Arial"/>
              </a:rPr>
              <a:t>(Mongo DB)</a:t>
            </a:r>
          </a:p>
          <a:p>
            <a:pPr marL="0" marR="0" lvl="0" indent="0" algn="ctr" rtl="0">
              <a:lnSpc>
                <a:spcPct val="100000"/>
              </a:lnSpc>
              <a:spcBef>
                <a:spcPts val="0"/>
              </a:spcBef>
              <a:spcAft>
                <a:spcPts val="0"/>
              </a:spcAft>
              <a:buClr>
                <a:srgbClr val="000000"/>
              </a:buClr>
              <a:buSzPts val="1400"/>
              <a:buFont typeface="Arial"/>
              <a:buNone/>
            </a:pPr>
            <a:endParaRPr lang="en-US" sz="1100" b="1" i="0" u="none" strike="noStrike" cap="none" dirty="0">
              <a:solidFill>
                <a:schemeClr val="accent1"/>
              </a:solidFill>
              <a:latin typeface="Garamond" panose="02020404030301010803" pitchFamily="18" charset="0"/>
              <a:sym typeface="Arial"/>
            </a:endParaRPr>
          </a:p>
          <a:p>
            <a:pPr lvl="0" algn="ctr">
              <a:buSzPts val="1400"/>
            </a:pPr>
            <a:r>
              <a:rPr lang="en-US" sz="1100" b="1" dirty="0">
                <a:latin typeface="Garamond" panose="02020404030301010803" pitchFamily="18" charset="0"/>
              </a:rPr>
              <a:t>    Subscriber is a component which            subscribes to a certain kind of messages coming from publishers.</a:t>
            </a:r>
            <a:endParaRPr sz="1100" b="1" i="0" u="none" strike="noStrike" cap="none" dirty="0">
              <a:solidFill>
                <a:schemeClr val="accent1"/>
              </a:solidFill>
              <a:latin typeface="Garamond" panose="02020404030301010803" pitchFamily="18" charset="0"/>
              <a:sym typeface="Arial"/>
            </a:endParaRPr>
          </a:p>
        </p:txBody>
      </p:sp>
      <p:grpSp>
        <p:nvGrpSpPr>
          <p:cNvPr id="591" name="Google Shape;591;p7"/>
          <p:cNvGrpSpPr/>
          <p:nvPr/>
        </p:nvGrpSpPr>
        <p:grpSpPr>
          <a:xfrm>
            <a:off x="3051332" y="2957513"/>
            <a:ext cx="2492217" cy="1664493"/>
            <a:chOff x="1759157" y="4037160"/>
            <a:chExt cx="1874500" cy="1049875"/>
          </a:xfrm>
        </p:grpSpPr>
        <p:sp>
          <p:nvSpPr>
            <p:cNvPr id="592" name="Google Shape;592;p7"/>
            <p:cNvSpPr/>
            <p:nvPr/>
          </p:nvSpPr>
          <p:spPr>
            <a:xfrm>
              <a:off x="1759157" y="4037160"/>
              <a:ext cx="1874500" cy="1049875"/>
            </a:xfrm>
            <a:custGeom>
              <a:avLst/>
              <a:gdLst/>
              <a:ahLst/>
              <a:cxnLst/>
              <a:rect l="l" t="t" r="r" b="b"/>
              <a:pathLst>
                <a:path w="74980" h="41995" extrusionOk="0">
                  <a:moveTo>
                    <a:pt x="4003" y="0"/>
                  </a:moveTo>
                  <a:cubicBezTo>
                    <a:pt x="1791" y="0"/>
                    <a:pt x="1" y="1791"/>
                    <a:pt x="1" y="4002"/>
                  </a:cubicBezTo>
                  <a:lnTo>
                    <a:pt x="1" y="37992"/>
                  </a:lnTo>
                  <a:cubicBezTo>
                    <a:pt x="1" y="40204"/>
                    <a:pt x="1791" y="41994"/>
                    <a:pt x="4003" y="41994"/>
                  </a:cubicBezTo>
                  <a:lnTo>
                    <a:pt x="70977" y="41994"/>
                  </a:lnTo>
                  <a:cubicBezTo>
                    <a:pt x="73183" y="41994"/>
                    <a:pt x="74979" y="40204"/>
                    <a:pt x="74979" y="37992"/>
                  </a:cubicBezTo>
                  <a:lnTo>
                    <a:pt x="74979" y="4002"/>
                  </a:lnTo>
                  <a:cubicBezTo>
                    <a:pt x="74979" y="1791"/>
                    <a:pt x="73183" y="0"/>
                    <a:pt x="70977" y="0"/>
                  </a:cubicBezTo>
                  <a:lnTo>
                    <a:pt x="56489" y="0"/>
                  </a:lnTo>
                  <a:cubicBezTo>
                    <a:pt x="55427" y="0"/>
                    <a:pt x="54410" y="421"/>
                    <a:pt x="53662" y="1175"/>
                  </a:cubicBezTo>
                  <a:lnTo>
                    <a:pt x="50533" y="4304"/>
                  </a:lnTo>
                  <a:cubicBezTo>
                    <a:pt x="49785" y="5051"/>
                    <a:pt x="48768" y="5472"/>
                    <a:pt x="47706" y="5472"/>
                  </a:cubicBezTo>
                  <a:lnTo>
                    <a:pt x="27375" y="5472"/>
                  </a:lnTo>
                  <a:cubicBezTo>
                    <a:pt x="26332" y="5472"/>
                    <a:pt x="25333" y="5064"/>
                    <a:pt x="24585" y="4335"/>
                  </a:cubicBezTo>
                  <a:lnTo>
                    <a:pt x="21312" y="1144"/>
                  </a:lnTo>
                  <a:cubicBezTo>
                    <a:pt x="20564" y="409"/>
                    <a:pt x="19559" y="0"/>
                    <a:pt x="1851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lang="en" sz="11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endParaRPr lang="en" sz="1100" b="1" dirty="0">
                <a:solidFill>
                  <a:schemeClr val="accent1"/>
                </a:solidFill>
                <a:latin typeface="Garamond" panose="02020404030301010803" pitchFamily="18" charset="0"/>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r>
                <a:rPr lang="en" b="1" dirty="0">
                  <a:solidFill>
                    <a:schemeClr val="accent1"/>
                  </a:solidFill>
                  <a:latin typeface="Garamond" panose="02020404030301010803" pitchFamily="18" charset="0"/>
                  <a:ea typeface="Tahoma"/>
                  <a:cs typeface="Tahoma"/>
                  <a:sym typeface="Tahoma"/>
                </a:rPr>
                <a:t>Broker: Mosquitto</a:t>
              </a:r>
            </a:p>
            <a:p>
              <a:pPr marL="0" marR="0" lvl="0" indent="0" algn="ctr" rtl="0">
                <a:lnSpc>
                  <a:spcPct val="100000"/>
                </a:lnSpc>
                <a:spcBef>
                  <a:spcPts val="0"/>
                </a:spcBef>
                <a:spcAft>
                  <a:spcPts val="0"/>
                </a:spcAft>
                <a:buClr>
                  <a:srgbClr val="000000"/>
                </a:buClr>
                <a:buSzPts val="1400"/>
                <a:buFont typeface="Arial"/>
                <a:buNone/>
              </a:pPr>
              <a:endParaRPr lang="en" sz="1100" b="1" dirty="0">
                <a:solidFill>
                  <a:schemeClr val="accent1"/>
                </a:solidFill>
                <a:latin typeface="Garamond" panose="02020404030301010803" pitchFamily="18" charset="0"/>
                <a:ea typeface="Tahoma"/>
                <a:cs typeface="Tahoma"/>
                <a:sym typeface="Tahoma"/>
              </a:endParaRPr>
            </a:p>
            <a:p>
              <a:pPr algn="ctr">
                <a:buSzPts val="1400"/>
              </a:pPr>
              <a:r>
                <a:rPr lang="en" sz="1100" b="1" dirty="0">
                  <a:solidFill>
                    <a:schemeClr val="accent1"/>
                  </a:solidFill>
                  <a:latin typeface="Garamond" panose="02020404030301010803" pitchFamily="18" charset="0"/>
                  <a:ea typeface="Tahoma"/>
                  <a:cs typeface="Tahoma"/>
                  <a:sym typeface="Tahoma"/>
                </a:rPr>
                <a:t> </a:t>
              </a:r>
              <a:r>
                <a:rPr lang="en-US" sz="1100" b="1" i="0" dirty="0">
                  <a:solidFill>
                    <a:srgbClr val="222222"/>
                  </a:solidFill>
                  <a:effectLst/>
                  <a:latin typeface="Garamond" panose="02020404030301010803" pitchFamily="18" charset="0"/>
                </a:rPr>
                <a:t>Broker which is like a server to collect the messages from all publishers, save the data and distribute the data messages to the right subscribers.</a:t>
              </a:r>
            </a:p>
            <a:p>
              <a:pPr marL="0" marR="0" lvl="0" indent="0" algn="ctr" rtl="0">
                <a:lnSpc>
                  <a:spcPct val="100000"/>
                </a:lnSpc>
                <a:spcBef>
                  <a:spcPts val="0"/>
                </a:spcBef>
                <a:spcAft>
                  <a:spcPts val="0"/>
                </a:spcAft>
                <a:buClr>
                  <a:srgbClr val="000000"/>
                </a:buClr>
                <a:buSzPts val="1400"/>
                <a:buFont typeface="Arial"/>
                <a:buNone/>
              </a:pPr>
              <a:endParaRPr sz="1100" b="1" dirty="0">
                <a:solidFill>
                  <a:schemeClr val="accent1"/>
                </a:solidFill>
                <a:latin typeface="Garamond" panose="02020404030301010803" pitchFamily="18" charset="0"/>
                <a:ea typeface="Tahoma"/>
                <a:cs typeface="Tahoma"/>
                <a:sym typeface="Tahoma"/>
              </a:endParaRPr>
            </a:p>
          </p:txBody>
        </p:sp>
        <p:sp>
          <p:nvSpPr>
            <p:cNvPr id="593" name="Google Shape;593;p7"/>
            <p:cNvSpPr/>
            <p:nvPr/>
          </p:nvSpPr>
          <p:spPr>
            <a:xfrm>
              <a:off x="2369975" y="4037285"/>
              <a:ext cx="696325" cy="102900"/>
            </a:xfrm>
            <a:custGeom>
              <a:avLst/>
              <a:gdLst/>
              <a:ahLst/>
              <a:cxnLst/>
              <a:rect l="l" t="t" r="r" b="b"/>
              <a:pathLst>
                <a:path w="27853" h="4116" extrusionOk="0">
                  <a:moveTo>
                    <a:pt x="1044" y="0"/>
                  </a:moveTo>
                  <a:cubicBezTo>
                    <a:pt x="340" y="0"/>
                    <a:pt x="1" y="861"/>
                    <a:pt x="516" y="1338"/>
                  </a:cubicBezTo>
                  <a:lnTo>
                    <a:pt x="2897" y="3550"/>
                  </a:lnTo>
                  <a:cubicBezTo>
                    <a:pt x="3293" y="3914"/>
                    <a:pt x="3808" y="4115"/>
                    <a:pt x="4342" y="4115"/>
                  </a:cubicBezTo>
                  <a:lnTo>
                    <a:pt x="23574" y="4115"/>
                  </a:lnTo>
                  <a:cubicBezTo>
                    <a:pt x="24121" y="4115"/>
                    <a:pt x="24642" y="3902"/>
                    <a:pt x="25038" y="3525"/>
                  </a:cubicBezTo>
                  <a:lnTo>
                    <a:pt x="27350" y="1332"/>
                  </a:lnTo>
                  <a:cubicBezTo>
                    <a:pt x="27853" y="855"/>
                    <a:pt x="27513" y="0"/>
                    <a:pt x="26816" y="0"/>
                  </a:cubicBez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a:extLst>
              <a:ext uri="{FF2B5EF4-FFF2-40B4-BE49-F238E27FC236}">
                <a16:creationId xmlns:a16="http://schemas.microsoft.com/office/drawing/2014/main" id="{5F901287-DEAD-B067-D36F-1CB53876DF1C}"/>
              </a:ext>
            </a:extLst>
          </p:cNvPr>
          <p:cNvPicPr>
            <a:picLocks noChangeAspect="1"/>
          </p:cNvPicPr>
          <p:nvPr/>
        </p:nvPicPr>
        <p:blipFill>
          <a:blip r:embed="rId3"/>
          <a:stretch>
            <a:fillRect/>
          </a:stretch>
        </p:blipFill>
        <p:spPr>
          <a:xfrm rot="1388445">
            <a:off x="2095036" y="2527597"/>
            <a:ext cx="921705" cy="94255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4" name="Picture 3">
            <a:extLst>
              <a:ext uri="{FF2B5EF4-FFF2-40B4-BE49-F238E27FC236}">
                <a16:creationId xmlns:a16="http://schemas.microsoft.com/office/drawing/2014/main" id="{D84FDED8-8C62-B88E-93C8-5D5E16EA83F0}"/>
              </a:ext>
            </a:extLst>
          </p:cNvPr>
          <p:cNvPicPr>
            <a:picLocks noChangeAspect="1"/>
          </p:cNvPicPr>
          <p:nvPr/>
        </p:nvPicPr>
        <p:blipFill>
          <a:blip r:embed="rId3"/>
          <a:stretch>
            <a:fillRect/>
          </a:stretch>
        </p:blipFill>
        <p:spPr>
          <a:xfrm rot="20052002">
            <a:off x="5222311" y="2348896"/>
            <a:ext cx="921705" cy="94255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Picture 7">
            <a:extLst>
              <a:ext uri="{FF2B5EF4-FFF2-40B4-BE49-F238E27FC236}">
                <a16:creationId xmlns:a16="http://schemas.microsoft.com/office/drawing/2014/main" id="{F2BEC852-193E-6570-6876-7B0E92D5C99A}"/>
              </a:ext>
            </a:extLst>
          </p:cNvPr>
          <p:cNvPicPr>
            <a:picLocks noChangeAspect="1"/>
          </p:cNvPicPr>
          <p:nvPr/>
        </p:nvPicPr>
        <p:blipFill>
          <a:blip r:embed="rId4"/>
          <a:stretch>
            <a:fillRect/>
          </a:stretch>
        </p:blipFill>
        <p:spPr>
          <a:xfrm>
            <a:off x="6303192" y="148598"/>
            <a:ext cx="1858755" cy="1158449"/>
          </a:xfrm>
          <a:prstGeom prst="rect">
            <a:avLst/>
          </a:prstGeom>
          <a:ln>
            <a:noFill/>
          </a:ln>
          <a:effectLst>
            <a:softEdge rad="112500"/>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84"/>
                                        </p:tgtEl>
                                        <p:attrNameLst>
                                          <p:attrName>style.visibility</p:attrName>
                                        </p:attrNameLst>
                                      </p:cBhvr>
                                      <p:to>
                                        <p:strVal val="visible"/>
                                      </p:to>
                                    </p:set>
                                    <p:animEffect transition="in" filter="barn(inVertical)">
                                      <p:cBhvr>
                                        <p:cTn id="7" dur="500"/>
                                        <p:tgtEl>
                                          <p:spTgt spid="584"/>
                                        </p:tgtEl>
                                      </p:cBhvr>
                                    </p:animEffect>
                                  </p:childTnLst>
                                </p:cTn>
                              </p:par>
                              <p:par>
                                <p:cTn id="8" presetID="16" presetClass="entr" presetSubtype="21"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barn(inVertical)">
                                      <p:cBhvr>
                                        <p:cTn id="10" dur="500"/>
                                        <p:tgtEl>
                                          <p:spTgt spid="586"/>
                                        </p:tgtEl>
                                      </p:cBhvr>
                                    </p:animEffect>
                                  </p:childTnLst>
                                </p:cTn>
                              </p:par>
                              <p:par>
                                <p:cTn id="11" presetID="16" presetClass="entr" presetSubtype="21" fill="hold" nodeType="withEffect">
                                  <p:stCondLst>
                                    <p:cond delay="0"/>
                                  </p:stCondLst>
                                  <p:childTnLst>
                                    <p:set>
                                      <p:cBhvr>
                                        <p:cTn id="12" dur="1" fill="hold">
                                          <p:stCondLst>
                                            <p:cond delay="0"/>
                                          </p:stCondLst>
                                        </p:cTn>
                                        <p:tgtEl>
                                          <p:spTgt spid="591"/>
                                        </p:tgtEl>
                                        <p:attrNameLst>
                                          <p:attrName>style.visibility</p:attrName>
                                        </p:attrNameLst>
                                      </p:cBhvr>
                                      <p:to>
                                        <p:strVal val="visible"/>
                                      </p:to>
                                    </p:set>
                                    <p:animEffect transition="in" filter="barn(inVertical)">
                                      <p:cBhvr>
                                        <p:cTn id="13" dur="500"/>
                                        <p:tgtEl>
                                          <p:spTgt spid="59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89"/>
                                        </p:tgtEl>
                                        <p:attrNameLst>
                                          <p:attrName>style.visibility</p:attrName>
                                        </p:attrNameLst>
                                      </p:cBhvr>
                                      <p:to>
                                        <p:strVal val="visible"/>
                                      </p:to>
                                    </p:set>
                                    <p:animEffect transition="in" filter="barn(inVertical)">
                                      <p:cBhvr>
                                        <p:cTn id="16" dur="500"/>
                                        <p:tgtEl>
                                          <p:spTgt spid="58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85"/>
                                        </p:tgtEl>
                                        <p:attrNameLst>
                                          <p:attrName>style.visibility</p:attrName>
                                        </p:attrNameLst>
                                      </p:cBhvr>
                                      <p:to>
                                        <p:strVal val="visible"/>
                                      </p:to>
                                    </p:set>
                                    <p:animEffect transition="in" filter="barn(inVertical)">
                                      <p:cBhvr>
                                        <p:cTn id="19" dur="500"/>
                                        <p:tgtEl>
                                          <p:spTgt spid="585"/>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par>
                                <p:cTn id="26" presetID="16" presetClass="entr" presetSubtype="21"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 grpId="0"/>
      <p:bldP spid="585" grpId="0"/>
      <p:bldP spid="58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8"/>
          <p:cNvSpPr txBox="1">
            <a:spLocks noGrp="1"/>
          </p:cNvSpPr>
          <p:nvPr>
            <p:ph type="title"/>
          </p:nvPr>
        </p:nvSpPr>
        <p:spPr>
          <a:xfrm>
            <a:off x="138250" y="235275"/>
            <a:ext cx="3685800" cy="1050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500"/>
              <a:buNone/>
            </a:pPr>
            <a:r>
              <a:rPr lang="en" sz="4000">
                <a:latin typeface="Times New Roman"/>
                <a:ea typeface="Times New Roman"/>
                <a:cs typeface="Times New Roman"/>
                <a:sym typeface="Times New Roman"/>
              </a:rPr>
              <a:t>Future Scope</a:t>
            </a:r>
            <a:endParaRPr sz="4000">
              <a:latin typeface="Times New Roman"/>
              <a:ea typeface="Times New Roman"/>
              <a:cs typeface="Times New Roman"/>
              <a:sym typeface="Times New Roman"/>
            </a:endParaRPr>
          </a:p>
        </p:txBody>
      </p:sp>
      <p:sp>
        <p:nvSpPr>
          <p:cNvPr id="599" name="Google Shape;599;p8"/>
          <p:cNvSpPr txBox="1">
            <a:spLocks noGrp="1"/>
          </p:cNvSpPr>
          <p:nvPr>
            <p:ph type="subTitle" idx="1"/>
          </p:nvPr>
        </p:nvSpPr>
        <p:spPr>
          <a:xfrm>
            <a:off x="719999" y="1475289"/>
            <a:ext cx="7909651" cy="3436143"/>
          </a:xfrm>
          <a:prstGeom prst="rect">
            <a:avLst/>
          </a:prstGeom>
          <a:noFill/>
          <a:ln>
            <a:noFill/>
          </a:ln>
        </p:spPr>
        <p:txBody>
          <a:bodyPr spcFirstLastPara="1" wrap="square" lIns="91425" tIns="91425" rIns="91425" bIns="91425" anchor="ctr" anchorCtr="0">
            <a:noAutofit/>
          </a:bodyPr>
          <a:lstStyle/>
          <a:p>
            <a:pPr marL="285750" indent="-285750" algn="l">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More than half of pregnant women in rural India are deprived of quality healthcare. </a:t>
            </a:r>
          </a:p>
          <a:p>
            <a:pPr marL="0" indent="0" algn="l"/>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Stating that there is an urgent need for radical expansion of quality health care close to home.</a:t>
            </a:r>
          </a:p>
          <a:p>
            <a:pPr marL="0" indent="0" algn="l"/>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Digital shift drives progress in rural maternal health. There is a lot of potential in using IoT to improve maternal and child health outcomes.</a:t>
            </a:r>
          </a:p>
          <a:p>
            <a:pPr marL="0" indent="0" algn="l"/>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need for IoT in healthcare is huge and it can help the industry immensely. It can reach every patient from all over the world and connect doctors with patients. There is no denying that IoT has already made a huge impact and is only set to grow further.</a:t>
            </a: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endParaRPr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6335AA6A-4610-1186-0FBD-AC67321A0446}"/>
              </a:ext>
            </a:extLst>
          </p:cNvPr>
          <p:cNvPicPr>
            <a:picLocks noChangeAspect="1"/>
          </p:cNvPicPr>
          <p:nvPr/>
        </p:nvPicPr>
        <p:blipFill>
          <a:blip r:embed="rId3"/>
          <a:stretch>
            <a:fillRect/>
          </a:stretch>
        </p:blipFill>
        <p:spPr>
          <a:xfrm>
            <a:off x="3824050" y="121443"/>
            <a:ext cx="2202170" cy="1233215"/>
          </a:xfrm>
          <a:prstGeom prst="rect">
            <a:avLst/>
          </a:prstGeom>
          <a:ln>
            <a:noFill/>
          </a:ln>
          <a:effectLst>
            <a:softEdge rad="112500"/>
          </a:effectLst>
        </p:spPr>
      </p:pic>
    </p:spTree>
  </p:cSld>
  <p:clrMapOvr>
    <a:masterClrMapping/>
  </p:clrMapOvr>
  <p:transition spd="slow">
    <p:wipe/>
  </p:transition>
</p:sld>
</file>

<file path=ppt/theme/theme1.xml><?xml version="1.0" encoding="utf-8"?>
<a:theme xmlns:a="http://schemas.openxmlformats.org/drawingml/2006/main" name="Cloud Computing Business Plan by Slidesgo">
  <a:themeElements>
    <a:clrScheme name="Simple Light">
      <a:dk1>
        <a:srgbClr val="000000"/>
      </a:dk1>
      <a:lt1>
        <a:srgbClr val="E8E8E8"/>
      </a:lt1>
      <a:dk2>
        <a:srgbClr val="B6B6B6"/>
      </a:dk2>
      <a:lt2>
        <a:srgbClr val="1092A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612</Words>
  <Application>Microsoft Office PowerPoint</Application>
  <PresentationFormat>On-screen Show (16:9)</PresentationFormat>
  <Paragraphs>109</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Stint Ultra Expanded</vt:lpstr>
      <vt:lpstr>Bebas Neue</vt:lpstr>
      <vt:lpstr>Assistant</vt:lpstr>
      <vt:lpstr>Roboto Condensed Light</vt:lpstr>
      <vt:lpstr>Garamond</vt:lpstr>
      <vt:lpstr>Arial</vt:lpstr>
      <vt:lpstr>Tahoma</vt:lpstr>
      <vt:lpstr>Times New Roman</vt:lpstr>
      <vt:lpstr>Cloud Computing Business Plan by Slidesgo</vt:lpstr>
      <vt:lpstr>AAIoT  Advanced  Medical  Connectivity for every AAI in Rural India. </vt:lpstr>
      <vt:lpstr>Contents </vt:lpstr>
      <vt:lpstr>Introduction</vt:lpstr>
      <vt:lpstr>Introduction</vt:lpstr>
      <vt:lpstr>Architecture</vt:lpstr>
      <vt:lpstr>Software</vt:lpstr>
      <vt:lpstr>Hardware</vt:lpstr>
      <vt:lpstr>Hardware Flow</vt:lpstr>
      <vt:lpstr>Future Scope</vt:lpstr>
      <vt:lpstr>Future Scope</vt:lpstr>
      <vt:lpstr>Conclusion</vt:lpstr>
      <vt:lpstr>Thank You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AAIoT  Advanced  Medical  Connectivity for every AAI in Rural India. </dc:title>
  <dc:creator>Akshay More</dc:creator>
  <cp:lastModifiedBy>Rushikesh Deshpande</cp:lastModifiedBy>
  <cp:revision>11</cp:revision>
  <dcterms:modified xsi:type="dcterms:W3CDTF">2022-09-28T10:24:26Z</dcterms:modified>
</cp:coreProperties>
</file>