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DC25AC-4BC8-4BAB-879E-82545EFAFD3D}">
  <a:tblStyle styleId="{FADC25AC-4BC8-4BAB-879E-82545EFAF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32b2fb3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32b2fb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32b2fb3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32b2fb3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a12b00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5a12b00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a12b001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a12b001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5a12b00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5a12b00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5a12b001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5a12b001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Penambangan Data GEMASTIK XIV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nasiGoreng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Muhammad Fawwaz Naabigh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Randy Zakya Suchrady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Ryandito Diandaru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Pengolahan data awal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9525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{FADC25AC-4BC8-4BAB-879E-82545EFAFD3D}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Sampel b</a:t>
                      </a:r>
                      <a:r>
                        <a:rPr b="1" lang="en"/>
                        <a:t>entuk data awal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Sampel bentuk data akhir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/>
                        <a:t>'Kelompok'</a:t>
                      </a:r>
                      <a:r>
                        <a:rPr lang="en"/>
                        <a:t>, 'apakah', 'yang', 'menyatakan', 'bertanggung', 'jawab', 'atas', 'ledakan', 'di', 'Srinagar', '?']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Kelompok apakah yang menyatakan bertanggung jawab atas ledakan di Srinagar 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4"/>
          <p:cNvSpPr txBox="1"/>
          <p:nvPr/>
        </p:nvSpPr>
        <p:spPr>
          <a:xfrm>
            <a:off x="852800" y="1776675"/>
            <a:ext cx="739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yang diberikan bertipe String berformat array, maka dilakukan penghilangan beberapa karakter.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Teknik yang digunakan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5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Ubah format text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Pretrained model BERT menggunakan Transformers dengan beberapa model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Wikidepia/indobert-lite-squad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Rifky/Indobert-QA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Wikidepia/indobert-lite-squadx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Wikidepia/albert-bahasa-uncased-squad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Skor Validasi Makro F1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{FADC25AC-4BC8-4BAB-879E-82545EFAFD3D}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indobert-lite-squad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2"/>
                          </a:solidFill>
                        </a:rPr>
                        <a:t>0.265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r>
                        <a:rPr lang="en" sz="2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ndobert-QA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2"/>
                          </a:solidFill>
                        </a:rPr>
                        <a:t>0.264</a:t>
                      </a:r>
                      <a:endParaRPr sz="2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indobert-lite-squadx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2"/>
                          </a:solidFill>
                        </a:rPr>
                        <a:t>0.258</a:t>
                      </a:r>
                      <a:endParaRPr sz="2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albert-bahasa-uncased-squad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2"/>
                          </a:solidFill>
                        </a:rPr>
                        <a:t>0.22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klasifikasi (Benar)</a:t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840988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{FADC25AC-4BC8-4BAB-879E-82545EFAFD3D}</a:tableStyleId>
              </a:tblPr>
              <a:tblGrid>
                <a:gridCol w="1493125"/>
                <a:gridCol w="1493125"/>
                <a:gridCol w="1493125"/>
                <a:gridCol w="1493125"/>
                <a:gridCol w="1493125"/>
              </a:tblGrid>
              <a:tr h="31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Passage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Question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Asli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Hasil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Teks Hasil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48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TSI juga mencatat induk zebra bernama Prinsisna yang melahirkan . Demikian pula dengan induk llama bernama Martini ( 8 ) yang melahirkan dengan lancar , Selasa ( 18/10 ) 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apa nama induk llama yang baru saja melahirkan di TSI Prigen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['O', 'O', 'O', 'O', 'O', 'O', 'O', 'O', 'O', 'O', 'O', 'O', 'O', 'O', 'O', 'O', 'B', 'O', 'O', 'O', 'O', 'O', 'O', 'O', 'O', 'O', 'O', 'O', 'O', 'O']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['O', 'O', 'O', 'O', 'O', 'O', 'O', 'O', 'O', 'O', 'O', 'O', 'O', 'O', 'O', 'O', 'B', 'O', 'O', 'O', 'O', 'O', 'O', 'O', 'O', 'O', 'O', 'O', 'O', 'O']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Martini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klasifikasi (Kurang tepat)</a:t>
            </a:r>
            <a:endParaRPr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840988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{FADC25AC-4BC8-4BAB-879E-82545EFAFD3D}</a:tableStyleId>
              </a:tblPr>
              <a:tblGrid>
                <a:gridCol w="1493125"/>
                <a:gridCol w="1493125"/>
                <a:gridCol w="1493125"/>
                <a:gridCol w="1493125"/>
                <a:gridCol w="1493125"/>
              </a:tblGrid>
              <a:tr h="26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Passage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Question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Asli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Hasil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Teks Hasil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66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Kepada siapakah , Koichiro Matsuura menyerahkan sertifikat pengakuan UNESCO terhadap keris Indonesia sebagai salah satu warisan budaya dunia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...Koichiro Matsuura , yang ditemui Kompas pekan lalu , beberapa saat setelah menyerahkan sertifikat pengakuan UNESCO itu kepada Wakil Presiden Jusuf Kalla di Jakarta 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'B', 'I', 'O', 'O', 'O']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'O', 'B', 'I', 'I', 'I', 'O', 'O', 'O']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Wakil Presiden Jusuf Kalla (seharusnya Jusuf Kalla saja)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klasifikasi (Kurang tepat)</a:t>
            </a:r>
            <a:endParaRPr/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840988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{FADC25AC-4BC8-4BAB-879E-82545EFAFD3D}</a:tableStyleId>
              </a:tblPr>
              <a:tblGrid>
                <a:gridCol w="1493125"/>
                <a:gridCol w="1493125"/>
                <a:gridCol w="1493125"/>
                <a:gridCol w="1493125"/>
                <a:gridCol w="1493125"/>
              </a:tblGrid>
              <a:tr h="26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Passage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Question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Asli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Hasil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Teks Hasil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66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Hingga Jumat 12 Agustus 2005 , berapakah korban diare di Nusa Tenggara Timur yang tewas ?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Kupang , Kompas - Anak-anak korban diare di Nusa Tenggara Timur masih terus berjatuhan . Hingga Jumat ( 12/8 ) , penyakit ini telah menewaskan 13 orang . Memasuki musim kemarau , kejadian luar biasa diare terus meluas hingga menelan korban jiwa 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['O', 'O', 'O', 'O', 'O', 'O', 'O', 'O', 'O', 'O', 'O', 'O', 'O', 'O', 'O', 'O', 'O', 'O', 'O', 'O', 'O', 'O', 'O', 'O', 'O', 'B', 'I', 'O', 'O', 'O', 'O', 'O', 'O', 'O', 'O', 'O', 'O', 'O', 'O', 'O', 'O', 'O', 'O']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['O', 'O', 'O', 'O', 'O', 'O', 'O', 'O', 'O', 'O', 'O', 'O', 'O', 'O', 'O', 'O', 'O', 'O', 'O', 'O', 'O', 'O', 'O', 'O', 'O', 'B', 'O', 'O', 'O', 'O', 'O', 'O', 'O', 'O', 'O', 'O', 'O', 'O', 'O', 'O', 'O', 'O', 'O']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 (seharusnya 13 orang)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