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6DC4C-B21C-4AA4-BE1E-DA984CFE9B0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13DFB-B14D-4F4F-95BC-505A3875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6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B074-0874-47D8-9BF1-52238AF10725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AC14-1CA3-4F54-89E4-DB12E8D4F612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2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465D-F333-4BAA-B522-7153722BDC0A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6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1E8B-91A8-4ED0-B0D3-8878CE166AAD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2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62EB-7949-46AC-B46B-99FF6DA355D8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52D9-5FAC-4D1A-A939-B141F6425014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9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568B-BFBA-4B9E-AE56-165D14D064CD}" type="datetime1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96EF-79FC-4ED1-B362-D15133BCFE5F}" type="datetime1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8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2A6-0910-405E-BF63-7C2543FFA868}" type="datetime1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881F57-6A0F-414D-818D-2716FF58ECFF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7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4242-7620-4031-9C6E-1512FB282873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20C510-C110-42AD-8C34-D0DCB8094AC1}" type="datetime1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25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1D4EB-6FD6-D2E5-50E2-0FCE5D261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347" y="539664"/>
            <a:ext cx="3373885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0" i="0" u="none" strike="noStrik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Markov-Driven Graph Convolutional Networks for</a:t>
            </a:r>
            <a:br>
              <a:rPr lang="en-US" sz="4400" b="0" i="0" u="none" strike="noStrik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0" i="0" u="none" strike="noStrik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Spammer Detection</a:t>
            </a:r>
            <a:endParaRPr lang="en-US" sz="4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B822D-1AD7-E845-4231-59AB3DB79331}"/>
              </a:ext>
            </a:extLst>
          </p:cNvPr>
          <p:cNvSpPr>
            <a:spLocks/>
          </p:cNvSpPr>
          <p:nvPr/>
        </p:nvSpPr>
        <p:spPr>
          <a:xfrm>
            <a:off x="4566936" y="1260190"/>
            <a:ext cx="5372575" cy="119390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07492">
              <a:spcAft>
                <a:spcPts val="600"/>
              </a:spcAft>
            </a:pPr>
            <a:r>
              <a:rPr lang="en-US" sz="3200" kern="1200" dirty="0">
                <a:solidFill>
                  <a:srgbClr val="4C59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Review</a:t>
            </a:r>
            <a:endParaRPr lang="en-US" sz="2800" dirty="0">
              <a:solidFill>
                <a:schemeClr val="tx2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3C624-1893-084C-D7ED-7B961D9F4BB0}"/>
              </a:ext>
            </a:extLst>
          </p:cNvPr>
          <p:cNvSpPr txBox="1"/>
          <p:nvPr/>
        </p:nvSpPr>
        <p:spPr>
          <a:xfrm>
            <a:off x="4566936" y="2522225"/>
            <a:ext cx="67976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7492">
              <a:lnSpc>
                <a:spcPct val="15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erriweather"/>
              </a:rPr>
              <a:t>Md Minhazul Islam Rimon</a:t>
            </a:r>
          </a:p>
          <a:p>
            <a:pPr defTabSz="507492">
              <a:lnSpc>
                <a:spcPct val="15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erriweather"/>
              </a:rPr>
              <a:t>ID: 20101078</a:t>
            </a:r>
          </a:p>
          <a:p>
            <a:pPr defTabSz="507492">
              <a:lnSpc>
                <a:spcPct val="15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erriweather"/>
              </a:rPr>
              <a:t>Course: CSE438</a:t>
            </a:r>
          </a:p>
          <a:p>
            <a:pPr defTabSz="507492">
              <a:lnSpc>
                <a:spcPct val="15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erriweather"/>
              </a:rPr>
              <a:t>Section:1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092D0-B72B-04F8-5A92-DC3B1672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8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897F-BCA7-5BE4-4E20-9D8BA2F1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DC64C-0132-41B6-8E06-CB2A42671D4C}"/>
              </a:ext>
            </a:extLst>
          </p:cNvPr>
          <p:cNvSpPr txBox="1"/>
          <p:nvPr/>
        </p:nvSpPr>
        <p:spPr>
          <a:xfrm>
            <a:off x="1172150" y="2166330"/>
            <a:ext cx="10549353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other methods for handling output from one to another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algorithm combinations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DFB46-7DF9-F69B-F898-0717A7D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7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5193-88D2-4D1F-1255-6043BE8E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010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296D3-1A00-9D99-FCF5-5371F0EBBAEA}"/>
              </a:ext>
            </a:extLst>
          </p:cNvPr>
          <p:cNvSpPr txBox="1"/>
          <p:nvPr/>
        </p:nvSpPr>
        <p:spPr>
          <a:xfrm>
            <a:off x="1233519" y="1988360"/>
            <a:ext cx="10672092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Improvement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Against Other Approaches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06002-3264-6887-EE71-3A5AFBFB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7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45AE-19F4-71A9-2C82-05F911D5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43750-71AF-59BE-0151-A3AB3D2CC13D}"/>
              </a:ext>
            </a:extLst>
          </p:cNvPr>
          <p:cNvSpPr txBox="1"/>
          <p:nvPr/>
        </p:nvSpPr>
        <p:spPr>
          <a:xfrm>
            <a:off x="1172150" y="2019044"/>
            <a:ext cx="10868473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 spammer 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their existence is important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B78C4-1D9E-1606-F732-A962E925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8A51-D598-FB83-0222-135C4538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068DE-DD92-8737-023D-69E011FFB8D2}"/>
              </a:ext>
            </a:extLst>
          </p:cNvPr>
          <p:cNvSpPr txBox="1"/>
          <p:nvPr/>
        </p:nvSpPr>
        <p:spPr>
          <a:xfrm>
            <a:off x="1097280" y="2135646"/>
            <a:ext cx="10843925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Node2Vec, Doc2Vec and user-symbol network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Random Field (MRF)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GCNwithMRF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Graph Convolution Network (GCN)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Markov-driven Graph Convolution Network (MDGCN)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078A9-F340-A748-9E7E-2BC9D599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0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DB4-306B-3DD7-C74B-F81ADC12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1" y="509837"/>
            <a:ext cx="3200400" cy="151534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C3BD6F-AFCF-E8EA-4075-19E5D88CA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266" y="2509794"/>
            <a:ext cx="5683542" cy="17018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13DF0-05A4-2D75-5BE2-7EB4B4587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191" y="2926080"/>
            <a:ext cx="3866255" cy="337912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Dataset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Social Honeypot Dataset (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TwitterSH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1KS-10KN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ataset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4E8A4-EE33-61AB-4D13-796D0C1BB738}"/>
              </a:ext>
            </a:extLst>
          </p:cNvPr>
          <p:cNvSpPr txBox="1"/>
          <p:nvPr/>
        </p:nvSpPr>
        <p:spPr>
          <a:xfrm>
            <a:off x="5431168" y="4430976"/>
            <a:ext cx="5457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of Processed Datasets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666725-8BA6-0B22-D933-3B280E0A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318E-810B-EE4E-6618-63A21A19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014" y="888021"/>
            <a:ext cx="10058400" cy="83645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Against Other Approaches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F641F-5D8E-056D-EE42-A1ADA6EDC4EB}"/>
              </a:ext>
            </a:extLst>
          </p:cNvPr>
          <p:cNvSpPr txBox="1"/>
          <p:nvPr/>
        </p:nvSpPr>
        <p:spPr>
          <a:xfrm>
            <a:off x="1166014" y="1724473"/>
            <a:ext cx="10524805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SMFSR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SybilBelief</a:t>
            </a: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SybilSCAR</a:t>
            </a: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GCNsg</a:t>
            </a: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CARE-GNN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3B4CE-8532-2FA1-ECB8-0616CD9B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6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7027-9D39-B12C-0A07-F807AB8B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99" y="105120"/>
            <a:ext cx="10058400" cy="8721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45F5C-9F97-F7A4-31BA-25E49EC9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99" y="977222"/>
            <a:ext cx="11373435" cy="4400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05FE35-166E-708F-D116-AAE625FABAAA}"/>
              </a:ext>
            </a:extLst>
          </p:cNvPr>
          <p:cNvSpPr txBox="1"/>
          <p:nvPr/>
        </p:nvSpPr>
        <p:spPr>
          <a:xfrm>
            <a:off x="1718336" y="5588573"/>
            <a:ext cx="883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Results on 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TwitterSH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5F81C-FC61-C069-E361-01CB8E9C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7027-9D39-B12C-0A07-F807AB8B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99" y="105120"/>
            <a:ext cx="10058400" cy="8721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5FE35-166E-708F-D116-AAE625FABAAA}"/>
              </a:ext>
            </a:extLst>
          </p:cNvPr>
          <p:cNvSpPr txBox="1"/>
          <p:nvPr/>
        </p:nvSpPr>
        <p:spPr>
          <a:xfrm>
            <a:off x="2491587" y="5570162"/>
            <a:ext cx="759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Results on 1KS-10KN Dataset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F68748-1CDD-F294-E2FF-42D521039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5" y="1060603"/>
            <a:ext cx="11284530" cy="442617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11668-2659-12CA-731B-43EFFC93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0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D5C2-ADE7-1742-CB9F-4B0129C8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2" y="202842"/>
            <a:ext cx="10058400" cy="7604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F4641-19AE-48D7-10BE-59E32A1F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62" y="883409"/>
            <a:ext cx="11189275" cy="4349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544E9-BFC0-7FFE-B95D-A50D5959B138}"/>
              </a:ext>
            </a:extLst>
          </p:cNvPr>
          <p:cNvSpPr txBox="1"/>
          <p:nvPr/>
        </p:nvSpPr>
        <p:spPr>
          <a:xfrm>
            <a:off x="1405352" y="5423579"/>
            <a:ext cx="9647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change curve of F1 score of GCN and ARMGCN with the progress of training.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FAA9-7B0F-6C4E-D268-CBA3182C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34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178</TotalTime>
  <Words>182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Markov-Driven Graph Convolutional Networks for Social Spammer Detection</vt:lpstr>
      <vt:lpstr>Topics</vt:lpstr>
      <vt:lpstr>Introduction</vt:lpstr>
      <vt:lpstr>Suggested Improvement</vt:lpstr>
      <vt:lpstr>Dataset</vt:lpstr>
      <vt:lpstr>Compare Against Other Approaches</vt:lpstr>
      <vt:lpstr>Results</vt:lpstr>
      <vt:lpstr>Results</vt:lpstr>
      <vt:lpstr>Performance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Markov-Driven Graph Convolutional Networks for Social Spammer Detection</dc:title>
  <dc:creator>Minhazul Islam Rimon</dc:creator>
  <cp:lastModifiedBy>Minhazul Islam Rimon</cp:lastModifiedBy>
  <cp:revision>2</cp:revision>
  <dcterms:created xsi:type="dcterms:W3CDTF">2023-12-05T11:21:51Z</dcterms:created>
  <dcterms:modified xsi:type="dcterms:W3CDTF">2023-12-05T14:19:54Z</dcterms:modified>
</cp:coreProperties>
</file>