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afdbfcc1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afdbfcc1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afdbfcc1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afdbfcc1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a4a0985e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a4a0985e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a4a0985e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a4a0985e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a4a0985e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a4a0985e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afdbfcc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afdbfcc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afdbfcc1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afdbfcc1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afdbfcc1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afdbfcc1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afdbfcc1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afdbfcc1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afdbfcc1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afdbfcc1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eeexplore.ieee.org/document/9729991" TargetMode="External"/><Relationship Id="rId4" Type="http://schemas.openxmlformats.org/officeDocument/2006/relationships/hyperlink" Target="https://github.com/ymirsky/Kitsune-p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79650"/>
            <a:ext cx="8520600" cy="15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Botnet Detection Based on Anomalies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Multiscale Time Series Dynamics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470065"/>
            <a:ext cx="4242600" cy="14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Md Minhazul Islam Rimon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ID: 20101078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Course: CSE438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Section:1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311700" y="1874150"/>
            <a:ext cx="28035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Paper Review</a:t>
            </a:r>
            <a:endParaRPr b="1"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2625" y="1285225"/>
            <a:ext cx="91440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Reduce Dependency On Time Series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Way To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Transfer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Current Method To Future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Improved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Devices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Other Devices For Botnet Detection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 Under Different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Scenarios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10475" y="1654300"/>
            <a:ext cx="9144000" cy="31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IoT Botnet Detection Based on Anomalies of Multiscale Time Series Dynamics | IEEE Journals &amp; Magazine | IEEE Xplore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GitHub - ymirsky/Kitsune-py: A network intrusion detection system based on incremental statistics (AfterImage) and an ensemble of autoencoders (KitNET)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0475" y="1285225"/>
            <a:ext cx="9144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Processing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Botnet Characteristics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Dataset Characteristic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Detection Method Characteristic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Future Work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Reference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What is Botnet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What does it do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Effects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Solution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Research Question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384400" y="-75"/>
            <a:ext cx="4468200" cy="48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Steps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Merriweather"/>
              <a:buAutoNum type="arabicPeriod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The Ordinal Patterns Transformation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rabicPeriod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Derived Transformations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1485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lphaLcPeriod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Ordinal Patterns Probability Distribution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1485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lphaLcPeriod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Ordinal Patterns Transition Graph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rabicPeriod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Numerical Analysis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lphaLcPeriod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Permutation entropy.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lphaLcPeriod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Normalized permutation entropy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lphaLcPeriod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Statistical complexity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lphaLcPeriod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Fisher information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0475" y="1293075"/>
            <a:ext cx="91335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Dataset : N-BaIoT public dataset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Botnets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Mirai and Bashlite botnet families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Detection : Kitsune network intrusion detection system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Botnet </a:t>
            </a:r>
            <a:r>
              <a:rPr lang="en"/>
              <a:t>Characteristics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Mirai Botnet Attacks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Ack Flooding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SCAN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SYN Flooding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UDP Flooding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UDP PLAIN</a:t>
            </a:r>
            <a:endParaRPr sz="1600"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Bashite Botnet Attacks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SCAN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TCP Flooding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UDP Flooding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JUNK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Combo</a:t>
            </a:r>
            <a:endParaRPr sz="1600"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r>
              <a:rPr lang="en"/>
              <a:t>Characteristics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5" y="1277375"/>
            <a:ext cx="4295775" cy="3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600" y="1277375"/>
            <a:ext cx="4059700" cy="340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947375" y="4740025"/>
            <a:ext cx="2952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Fig 1: Dataset Units [1]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Method </a:t>
            </a:r>
            <a:r>
              <a:rPr lang="en"/>
              <a:t>Characteristic</a:t>
            </a:r>
            <a:r>
              <a:rPr lang="en"/>
              <a:t> 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2625" y="1277375"/>
            <a:ext cx="91440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Kitsune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novel ANN-based NIDS which is online, unsupervised, and efficient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 ensemble of small neural networks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Trained to mimic (reconstruct) network traffic patterns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" y="2755200"/>
            <a:ext cx="9143999" cy="2027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363550" y="4782300"/>
            <a:ext cx="22695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Fig 2 : Kitsune Workflow [2]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One Model For All Device</a:t>
            </a:r>
            <a:endParaRPr sz="1600"/>
          </a:p>
        </p:txBody>
      </p:sp>
      <p:sp>
        <p:nvSpPr>
          <p:cNvPr id="130" name="Google Shape;130;p21"/>
          <p:cNvSpPr txBox="1"/>
          <p:nvPr>
            <p:ph idx="2" type="body"/>
          </p:nvPr>
        </p:nvSpPr>
        <p:spPr>
          <a:xfrm>
            <a:off x="4832400" y="1505700"/>
            <a:ext cx="3999900" cy="27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One Model Per Device</a:t>
            </a:r>
            <a:endParaRPr sz="16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5113"/>
            <a:ext cx="446722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2015113"/>
            <a:ext cx="44958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403200" y="4358800"/>
            <a:ext cx="3908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Fig 3 : One model for all sensitivity and specificity result [1]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941900" y="4358800"/>
            <a:ext cx="3908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Fig 4 : Accuracy Result for One model per Device Experiment [1]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