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Vidutinis stili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Šviesus stilius 1 – paryškinimas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Vidutinis stilius 2 – paryškinima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Šviesus stilius 3 – paryškinima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793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9609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4824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394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15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6744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8576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6096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9451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4638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15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AB58-462E-46C0-9094-D0750CA9A2A0}" type="datetimeFigureOut">
              <a:rPr lang="lt-LT" smtClean="0"/>
              <a:t>2018-01-24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5993-7327-49DE-A2B8-004B0AFCF7B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321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705303" y="692697"/>
            <a:ext cx="7772400" cy="1080120"/>
          </a:xfrm>
        </p:spPr>
        <p:txBody>
          <a:bodyPr>
            <a:normAutofit/>
          </a:bodyPr>
          <a:lstStyle/>
          <a:p>
            <a:pPr algn="l"/>
            <a:r>
              <a:rPr lang="lt-LT" sz="2000" b="1" dirty="0" smtClean="0"/>
              <a:t>JP172-3 komanda, 2018</a:t>
            </a:r>
            <a:br>
              <a:rPr lang="lt-LT" sz="2000" b="1" dirty="0" smtClean="0"/>
            </a:br>
            <a:r>
              <a:rPr lang="lt-LT" sz="2000" b="1" strike="sngStrike" dirty="0" smtClean="0"/>
              <a:t>Chaosas</a:t>
            </a:r>
            <a:r>
              <a:rPr lang="lt-LT" sz="2000" b="1" dirty="0" smtClean="0"/>
              <a:t> Knygynas</a:t>
            </a:r>
            <a:endParaRPr lang="lt-LT" sz="2000" b="1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6" y="2492896"/>
            <a:ext cx="79914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lt-LT" sz="2000" b="1" dirty="0" smtClean="0"/>
              <a:t>Pradžia</a:t>
            </a:r>
            <a:endParaRPr lang="lt-LT" sz="2000" b="1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sz="2600" dirty="0" smtClean="0"/>
              <a:t>Darom taip, kaip mokam: HTML, CSS, </a:t>
            </a:r>
            <a:r>
              <a:rPr lang="lt-LT" sz="2600" dirty="0" err="1" smtClean="0"/>
              <a:t>JavaScript</a:t>
            </a:r>
            <a:r>
              <a:rPr lang="lt-LT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Rėdas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lt-LT" sz="2600" dirty="0" smtClean="0"/>
              <a:t>„Ne, darom su JSON ir RIOT“.</a:t>
            </a:r>
            <a:br>
              <a:rPr lang="lt-LT" sz="2600" dirty="0" smtClean="0"/>
            </a:b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 </a:t>
            </a:r>
            <a:r>
              <a:rPr lang="lt-LT" sz="2600" dirty="0" smtClean="0"/>
              <a:t>„</a:t>
            </a:r>
            <a:r>
              <a:rPr lang="lt-LT" sz="2600" dirty="0" err="1" smtClean="0"/>
              <a:t>Blah</a:t>
            </a:r>
            <a:r>
              <a:rPr lang="lt-LT" sz="2600" dirty="0" smtClean="0"/>
              <a:t>“.</a:t>
            </a:r>
            <a:br>
              <a:rPr lang="lt-LT" sz="2600" dirty="0" smtClean="0"/>
            </a:b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Rėdas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lt-LT" sz="2600" dirty="0" smtClean="0"/>
              <a:t> „Aš jums sakau, darom su JSON ir RIOT“.</a:t>
            </a:r>
            <a:br>
              <a:rPr lang="lt-LT" sz="2600" dirty="0" smtClean="0"/>
            </a:b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</a:t>
            </a:r>
            <a:r>
              <a:rPr lang="lt-LT" sz="2600" dirty="0" smtClean="0"/>
              <a:t> „Rėdai, pradėk, visi kiti eina mokytis“.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Vaclav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lt-LT" sz="2600" dirty="0" smtClean="0"/>
              <a:t> „Darykit su „</a:t>
            </a:r>
            <a:r>
              <a:rPr lang="lt-LT" sz="2600" dirty="0" err="1" smtClean="0"/>
              <a:t>React</a:t>
            </a:r>
            <a:r>
              <a:rPr lang="lt-LT" sz="2600" dirty="0" smtClean="0"/>
              <a:t>““.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</a:t>
            </a:r>
            <a:r>
              <a:rPr lang="lt-LT" sz="2600" dirty="0" smtClean="0"/>
              <a:t> „Ne, jau pradėjom mokytis, darom su RIOT“.</a:t>
            </a:r>
          </a:p>
          <a:p>
            <a:pPr marL="0" indent="0">
              <a:buNone/>
            </a:pPr>
            <a:r>
              <a:rPr lang="lt-LT" sz="2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lt-LT" sz="2600" dirty="0" err="1" smtClean="0">
                <a:solidFill>
                  <a:schemeClr val="accent2">
                    <a:lumMod val="50000"/>
                  </a:schemeClr>
                </a:solidFill>
              </a:rPr>
              <a:t>Rėdas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lt-LT" sz="2600" dirty="0" smtClean="0"/>
              <a:t> „Pažiūrėjau dar, RIOT dar gerai neišvystytas,   	darom su „</a:t>
            </a:r>
            <a:r>
              <a:rPr lang="lt-LT" sz="2600" dirty="0" err="1" smtClean="0"/>
              <a:t>React</a:t>
            </a:r>
            <a:r>
              <a:rPr lang="lt-LT" sz="2600" dirty="0" smtClean="0"/>
              <a:t>““.</a:t>
            </a:r>
          </a:p>
          <a:p>
            <a:pPr marL="0" indent="0">
              <a:buNone/>
            </a:pPr>
            <a:r>
              <a:rPr lang="lt-LT" sz="2600" dirty="0" smtClean="0"/>
              <a:t>       </a:t>
            </a:r>
            <a:r>
              <a:rPr lang="lt-LT" sz="2600" dirty="0" smtClean="0">
                <a:solidFill>
                  <a:schemeClr val="accent2">
                    <a:lumMod val="50000"/>
                  </a:schemeClr>
                </a:solidFill>
              </a:rPr>
              <a:t>Visi:</a:t>
            </a:r>
            <a:r>
              <a:rPr lang="lt-LT" sz="2600" dirty="0" smtClean="0"/>
              <a:t> „</a:t>
            </a:r>
            <a:r>
              <a:rPr lang="lt-LT" sz="2600" dirty="0" err="1" smtClean="0"/>
              <a:t>Blah</a:t>
            </a:r>
            <a:r>
              <a:rPr lang="lt-LT" sz="2600" dirty="0" smtClean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6490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545785"/>
              </p:ext>
            </p:extLst>
          </p:nvPr>
        </p:nvGraphicFramePr>
        <p:xfrm>
          <a:off x="539552" y="836712"/>
          <a:ext cx="8229600" cy="4689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lt-LT" dirty="0" smtClean="0"/>
                        <a:t>Kas buvo gerai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Sunkumai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24">
                <a:tc>
                  <a:txBody>
                    <a:bodyPr/>
                    <a:lstStyle/>
                    <a:p>
                      <a:r>
                        <a:rPr lang="lt-LT" dirty="0" smtClean="0"/>
                        <a:t>Iniciatyvūs žmonės, greitai išsidalintos</a:t>
                      </a:r>
                      <a:r>
                        <a:rPr lang="lt-LT" baseline="0" dirty="0" smtClean="0"/>
                        <a:t> užduotys.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Neskirta laiko pasirašyti taisykles, gana</a:t>
                      </a:r>
                      <a:r>
                        <a:rPr lang="lt-LT" baseline="0" dirty="0" smtClean="0"/>
                        <a:t> chaotiškas, „sulipdytas“ darbas.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024">
                <a:tc>
                  <a:txBody>
                    <a:bodyPr/>
                    <a:lstStyle/>
                    <a:p>
                      <a:r>
                        <a:rPr lang="lt-LT" dirty="0" smtClean="0"/>
                        <a:t>Pagalba,</a:t>
                      </a:r>
                      <a:r>
                        <a:rPr lang="lt-LT" baseline="0" dirty="0" smtClean="0"/>
                        <a:t> dalinimasis žiniomis.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Gana daug laiko</a:t>
                      </a:r>
                      <a:r>
                        <a:rPr lang="lt-LT" baseline="0" dirty="0" smtClean="0"/>
                        <a:t> „suvalgė“ mokymasis, svetimo kodo nagrinėjimas (yra savų pliusų).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024">
                <a:tc>
                  <a:txBody>
                    <a:bodyPr/>
                    <a:lstStyle/>
                    <a:p>
                      <a:r>
                        <a:rPr lang="lt-LT" dirty="0" smtClean="0"/>
                        <a:t>Gana mažai konfliktų</a:t>
                      </a:r>
                      <a:r>
                        <a:rPr lang="lt-LT" baseline="0" dirty="0" smtClean="0"/>
                        <a:t> „</a:t>
                      </a:r>
                      <a:r>
                        <a:rPr lang="lt-LT" baseline="0" dirty="0" err="1" smtClean="0"/>
                        <a:t>Git‘e</a:t>
                      </a:r>
                      <a:r>
                        <a:rPr lang="lt-LT" baseline="0" dirty="0" smtClean="0"/>
                        <a:t>“.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Ligos.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024">
                <a:tc>
                  <a:txBody>
                    <a:bodyPr/>
                    <a:lstStyle/>
                    <a:p>
                      <a:r>
                        <a:rPr lang="lt-LT" dirty="0" smtClean="0"/>
                        <a:t>Gera projekto</a:t>
                      </a:r>
                      <a:r>
                        <a:rPr lang="lt-LT" baseline="0" dirty="0" smtClean="0"/>
                        <a:t> tema – daug išmoktų dalykų galima pritaikyti kitiems tinklalapiams.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Kodas</a:t>
                      </a:r>
                      <a:r>
                        <a:rPr lang="lt-LT" baseline="0" dirty="0" smtClean="0"/>
                        <a:t> rašomas gana skirtingai. Nemažai laiko reikėjo skirti vienodinimui, mažų konfliktų sprendimui ir iki šiol bendras rezultatas gali priminti sulipdytas skirtingas planetas.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Lentelė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40581"/>
              </p:ext>
            </p:extLst>
          </p:nvPr>
        </p:nvGraphicFramePr>
        <p:xfrm>
          <a:off x="539552" y="5733256"/>
          <a:ext cx="8280920" cy="6480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lt-LT" dirty="0" err="1" smtClean="0"/>
                        <a:t>Rėdas</a:t>
                      </a:r>
                      <a:r>
                        <a:rPr lang="lt-LT" dirty="0" smtClean="0"/>
                        <a:t>: „Padarėme visas klaidas, kurias daro naujokai.“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9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154973"/>
              </p:ext>
            </p:extLst>
          </p:nvPr>
        </p:nvGraphicFramePr>
        <p:xfrm>
          <a:off x="539552" y="620688"/>
          <a:ext cx="7848872" cy="37427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347">
                <a:tc>
                  <a:txBody>
                    <a:bodyPr/>
                    <a:lstStyle/>
                    <a:p>
                      <a:r>
                        <a:rPr lang="lt-LT" sz="1800" b="1" dirty="0" smtClean="0"/>
                        <a:t>Problemos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Kai</a:t>
                      </a:r>
                      <a:r>
                        <a:rPr lang="lt-LT" baseline="0" dirty="0" smtClean="0"/>
                        <a:t> kurios užduotys neatliktos: dalinai veikia vertinimas žvaigždutėmis, neveikia buy books ir most recent, neveikia wishlist ir knygų slaidinimas, dar viena kita smulkmena.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Veikia</a:t>
                      </a:r>
                      <a:r>
                        <a:rPr lang="lt-LT" baseline="0" dirty="0" smtClean="0"/>
                        <a:t> tik su viena naršykle.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Iškilo daugybė</a:t>
                      </a:r>
                      <a:r>
                        <a:rPr lang="lt-LT" baseline="0" dirty="0" smtClean="0"/>
                        <a:t> „galvą laužančių“ </a:t>
                      </a:r>
                      <a:r>
                        <a:rPr lang="lt-LT" baseline="0" dirty="0" smtClean="0"/>
                        <a:t>problemų, pvz., teko susidurti, kad filtravimas veikia tik perkrovus kelis </a:t>
                      </a:r>
                      <a:r>
                        <a:rPr lang="lt-LT" baseline="0" dirty="0" smtClean="0"/>
                        <a:t>kartus ir pan.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r>
                        <a:rPr lang="lt-LT" dirty="0" smtClean="0"/>
                        <a:t>Šiuo metu apie kitas problemas galvoti nenorime </a:t>
                      </a:r>
                      <a:r>
                        <a:rPr lang="lt-LT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tema</vt:lpstr>
      <vt:lpstr>JP172-3 komanda, 2018 Chaosas Knygynas</vt:lpstr>
      <vt:lpstr>Pradžia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pristatymas</dc:title>
  <dc:creator>JP17-2</dc:creator>
  <cp:lastModifiedBy>Renata</cp:lastModifiedBy>
  <cp:revision>9</cp:revision>
  <dcterms:created xsi:type="dcterms:W3CDTF">2018-01-24T06:20:11Z</dcterms:created>
  <dcterms:modified xsi:type="dcterms:W3CDTF">2018-01-24T20:20:49Z</dcterms:modified>
</cp:coreProperties>
</file>