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60" r:id="rId2"/>
    <p:sldId id="256" r:id="rId3"/>
    <p:sldId id="257" r:id="rId4"/>
    <p:sldId id="258" r:id="rId5"/>
    <p:sldId id="263" r:id="rId6"/>
    <p:sldId id="265" r:id="rId7"/>
    <p:sldId id="264" r:id="rId8"/>
    <p:sldId id="266" r:id="rId9"/>
  </p:sldIdLst>
  <p:sldSz cx="18288000" cy="14400213"/>
  <p:notesSz cx="6858000" cy="9144000"/>
  <p:defaultTextStyle>
    <a:defPPr>
      <a:defRPr lang="de-DE"/>
    </a:defPPr>
    <a:lvl1pPr marL="0" algn="l" defTabSz="1107064" rtl="0" eaLnBrk="1" latinLnBrk="0" hangingPunct="1">
      <a:defRPr sz="2179" kern="1200">
        <a:solidFill>
          <a:schemeClr val="tx1"/>
        </a:solidFill>
        <a:latin typeface="+mn-lt"/>
        <a:ea typeface="+mn-ea"/>
        <a:cs typeface="+mn-cs"/>
      </a:defRPr>
    </a:lvl1pPr>
    <a:lvl2pPr marL="553532" algn="l" defTabSz="1107064" rtl="0" eaLnBrk="1" latinLnBrk="0" hangingPunct="1">
      <a:defRPr sz="2179" kern="1200">
        <a:solidFill>
          <a:schemeClr val="tx1"/>
        </a:solidFill>
        <a:latin typeface="+mn-lt"/>
        <a:ea typeface="+mn-ea"/>
        <a:cs typeface="+mn-cs"/>
      </a:defRPr>
    </a:lvl2pPr>
    <a:lvl3pPr marL="1107064" algn="l" defTabSz="1107064" rtl="0" eaLnBrk="1" latinLnBrk="0" hangingPunct="1">
      <a:defRPr sz="2179" kern="1200">
        <a:solidFill>
          <a:schemeClr val="tx1"/>
        </a:solidFill>
        <a:latin typeface="+mn-lt"/>
        <a:ea typeface="+mn-ea"/>
        <a:cs typeface="+mn-cs"/>
      </a:defRPr>
    </a:lvl3pPr>
    <a:lvl4pPr marL="1660596" algn="l" defTabSz="1107064" rtl="0" eaLnBrk="1" latinLnBrk="0" hangingPunct="1">
      <a:defRPr sz="2179" kern="1200">
        <a:solidFill>
          <a:schemeClr val="tx1"/>
        </a:solidFill>
        <a:latin typeface="+mn-lt"/>
        <a:ea typeface="+mn-ea"/>
        <a:cs typeface="+mn-cs"/>
      </a:defRPr>
    </a:lvl4pPr>
    <a:lvl5pPr marL="2214128" algn="l" defTabSz="1107064" rtl="0" eaLnBrk="1" latinLnBrk="0" hangingPunct="1">
      <a:defRPr sz="2179" kern="1200">
        <a:solidFill>
          <a:schemeClr val="tx1"/>
        </a:solidFill>
        <a:latin typeface="+mn-lt"/>
        <a:ea typeface="+mn-ea"/>
        <a:cs typeface="+mn-cs"/>
      </a:defRPr>
    </a:lvl5pPr>
    <a:lvl6pPr marL="2767660" algn="l" defTabSz="1107064" rtl="0" eaLnBrk="1" latinLnBrk="0" hangingPunct="1">
      <a:defRPr sz="2179" kern="1200">
        <a:solidFill>
          <a:schemeClr val="tx1"/>
        </a:solidFill>
        <a:latin typeface="+mn-lt"/>
        <a:ea typeface="+mn-ea"/>
        <a:cs typeface="+mn-cs"/>
      </a:defRPr>
    </a:lvl6pPr>
    <a:lvl7pPr marL="3321192" algn="l" defTabSz="1107064" rtl="0" eaLnBrk="1" latinLnBrk="0" hangingPunct="1">
      <a:defRPr sz="2179" kern="1200">
        <a:solidFill>
          <a:schemeClr val="tx1"/>
        </a:solidFill>
        <a:latin typeface="+mn-lt"/>
        <a:ea typeface="+mn-ea"/>
        <a:cs typeface="+mn-cs"/>
      </a:defRPr>
    </a:lvl7pPr>
    <a:lvl8pPr marL="3874724" algn="l" defTabSz="1107064" rtl="0" eaLnBrk="1" latinLnBrk="0" hangingPunct="1">
      <a:defRPr sz="2179" kern="1200">
        <a:solidFill>
          <a:schemeClr val="tx1"/>
        </a:solidFill>
        <a:latin typeface="+mn-lt"/>
        <a:ea typeface="+mn-ea"/>
        <a:cs typeface="+mn-cs"/>
      </a:defRPr>
    </a:lvl8pPr>
    <a:lvl9pPr marL="4428256" algn="l" defTabSz="1107064" rtl="0" eaLnBrk="1" latinLnBrk="0" hangingPunct="1">
      <a:defRPr sz="217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lease-Version" id="{F671745D-6FD9-499B-B4CA-3C62BC27D605}">
          <p14:sldIdLst>
            <p14:sldId id="260"/>
            <p14:sldId id="256"/>
            <p14:sldId id="257"/>
            <p14:sldId id="258"/>
          </p14:sldIdLst>
        </p14:section>
        <p14:section name="GitBranchModel" id="{F14E30B3-1700-4C77-A7EF-0EA3AA88B8DD}">
          <p14:sldIdLst>
            <p14:sldId id="263"/>
            <p14:sldId id="265"/>
            <p14:sldId id="264"/>
          </p14:sldIdLst>
        </p14:section>
        <p14:section name="ProjectHotfixes" id="{9C510A7C-8CA2-4434-A388-E41F6FD12D08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900" userDrawn="1">
          <p15:clr>
            <a:srgbClr val="A4A3A4"/>
          </p15:clr>
        </p15:guide>
        <p15:guide id="2" pos="59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FAFBBD"/>
    <a:srgbClr val="FFF9E7"/>
    <a:srgbClr val="5B9BD5"/>
    <a:srgbClr val="FFFFF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44" autoAdjust="0"/>
    <p:restoredTop sz="96374" autoAdjust="0"/>
  </p:normalViewPr>
  <p:slideViewPr>
    <p:cSldViewPr snapToGrid="0">
      <p:cViewPr varScale="1">
        <p:scale>
          <a:sx n="55" d="100"/>
          <a:sy n="55" d="100"/>
        </p:scale>
        <p:origin x="2154" y="108"/>
      </p:cViewPr>
      <p:guideLst>
        <p:guide orient="horz" pos="3900"/>
        <p:guide pos="59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3582CD-89C8-41D2-AFCF-4337D6F17E6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B519FCF5-816E-4AE1-B9BB-E0557246F04E}">
      <dgm:prSet custT="1"/>
      <dgm:spPr/>
      <dgm:t>
        <a:bodyPr/>
        <a:lstStyle/>
        <a:p>
          <a:pPr rtl="0"/>
          <a:r>
            <a:rPr lang="de-AT" sz="1100" dirty="0"/>
            <a:t>Prepare Next Version</a:t>
          </a:r>
        </a:p>
      </dgm:t>
    </dgm:pt>
    <dgm:pt modelId="{D05AFD55-740D-4F1C-858A-B957D2827EB9}" type="parTrans" cxnId="{D688723A-75F3-426F-8441-8DBFF30D0A2A}">
      <dgm:prSet/>
      <dgm:spPr/>
      <dgm:t>
        <a:bodyPr/>
        <a:lstStyle/>
        <a:p>
          <a:endParaRPr lang="de-AT"/>
        </a:p>
      </dgm:t>
    </dgm:pt>
    <dgm:pt modelId="{07A7CE95-BA4B-4750-B8A2-28391A39FDD1}" type="sibTrans" cxnId="{D688723A-75F3-426F-8441-8DBFF30D0A2A}">
      <dgm:prSet/>
      <dgm:spPr/>
      <dgm:t>
        <a:bodyPr/>
        <a:lstStyle/>
        <a:p>
          <a:endParaRPr lang="de-AT"/>
        </a:p>
      </dgm:t>
    </dgm:pt>
    <dgm:pt modelId="{0C4A1586-3E75-4FA8-B9D1-05CEE7782D60}" type="pres">
      <dgm:prSet presAssocID="{5D3582CD-89C8-41D2-AFCF-4337D6F17E6A}" presName="Name0" presStyleCnt="0">
        <dgm:presLayoutVars>
          <dgm:dir/>
          <dgm:animLvl val="lvl"/>
          <dgm:resizeHandles val="exact"/>
        </dgm:presLayoutVars>
      </dgm:prSet>
      <dgm:spPr/>
    </dgm:pt>
    <dgm:pt modelId="{54A5F260-380B-461B-8093-6D43D82B2560}" type="pres">
      <dgm:prSet presAssocID="{B519FCF5-816E-4AE1-B9BB-E0557246F04E}" presName="linNode" presStyleCnt="0"/>
      <dgm:spPr/>
    </dgm:pt>
    <dgm:pt modelId="{E45552EA-8423-4E40-B2A5-7B39BAA40316}" type="pres">
      <dgm:prSet presAssocID="{B519FCF5-816E-4AE1-B9BB-E0557246F04E}" presName="parentText" presStyleLbl="node1" presStyleIdx="0" presStyleCnt="1" custScaleX="124196" custScaleY="100098">
        <dgm:presLayoutVars>
          <dgm:chMax val="1"/>
          <dgm:bulletEnabled val="1"/>
        </dgm:presLayoutVars>
      </dgm:prSet>
      <dgm:spPr/>
    </dgm:pt>
  </dgm:ptLst>
  <dgm:cxnLst>
    <dgm:cxn modelId="{D688723A-75F3-426F-8441-8DBFF30D0A2A}" srcId="{5D3582CD-89C8-41D2-AFCF-4337D6F17E6A}" destId="{B519FCF5-816E-4AE1-B9BB-E0557246F04E}" srcOrd="0" destOrd="0" parTransId="{D05AFD55-740D-4F1C-858A-B957D2827EB9}" sibTransId="{07A7CE95-BA4B-4750-B8A2-28391A39FDD1}"/>
    <dgm:cxn modelId="{B3A8624E-4E3B-4387-A1F9-172117FECDAE}" type="presOf" srcId="{B519FCF5-816E-4AE1-B9BB-E0557246F04E}" destId="{E45552EA-8423-4E40-B2A5-7B39BAA40316}" srcOrd="0" destOrd="0" presId="urn:microsoft.com/office/officeart/2005/8/layout/vList5"/>
    <dgm:cxn modelId="{A608D6FA-454D-4A0B-B678-605D960BDA37}" type="presOf" srcId="{5D3582CD-89C8-41D2-AFCF-4337D6F17E6A}" destId="{0C4A1586-3E75-4FA8-B9D1-05CEE7782D60}" srcOrd="0" destOrd="0" presId="urn:microsoft.com/office/officeart/2005/8/layout/vList5"/>
    <dgm:cxn modelId="{E118EF63-A62D-4DBF-9ADC-F95DC38F0AD0}" type="presParOf" srcId="{0C4A1586-3E75-4FA8-B9D1-05CEE7782D60}" destId="{54A5F260-380B-461B-8093-6D43D82B2560}" srcOrd="0" destOrd="0" presId="urn:microsoft.com/office/officeart/2005/8/layout/vList5"/>
    <dgm:cxn modelId="{DF0758E7-78D3-4F08-A96F-5A378B9E6476}" type="presParOf" srcId="{54A5F260-380B-461B-8093-6D43D82B2560}" destId="{E45552EA-8423-4E40-B2A5-7B39BAA4031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5EEBE8F-7CFF-431F-BC88-2EF2D9C6D6D8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AT"/>
        </a:p>
      </dgm:t>
    </dgm:pt>
    <dgm:pt modelId="{E42CB56A-52D1-4781-BB59-78CD4BFA0BB6}">
      <dgm:prSet custT="1"/>
      <dgm:spPr/>
      <dgm:t>
        <a:bodyPr/>
        <a:lstStyle/>
        <a:p>
          <a:pPr rtl="0">
            <a:spcAft>
              <a:spcPts val="0"/>
            </a:spcAft>
          </a:pPr>
          <a:r>
            <a:rPr lang="de-AT" sz="1100" dirty="0"/>
            <a:t>Development</a:t>
          </a:r>
        </a:p>
        <a:p>
          <a:pPr rtl="0">
            <a:spcAft>
              <a:spcPts val="0"/>
            </a:spcAft>
          </a:pPr>
          <a:r>
            <a:rPr lang="de-AT" sz="1100" dirty="0"/>
            <a:t>For</a:t>
          </a:r>
        </a:p>
        <a:p>
          <a:pPr rtl="0">
            <a:spcAft>
              <a:spcPts val="0"/>
            </a:spcAft>
          </a:pPr>
          <a:r>
            <a:rPr lang="de-AT" sz="1100" dirty="0"/>
            <a:t>NextRelease</a:t>
          </a:r>
          <a:endParaRPr lang="de-AT" sz="1050" dirty="0"/>
        </a:p>
      </dgm:t>
    </dgm:pt>
    <dgm:pt modelId="{D1B72BD5-D772-4E6D-BA12-345ECD65EDDD}" type="parTrans" cxnId="{78775379-466B-4A53-9570-57599AE5F9C4}">
      <dgm:prSet/>
      <dgm:spPr/>
      <dgm:t>
        <a:bodyPr/>
        <a:lstStyle/>
        <a:p>
          <a:endParaRPr lang="de-AT"/>
        </a:p>
      </dgm:t>
    </dgm:pt>
    <dgm:pt modelId="{E5BA3FC0-D63C-4804-A4D7-CFCD6423871D}" type="sibTrans" cxnId="{78775379-466B-4A53-9570-57599AE5F9C4}">
      <dgm:prSet/>
      <dgm:spPr/>
      <dgm:t>
        <a:bodyPr/>
        <a:lstStyle/>
        <a:p>
          <a:endParaRPr lang="de-AT"/>
        </a:p>
      </dgm:t>
    </dgm:pt>
    <dgm:pt modelId="{5214DF4F-DFDD-4F72-8D99-13FF081D6419}" type="pres">
      <dgm:prSet presAssocID="{85EEBE8F-7CFF-431F-BC88-2EF2D9C6D6D8}" presName="Name0" presStyleCnt="0">
        <dgm:presLayoutVars>
          <dgm:dir/>
          <dgm:animLvl val="lvl"/>
          <dgm:resizeHandles val="exact"/>
        </dgm:presLayoutVars>
      </dgm:prSet>
      <dgm:spPr/>
    </dgm:pt>
    <dgm:pt modelId="{1E7A7EA7-2535-4721-8F79-59BF065AA6F5}" type="pres">
      <dgm:prSet presAssocID="{E42CB56A-52D1-4781-BB59-78CD4BFA0BB6}" presName="linNode" presStyleCnt="0"/>
      <dgm:spPr/>
    </dgm:pt>
    <dgm:pt modelId="{3FD6E89B-741D-44AD-99F2-E6F0DB2D2E49}" type="pres">
      <dgm:prSet presAssocID="{E42CB56A-52D1-4781-BB59-78CD4BFA0BB6}" presName="parentText" presStyleLbl="node1" presStyleIdx="0" presStyleCnt="1" custScaleX="274793" custLinFactNeighborX="-11590" custLinFactNeighborY="23765">
        <dgm:presLayoutVars>
          <dgm:chMax val="1"/>
          <dgm:bulletEnabled val="1"/>
        </dgm:presLayoutVars>
      </dgm:prSet>
      <dgm:spPr/>
    </dgm:pt>
  </dgm:ptLst>
  <dgm:cxnLst>
    <dgm:cxn modelId="{78775379-466B-4A53-9570-57599AE5F9C4}" srcId="{85EEBE8F-7CFF-431F-BC88-2EF2D9C6D6D8}" destId="{E42CB56A-52D1-4781-BB59-78CD4BFA0BB6}" srcOrd="0" destOrd="0" parTransId="{D1B72BD5-D772-4E6D-BA12-345ECD65EDDD}" sibTransId="{E5BA3FC0-D63C-4804-A4D7-CFCD6423871D}"/>
    <dgm:cxn modelId="{AF32F0CC-2A02-497D-9685-321F56795ECD}" type="presOf" srcId="{E42CB56A-52D1-4781-BB59-78CD4BFA0BB6}" destId="{3FD6E89B-741D-44AD-99F2-E6F0DB2D2E49}" srcOrd="0" destOrd="0" presId="urn:microsoft.com/office/officeart/2005/8/layout/vList5"/>
    <dgm:cxn modelId="{D68C69CE-3B39-4315-9241-F9CFC1339D0D}" type="presOf" srcId="{85EEBE8F-7CFF-431F-BC88-2EF2D9C6D6D8}" destId="{5214DF4F-DFDD-4F72-8D99-13FF081D6419}" srcOrd="0" destOrd="0" presId="urn:microsoft.com/office/officeart/2005/8/layout/vList5"/>
    <dgm:cxn modelId="{A53965A8-53C4-4435-9F4B-81BAA13B9C31}" type="presParOf" srcId="{5214DF4F-DFDD-4F72-8D99-13FF081D6419}" destId="{1E7A7EA7-2535-4721-8F79-59BF065AA6F5}" srcOrd="0" destOrd="0" presId="urn:microsoft.com/office/officeart/2005/8/layout/vList5"/>
    <dgm:cxn modelId="{E68695D4-38C1-47F4-BB93-C1F9757E229F}" type="presParOf" srcId="{1E7A7EA7-2535-4721-8F79-59BF065AA6F5}" destId="{3FD6E89B-741D-44AD-99F2-E6F0DB2D2E4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5EEBE8F-7CFF-431F-BC88-2EF2D9C6D6D8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AT"/>
        </a:p>
      </dgm:t>
    </dgm:pt>
    <dgm:pt modelId="{E42CB56A-52D1-4781-BB59-78CD4BFA0BB6}">
      <dgm:prSet custT="1"/>
      <dgm:spPr/>
      <dgm:t>
        <a:bodyPr/>
        <a:lstStyle/>
        <a:p>
          <a:pPr rtl="0">
            <a:spcAft>
              <a:spcPts val="0"/>
            </a:spcAft>
          </a:pPr>
          <a:r>
            <a:rPr lang="de-AT" sz="1100" dirty="0"/>
            <a:t>Development</a:t>
          </a:r>
        </a:p>
        <a:p>
          <a:pPr rtl="0">
            <a:spcAft>
              <a:spcPts val="0"/>
            </a:spcAft>
          </a:pPr>
          <a:r>
            <a:rPr lang="de-AT" sz="1100" dirty="0"/>
            <a:t>For</a:t>
          </a:r>
        </a:p>
        <a:p>
          <a:pPr rtl="0">
            <a:spcAft>
              <a:spcPts val="0"/>
            </a:spcAft>
          </a:pPr>
          <a:r>
            <a:rPr lang="de-AT" sz="1100" dirty="0"/>
            <a:t>NextRelease</a:t>
          </a:r>
          <a:endParaRPr lang="de-AT" sz="1050" dirty="0"/>
        </a:p>
      </dgm:t>
    </dgm:pt>
    <dgm:pt modelId="{D1B72BD5-D772-4E6D-BA12-345ECD65EDDD}" type="parTrans" cxnId="{78775379-466B-4A53-9570-57599AE5F9C4}">
      <dgm:prSet/>
      <dgm:spPr/>
      <dgm:t>
        <a:bodyPr/>
        <a:lstStyle/>
        <a:p>
          <a:endParaRPr lang="de-AT"/>
        </a:p>
      </dgm:t>
    </dgm:pt>
    <dgm:pt modelId="{E5BA3FC0-D63C-4804-A4D7-CFCD6423871D}" type="sibTrans" cxnId="{78775379-466B-4A53-9570-57599AE5F9C4}">
      <dgm:prSet/>
      <dgm:spPr/>
      <dgm:t>
        <a:bodyPr/>
        <a:lstStyle/>
        <a:p>
          <a:endParaRPr lang="de-AT"/>
        </a:p>
      </dgm:t>
    </dgm:pt>
    <dgm:pt modelId="{5214DF4F-DFDD-4F72-8D99-13FF081D6419}" type="pres">
      <dgm:prSet presAssocID="{85EEBE8F-7CFF-431F-BC88-2EF2D9C6D6D8}" presName="Name0" presStyleCnt="0">
        <dgm:presLayoutVars>
          <dgm:dir/>
          <dgm:animLvl val="lvl"/>
          <dgm:resizeHandles val="exact"/>
        </dgm:presLayoutVars>
      </dgm:prSet>
      <dgm:spPr/>
    </dgm:pt>
    <dgm:pt modelId="{1E7A7EA7-2535-4721-8F79-59BF065AA6F5}" type="pres">
      <dgm:prSet presAssocID="{E42CB56A-52D1-4781-BB59-78CD4BFA0BB6}" presName="linNode" presStyleCnt="0"/>
      <dgm:spPr/>
    </dgm:pt>
    <dgm:pt modelId="{3FD6E89B-741D-44AD-99F2-E6F0DB2D2E49}" type="pres">
      <dgm:prSet presAssocID="{E42CB56A-52D1-4781-BB59-78CD4BFA0BB6}" presName="parentText" presStyleLbl="node1" presStyleIdx="0" presStyleCnt="1" custScaleX="274793" custLinFactNeighborX="-11590" custLinFactNeighborY="23765">
        <dgm:presLayoutVars>
          <dgm:chMax val="1"/>
          <dgm:bulletEnabled val="1"/>
        </dgm:presLayoutVars>
      </dgm:prSet>
      <dgm:spPr/>
    </dgm:pt>
  </dgm:ptLst>
  <dgm:cxnLst>
    <dgm:cxn modelId="{E3A0B15F-FFD0-46FF-9EC5-3AB52BE1C2FE}" type="presOf" srcId="{85EEBE8F-7CFF-431F-BC88-2EF2D9C6D6D8}" destId="{5214DF4F-DFDD-4F72-8D99-13FF081D6419}" srcOrd="0" destOrd="0" presId="urn:microsoft.com/office/officeart/2005/8/layout/vList5"/>
    <dgm:cxn modelId="{78775379-466B-4A53-9570-57599AE5F9C4}" srcId="{85EEBE8F-7CFF-431F-BC88-2EF2D9C6D6D8}" destId="{E42CB56A-52D1-4781-BB59-78CD4BFA0BB6}" srcOrd="0" destOrd="0" parTransId="{D1B72BD5-D772-4E6D-BA12-345ECD65EDDD}" sibTransId="{E5BA3FC0-D63C-4804-A4D7-CFCD6423871D}"/>
    <dgm:cxn modelId="{08BE019E-7394-46E1-863B-43649C25F648}" type="presOf" srcId="{E42CB56A-52D1-4781-BB59-78CD4BFA0BB6}" destId="{3FD6E89B-741D-44AD-99F2-E6F0DB2D2E49}" srcOrd="0" destOrd="0" presId="urn:microsoft.com/office/officeart/2005/8/layout/vList5"/>
    <dgm:cxn modelId="{25839445-6D7E-4CF7-BE2E-B5690BA7A9F6}" type="presParOf" srcId="{5214DF4F-DFDD-4F72-8D99-13FF081D6419}" destId="{1E7A7EA7-2535-4721-8F79-59BF065AA6F5}" srcOrd="0" destOrd="0" presId="urn:microsoft.com/office/officeart/2005/8/layout/vList5"/>
    <dgm:cxn modelId="{38F58C2B-B7D5-41B0-BEC7-4B78551A2EE7}" type="presParOf" srcId="{1E7A7EA7-2535-4721-8F79-59BF065AA6F5}" destId="{3FD6E89B-741D-44AD-99F2-E6F0DB2D2E4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5EEBE8F-7CFF-431F-BC88-2EF2D9C6D6D8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AT"/>
        </a:p>
      </dgm:t>
    </dgm:pt>
    <dgm:pt modelId="{5214DF4F-DFDD-4F72-8D99-13FF081D6419}" type="pres">
      <dgm:prSet presAssocID="{85EEBE8F-7CFF-431F-BC88-2EF2D9C6D6D8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CE4053A3-D2FB-41FC-B537-3000CF190B5C}" type="presOf" srcId="{85EEBE8F-7CFF-431F-BC88-2EF2D9C6D6D8}" destId="{5214DF4F-DFDD-4F72-8D99-13FF081D641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5EEBE8F-7CFF-431F-BC88-2EF2D9C6D6D8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AT"/>
        </a:p>
      </dgm:t>
    </dgm:pt>
    <dgm:pt modelId="{E42CB56A-52D1-4781-BB59-78CD4BFA0BB6}">
      <dgm:prSet custT="1"/>
      <dgm:spPr/>
      <dgm:t>
        <a:bodyPr/>
        <a:lstStyle/>
        <a:p>
          <a:pPr rtl="0">
            <a:spcAft>
              <a:spcPts val="0"/>
            </a:spcAft>
          </a:pPr>
          <a:r>
            <a:rPr lang="de-AT" sz="1100" dirty="0"/>
            <a:t>Development</a:t>
          </a:r>
        </a:p>
        <a:p>
          <a:pPr rtl="0">
            <a:spcAft>
              <a:spcPts val="0"/>
            </a:spcAft>
          </a:pPr>
          <a:r>
            <a:rPr lang="de-AT" sz="1100" dirty="0"/>
            <a:t>For</a:t>
          </a:r>
        </a:p>
        <a:p>
          <a:pPr rtl="0">
            <a:spcAft>
              <a:spcPts val="0"/>
            </a:spcAft>
          </a:pPr>
          <a:r>
            <a:rPr lang="de-AT" sz="1100" dirty="0"/>
            <a:t>NextRelease</a:t>
          </a:r>
          <a:endParaRPr lang="de-AT" sz="1050" dirty="0"/>
        </a:p>
      </dgm:t>
    </dgm:pt>
    <dgm:pt modelId="{D1B72BD5-D772-4E6D-BA12-345ECD65EDDD}" type="parTrans" cxnId="{78775379-466B-4A53-9570-57599AE5F9C4}">
      <dgm:prSet/>
      <dgm:spPr/>
      <dgm:t>
        <a:bodyPr/>
        <a:lstStyle/>
        <a:p>
          <a:endParaRPr lang="de-AT"/>
        </a:p>
      </dgm:t>
    </dgm:pt>
    <dgm:pt modelId="{E5BA3FC0-D63C-4804-A4D7-CFCD6423871D}" type="sibTrans" cxnId="{78775379-466B-4A53-9570-57599AE5F9C4}">
      <dgm:prSet/>
      <dgm:spPr/>
      <dgm:t>
        <a:bodyPr/>
        <a:lstStyle/>
        <a:p>
          <a:endParaRPr lang="de-AT"/>
        </a:p>
      </dgm:t>
    </dgm:pt>
    <dgm:pt modelId="{5214DF4F-DFDD-4F72-8D99-13FF081D6419}" type="pres">
      <dgm:prSet presAssocID="{85EEBE8F-7CFF-431F-BC88-2EF2D9C6D6D8}" presName="Name0" presStyleCnt="0">
        <dgm:presLayoutVars>
          <dgm:dir/>
          <dgm:animLvl val="lvl"/>
          <dgm:resizeHandles val="exact"/>
        </dgm:presLayoutVars>
      </dgm:prSet>
      <dgm:spPr/>
    </dgm:pt>
    <dgm:pt modelId="{1E7A7EA7-2535-4721-8F79-59BF065AA6F5}" type="pres">
      <dgm:prSet presAssocID="{E42CB56A-52D1-4781-BB59-78CD4BFA0BB6}" presName="linNode" presStyleCnt="0"/>
      <dgm:spPr/>
    </dgm:pt>
    <dgm:pt modelId="{3FD6E89B-741D-44AD-99F2-E6F0DB2D2E49}" type="pres">
      <dgm:prSet presAssocID="{E42CB56A-52D1-4781-BB59-78CD4BFA0BB6}" presName="parentText" presStyleLbl="node1" presStyleIdx="0" presStyleCnt="1" custScaleX="274793" custLinFactNeighborX="24886" custLinFactNeighborY="2387">
        <dgm:presLayoutVars>
          <dgm:chMax val="1"/>
          <dgm:bulletEnabled val="1"/>
        </dgm:presLayoutVars>
      </dgm:prSet>
      <dgm:spPr/>
    </dgm:pt>
  </dgm:ptLst>
  <dgm:cxnLst>
    <dgm:cxn modelId="{78775379-466B-4A53-9570-57599AE5F9C4}" srcId="{85EEBE8F-7CFF-431F-BC88-2EF2D9C6D6D8}" destId="{E42CB56A-52D1-4781-BB59-78CD4BFA0BB6}" srcOrd="0" destOrd="0" parTransId="{D1B72BD5-D772-4E6D-BA12-345ECD65EDDD}" sibTransId="{E5BA3FC0-D63C-4804-A4D7-CFCD6423871D}"/>
    <dgm:cxn modelId="{2FF5C0A0-4A12-4F80-8132-F5B3FD234BC1}" type="presOf" srcId="{E42CB56A-52D1-4781-BB59-78CD4BFA0BB6}" destId="{3FD6E89B-741D-44AD-99F2-E6F0DB2D2E49}" srcOrd="0" destOrd="0" presId="urn:microsoft.com/office/officeart/2005/8/layout/vList5"/>
    <dgm:cxn modelId="{F9240BF1-4322-40C0-8805-CD8E905E86F0}" type="presOf" srcId="{85EEBE8F-7CFF-431F-BC88-2EF2D9C6D6D8}" destId="{5214DF4F-DFDD-4F72-8D99-13FF081D6419}" srcOrd="0" destOrd="0" presId="urn:microsoft.com/office/officeart/2005/8/layout/vList5"/>
    <dgm:cxn modelId="{752E1568-1621-41AE-A838-1FE77C07DAF8}" type="presParOf" srcId="{5214DF4F-DFDD-4F72-8D99-13FF081D6419}" destId="{1E7A7EA7-2535-4721-8F79-59BF065AA6F5}" srcOrd="0" destOrd="0" presId="urn:microsoft.com/office/officeart/2005/8/layout/vList5"/>
    <dgm:cxn modelId="{1A5A1CB1-C1F1-41E8-BDC0-C52788F3B57C}" type="presParOf" srcId="{1E7A7EA7-2535-4721-8F79-59BF065AA6F5}" destId="{3FD6E89B-741D-44AD-99F2-E6F0DB2D2E4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5EEBE8F-7CFF-431F-BC88-2EF2D9C6D6D8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AT"/>
        </a:p>
      </dgm:t>
    </dgm:pt>
    <dgm:pt modelId="{E42CB56A-52D1-4781-BB59-78CD4BFA0BB6}">
      <dgm:prSet custT="1"/>
      <dgm:spPr/>
      <dgm:t>
        <a:bodyPr/>
        <a:lstStyle/>
        <a:p>
          <a:pPr rtl="0">
            <a:spcAft>
              <a:spcPts val="0"/>
            </a:spcAft>
          </a:pPr>
          <a:r>
            <a:rPr lang="de-AT" sz="1100" dirty="0"/>
            <a:t>Development</a:t>
          </a:r>
        </a:p>
        <a:p>
          <a:pPr rtl="0">
            <a:spcAft>
              <a:spcPts val="0"/>
            </a:spcAft>
          </a:pPr>
          <a:r>
            <a:rPr lang="de-AT" sz="1100" dirty="0"/>
            <a:t>For</a:t>
          </a:r>
        </a:p>
        <a:p>
          <a:pPr rtl="0">
            <a:spcAft>
              <a:spcPts val="0"/>
            </a:spcAft>
          </a:pPr>
          <a:r>
            <a:rPr lang="de-AT" sz="1100" dirty="0"/>
            <a:t>NextRelease</a:t>
          </a:r>
          <a:endParaRPr lang="de-AT" sz="1050" dirty="0"/>
        </a:p>
      </dgm:t>
    </dgm:pt>
    <dgm:pt modelId="{D1B72BD5-D772-4E6D-BA12-345ECD65EDDD}" type="parTrans" cxnId="{78775379-466B-4A53-9570-57599AE5F9C4}">
      <dgm:prSet/>
      <dgm:spPr/>
      <dgm:t>
        <a:bodyPr/>
        <a:lstStyle/>
        <a:p>
          <a:endParaRPr lang="de-AT"/>
        </a:p>
      </dgm:t>
    </dgm:pt>
    <dgm:pt modelId="{E5BA3FC0-D63C-4804-A4D7-CFCD6423871D}" type="sibTrans" cxnId="{78775379-466B-4A53-9570-57599AE5F9C4}">
      <dgm:prSet/>
      <dgm:spPr/>
      <dgm:t>
        <a:bodyPr/>
        <a:lstStyle/>
        <a:p>
          <a:endParaRPr lang="de-AT"/>
        </a:p>
      </dgm:t>
    </dgm:pt>
    <dgm:pt modelId="{5214DF4F-DFDD-4F72-8D99-13FF081D6419}" type="pres">
      <dgm:prSet presAssocID="{85EEBE8F-7CFF-431F-BC88-2EF2D9C6D6D8}" presName="Name0" presStyleCnt="0">
        <dgm:presLayoutVars>
          <dgm:dir/>
          <dgm:animLvl val="lvl"/>
          <dgm:resizeHandles val="exact"/>
        </dgm:presLayoutVars>
      </dgm:prSet>
      <dgm:spPr/>
    </dgm:pt>
    <dgm:pt modelId="{1E7A7EA7-2535-4721-8F79-59BF065AA6F5}" type="pres">
      <dgm:prSet presAssocID="{E42CB56A-52D1-4781-BB59-78CD4BFA0BB6}" presName="linNode" presStyleCnt="0"/>
      <dgm:spPr/>
    </dgm:pt>
    <dgm:pt modelId="{3FD6E89B-741D-44AD-99F2-E6F0DB2D2E49}" type="pres">
      <dgm:prSet presAssocID="{E42CB56A-52D1-4781-BB59-78CD4BFA0BB6}" presName="parentText" presStyleLbl="node1" presStyleIdx="0" presStyleCnt="1" custScaleX="274793" custLinFactNeighborX="-11590" custLinFactNeighborY="23765">
        <dgm:presLayoutVars>
          <dgm:chMax val="1"/>
          <dgm:bulletEnabled val="1"/>
        </dgm:presLayoutVars>
      </dgm:prSet>
      <dgm:spPr/>
    </dgm:pt>
  </dgm:ptLst>
  <dgm:cxnLst>
    <dgm:cxn modelId="{78775379-466B-4A53-9570-57599AE5F9C4}" srcId="{85EEBE8F-7CFF-431F-BC88-2EF2D9C6D6D8}" destId="{E42CB56A-52D1-4781-BB59-78CD4BFA0BB6}" srcOrd="0" destOrd="0" parTransId="{D1B72BD5-D772-4E6D-BA12-345ECD65EDDD}" sibTransId="{E5BA3FC0-D63C-4804-A4D7-CFCD6423871D}"/>
    <dgm:cxn modelId="{AF32F0CC-2A02-497D-9685-321F56795ECD}" type="presOf" srcId="{E42CB56A-52D1-4781-BB59-78CD4BFA0BB6}" destId="{3FD6E89B-741D-44AD-99F2-E6F0DB2D2E49}" srcOrd="0" destOrd="0" presId="urn:microsoft.com/office/officeart/2005/8/layout/vList5"/>
    <dgm:cxn modelId="{D68C69CE-3B39-4315-9241-F9CFC1339D0D}" type="presOf" srcId="{85EEBE8F-7CFF-431F-BC88-2EF2D9C6D6D8}" destId="{5214DF4F-DFDD-4F72-8D99-13FF081D6419}" srcOrd="0" destOrd="0" presId="urn:microsoft.com/office/officeart/2005/8/layout/vList5"/>
    <dgm:cxn modelId="{A53965A8-53C4-4435-9F4B-81BAA13B9C31}" type="presParOf" srcId="{5214DF4F-DFDD-4F72-8D99-13FF081D6419}" destId="{1E7A7EA7-2535-4721-8F79-59BF065AA6F5}" srcOrd="0" destOrd="0" presId="urn:microsoft.com/office/officeart/2005/8/layout/vList5"/>
    <dgm:cxn modelId="{E68695D4-38C1-47F4-BB93-C1F9757E229F}" type="presParOf" srcId="{1E7A7EA7-2535-4721-8F79-59BF065AA6F5}" destId="{3FD6E89B-741D-44AD-99F2-E6F0DB2D2E4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5EEBE8F-7CFF-431F-BC88-2EF2D9C6D6D8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AT"/>
        </a:p>
      </dgm:t>
    </dgm:pt>
    <dgm:pt modelId="{5214DF4F-DFDD-4F72-8D99-13FF081D6419}" type="pres">
      <dgm:prSet presAssocID="{85EEBE8F-7CFF-431F-BC88-2EF2D9C6D6D8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E3A0B15F-FFD0-46FF-9EC5-3AB52BE1C2FE}" type="presOf" srcId="{85EEBE8F-7CFF-431F-BC88-2EF2D9C6D6D8}" destId="{5214DF4F-DFDD-4F72-8D99-13FF081D641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EEBE8F-7CFF-431F-BC88-2EF2D9C6D6D8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AT"/>
        </a:p>
      </dgm:t>
    </dgm:pt>
    <dgm:pt modelId="{E42CB56A-52D1-4781-BB59-78CD4BFA0BB6}">
      <dgm:prSet custT="1"/>
      <dgm:spPr/>
      <dgm:t>
        <a:bodyPr/>
        <a:lstStyle/>
        <a:p>
          <a:pPr rtl="0">
            <a:spcAft>
              <a:spcPts val="0"/>
            </a:spcAft>
          </a:pPr>
          <a:r>
            <a:rPr lang="de-AT" sz="1100" dirty="0"/>
            <a:t>Development</a:t>
          </a:r>
        </a:p>
        <a:p>
          <a:pPr rtl="0">
            <a:spcAft>
              <a:spcPts val="0"/>
            </a:spcAft>
          </a:pPr>
          <a:r>
            <a:rPr lang="de-AT" sz="1100" dirty="0"/>
            <a:t>For</a:t>
          </a:r>
        </a:p>
        <a:p>
          <a:pPr rtl="0">
            <a:spcAft>
              <a:spcPts val="0"/>
            </a:spcAft>
          </a:pPr>
          <a:r>
            <a:rPr lang="de-AT" sz="1100" dirty="0"/>
            <a:t>NextRelease</a:t>
          </a:r>
          <a:endParaRPr lang="de-AT" sz="1050" dirty="0"/>
        </a:p>
      </dgm:t>
    </dgm:pt>
    <dgm:pt modelId="{D1B72BD5-D772-4E6D-BA12-345ECD65EDDD}" type="parTrans" cxnId="{78775379-466B-4A53-9570-57599AE5F9C4}">
      <dgm:prSet/>
      <dgm:spPr/>
      <dgm:t>
        <a:bodyPr/>
        <a:lstStyle/>
        <a:p>
          <a:endParaRPr lang="de-AT"/>
        </a:p>
      </dgm:t>
    </dgm:pt>
    <dgm:pt modelId="{E5BA3FC0-D63C-4804-A4D7-CFCD6423871D}" type="sibTrans" cxnId="{78775379-466B-4A53-9570-57599AE5F9C4}">
      <dgm:prSet/>
      <dgm:spPr/>
      <dgm:t>
        <a:bodyPr/>
        <a:lstStyle/>
        <a:p>
          <a:endParaRPr lang="de-AT"/>
        </a:p>
      </dgm:t>
    </dgm:pt>
    <dgm:pt modelId="{5214DF4F-DFDD-4F72-8D99-13FF081D6419}" type="pres">
      <dgm:prSet presAssocID="{85EEBE8F-7CFF-431F-BC88-2EF2D9C6D6D8}" presName="Name0" presStyleCnt="0">
        <dgm:presLayoutVars>
          <dgm:dir/>
          <dgm:animLvl val="lvl"/>
          <dgm:resizeHandles val="exact"/>
        </dgm:presLayoutVars>
      </dgm:prSet>
      <dgm:spPr/>
    </dgm:pt>
    <dgm:pt modelId="{1E7A7EA7-2535-4721-8F79-59BF065AA6F5}" type="pres">
      <dgm:prSet presAssocID="{E42CB56A-52D1-4781-BB59-78CD4BFA0BB6}" presName="linNode" presStyleCnt="0"/>
      <dgm:spPr/>
    </dgm:pt>
    <dgm:pt modelId="{3FD6E89B-741D-44AD-99F2-E6F0DB2D2E49}" type="pres">
      <dgm:prSet presAssocID="{E42CB56A-52D1-4781-BB59-78CD4BFA0BB6}" presName="parentText" presStyleLbl="node1" presStyleIdx="0" presStyleCnt="1" custScaleX="274793" custLinFactNeighborX="-11590" custLinFactNeighborY="23765">
        <dgm:presLayoutVars>
          <dgm:chMax val="1"/>
          <dgm:bulletEnabled val="1"/>
        </dgm:presLayoutVars>
      </dgm:prSet>
      <dgm:spPr/>
    </dgm:pt>
  </dgm:ptLst>
  <dgm:cxnLst>
    <dgm:cxn modelId="{E3A0B15F-FFD0-46FF-9EC5-3AB52BE1C2FE}" type="presOf" srcId="{85EEBE8F-7CFF-431F-BC88-2EF2D9C6D6D8}" destId="{5214DF4F-DFDD-4F72-8D99-13FF081D6419}" srcOrd="0" destOrd="0" presId="urn:microsoft.com/office/officeart/2005/8/layout/vList5"/>
    <dgm:cxn modelId="{78775379-466B-4A53-9570-57599AE5F9C4}" srcId="{85EEBE8F-7CFF-431F-BC88-2EF2D9C6D6D8}" destId="{E42CB56A-52D1-4781-BB59-78CD4BFA0BB6}" srcOrd="0" destOrd="0" parTransId="{D1B72BD5-D772-4E6D-BA12-345ECD65EDDD}" sibTransId="{E5BA3FC0-D63C-4804-A4D7-CFCD6423871D}"/>
    <dgm:cxn modelId="{08BE019E-7394-46E1-863B-43649C25F648}" type="presOf" srcId="{E42CB56A-52D1-4781-BB59-78CD4BFA0BB6}" destId="{3FD6E89B-741D-44AD-99F2-E6F0DB2D2E49}" srcOrd="0" destOrd="0" presId="urn:microsoft.com/office/officeart/2005/8/layout/vList5"/>
    <dgm:cxn modelId="{25839445-6D7E-4CF7-BE2E-B5690BA7A9F6}" type="presParOf" srcId="{5214DF4F-DFDD-4F72-8D99-13FF081D6419}" destId="{1E7A7EA7-2535-4721-8F79-59BF065AA6F5}" srcOrd="0" destOrd="0" presId="urn:microsoft.com/office/officeart/2005/8/layout/vList5"/>
    <dgm:cxn modelId="{38F58C2B-B7D5-41B0-BEC7-4B78551A2EE7}" type="presParOf" srcId="{1E7A7EA7-2535-4721-8F79-59BF065AA6F5}" destId="{3FD6E89B-741D-44AD-99F2-E6F0DB2D2E4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EEBE8F-7CFF-431F-BC88-2EF2D9C6D6D8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AT"/>
        </a:p>
      </dgm:t>
    </dgm:pt>
    <dgm:pt modelId="{5214DF4F-DFDD-4F72-8D99-13FF081D6419}" type="pres">
      <dgm:prSet presAssocID="{85EEBE8F-7CFF-431F-BC88-2EF2D9C6D6D8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CE4053A3-D2FB-41FC-B537-3000CF190B5C}" type="presOf" srcId="{85EEBE8F-7CFF-431F-BC88-2EF2D9C6D6D8}" destId="{5214DF4F-DFDD-4F72-8D99-13FF081D641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5EEBE8F-7CFF-431F-BC88-2EF2D9C6D6D8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AT"/>
        </a:p>
      </dgm:t>
    </dgm:pt>
    <dgm:pt modelId="{E42CB56A-52D1-4781-BB59-78CD4BFA0BB6}">
      <dgm:prSet custT="1"/>
      <dgm:spPr/>
      <dgm:t>
        <a:bodyPr/>
        <a:lstStyle/>
        <a:p>
          <a:pPr rtl="0">
            <a:spcAft>
              <a:spcPts val="0"/>
            </a:spcAft>
          </a:pPr>
          <a:r>
            <a:rPr lang="de-AT" sz="1100" dirty="0"/>
            <a:t>Development</a:t>
          </a:r>
        </a:p>
        <a:p>
          <a:pPr rtl="0">
            <a:spcAft>
              <a:spcPts val="0"/>
            </a:spcAft>
          </a:pPr>
          <a:r>
            <a:rPr lang="de-AT" sz="1100" dirty="0"/>
            <a:t>For</a:t>
          </a:r>
        </a:p>
        <a:p>
          <a:pPr rtl="0">
            <a:spcAft>
              <a:spcPts val="0"/>
            </a:spcAft>
          </a:pPr>
          <a:r>
            <a:rPr lang="de-AT" sz="1100" dirty="0"/>
            <a:t>NextRelease</a:t>
          </a:r>
          <a:endParaRPr lang="de-AT" sz="1050" dirty="0"/>
        </a:p>
      </dgm:t>
    </dgm:pt>
    <dgm:pt modelId="{D1B72BD5-D772-4E6D-BA12-345ECD65EDDD}" type="parTrans" cxnId="{78775379-466B-4A53-9570-57599AE5F9C4}">
      <dgm:prSet/>
      <dgm:spPr/>
      <dgm:t>
        <a:bodyPr/>
        <a:lstStyle/>
        <a:p>
          <a:endParaRPr lang="de-AT"/>
        </a:p>
      </dgm:t>
    </dgm:pt>
    <dgm:pt modelId="{E5BA3FC0-D63C-4804-A4D7-CFCD6423871D}" type="sibTrans" cxnId="{78775379-466B-4A53-9570-57599AE5F9C4}">
      <dgm:prSet/>
      <dgm:spPr/>
      <dgm:t>
        <a:bodyPr/>
        <a:lstStyle/>
        <a:p>
          <a:endParaRPr lang="de-AT"/>
        </a:p>
      </dgm:t>
    </dgm:pt>
    <dgm:pt modelId="{5214DF4F-DFDD-4F72-8D99-13FF081D6419}" type="pres">
      <dgm:prSet presAssocID="{85EEBE8F-7CFF-431F-BC88-2EF2D9C6D6D8}" presName="Name0" presStyleCnt="0">
        <dgm:presLayoutVars>
          <dgm:dir/>
          <dgm:animLvl val="lvl"/>
          <dgm:resizeHandles val="exact"/>
        </dgm:presLayoutVars>
      </dgm:prSet>
      <dgm:spPr/>
    </dgm:pt>
    <dgm:pt modelId="{1E7A7EA7-2535-4721-8F79-59BF065AA6F5}" type="pres">
      <dgm:prSet presAssocID="{E42CB56A-52D1-4781-BB59-78CD4BFA0BB6}" presName="linNode" presStyleCnt="0"/>
      <dgm:spPr/>
    </dgm:pt>
    <dgm:pt modelId="{3FD6E89B-741D-44AD-99F2-E6F0DB2D2E49}" type="pres">
      <dgm:prSet presAssocID="{E42CB56A-52D1-4781-BB59-78CD4BFA0BB6}" presName="parentText" presStyleLbl="node1" presStyleIdx="0" presStyleCnt="1" custScaleX="274793" custLinFactNeighborX="24886" custLinFactNeighborY="2387">
        <dgm:presLayoutVars>
          <dgm:chMax val="1"/>
          <dgm:bulletEnabled val="1"/>
        </dgm:presLayoutVars>
      </dgm:prSet>
      <dgm:spPr/>
    </dgm:pt>
  </dgm:ptLst>
  <dgm:cxnLst>
    <dgm:cxn modelId="{78775379-466B-4A53-9570-57599AE5F9C4}" srcId="{85EEBE8F-7CFF-431F-BC88-2EF2D9C6D6D8}" destId="{E42CB56A-52D1-4781-BB59-78CD4BFA0BB6}" srcOrd="0" destOrd="0" parTransId="{D1B72BD5-D772-4E6D-BA12-345ECD65EDDD}" sibTransId="{E5BA3FC0-D63C-4804-A4D7-CFCD6423871D}"/>
    <dgm:cxn modelId="{2FF5C0A0-4A12-4F80-8132-F5B3FD234BC1}" type="presOf" srcId="{E42CB56A-52D1-4781-BB59-78CD4BFA0BB6}" destId="{3FD6E89B-741D-44AD-99F2-E6F0DB2D2E49}" srcOrd="0" destOrd="0" presId="urn:microsoft.com/office/officeart/2005/8/layout/vList5"/>
    <dgm:cxn modelId="{F9240BF1-4322-40C0-8805-CD8E905E86F0}" type="presOf" srcId="{85EEBE8F-7CFF-431F-BC88-2EF2D9C6D6D8}" destId="{5214DF4F-DFDD-4F72-8D99-13FF081D6419}" srcOrd="0" destOrd="0" presId="urn:microsoft.com/office/officeart/2005/8/layout/vList5"/>
    <dgm:cxn modelId="{752E1568-1621-41AE-A838-1FE77C07DAF8}" type="presParOf" srcId="{5214DF4F-DFDD-4F72-8D99-13FF081D6419}" destId="{1E7A7EA7-2535-4721-8F79-59BF065AA6F5}" srcOrd="0" destOrd="0" presId="urn:microsoft.com/office/officeart/2005/8/layout/vList5"/>
    <dgm:cxn modelId="{1A5A1CB1-C1F1-41E8-BDC0-C52788F3B57C}" type="presParOf" srcId="{1E7A7EA7-2535-4721-8F79-59BF065AA6F5}" destId="{3FD6E89B-741D-44AD-99F2-E6F0DB2D2E4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5EEBE8F-7CFF-431F-BC88-2EF2D9C6D6D8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AT"/>
        </a:p>
      </dgm:t>
    </dgm:pt>
    <dgm:pt modelId="{E42CB56A-52D1-4781-BB59-78CD4BFA0BB6}">
      <dgm:prSet custT="1"/>
      <dgm:spPr/>
      <dgm:t>
        <a:bodyPr/>
        <a:lstStyle/>
        <a:p>
          <a:pPr rtl="0">
            <a:spcAft>
              <a:spcPts val="0"/>
            </a:spcAft>
          </a:pPr>
          <a:r>
            <a:rPr lang="de-AT" sz="1100" dirty="0"/>
            <a:t>Development</a:t>
          </a:r>
        </a:p>
        <a:p>
          <a:pPr rtl="0">
            <a:spcAft>
              <a:spcPts val="0"/>
            </a:spcAft>
          </a:pPr>
          <a:r>
            <a:rPr lang="de-AT" sz="1100" dirty="0"/>
            <a:t>For</a:t>
          </a:r>
        </a:p>
        <a:p>
          <a:pPr rtl="0">
            <a:spcAft>
              <a:spcPts val="0"/>
            </a:spcAft>
          </a:pPr>
          <a:r>
            <a:rPr lang="de-AT" sz="1100" dirty="0"/>
            <a:t>NextRelease</a:t>
          </a:r>
          <a:endParaRPr lang="de-AT" sz="1050" dirty="0"/>
        </a:p>
      </dgm:t>
    </dgm:pt>
    <dgm:pt modelId="{D1B72BD5-D772-4E6D-BA12-345ECD65EDDD}" type="parTrans" cxnId="{78775379-466B-4A53-9570-57599AE5F9C4}">
      <dgm:prSet/>
      <dgm:spPr/>
      <dgm:t>
        <a:bodyPr/>
        <a:lstStyle/>
        <a:p>
          <a:endParaRPr lang="de-AT"/>
        </a:p>
      </dgm:t>
    </dgm:pt>
    <dgm:pt modelId="{E5BA3FC0-D63C-4804-A4D7-CFCD6423871D}" type="sibTrans" cxnId="{78775379-466B-4A53-9570-57599AE5F9C4}">
      <dgm:prSet/>
      <dgm:spPr/>
      <dgm:t>
        <a:bodyPr/>
        <a:lstStyle/>
        <a:p>
          <a:endParaRPr lang="de-AT"/>
        </a:p>
      </dgm:t>
    </dgm:pt>
    <dgm:pt modelId="{5214DF4F-DFDD-4F72-8D99-13FF081D6419}" type="pres">
      <dgm:prSet presAssocID="{85EEBE8F-7CFF-431F-BC88-2EF2D9C6D6D8}" presName="Name0" presStyleCnt="0">
        <dgm:presLayoutVars>
          <dgm:dir/>
          <dgm:animLvl val="lvl"/>
          <dgm:resizeHandles val="exact"/>
        </dgm:presLayoutVars>
      </dgm:prSet>
      <dgm:spPr/>
    </dgm:pt>
    <dgm:pt modelId="{1E7A7EA7-2535-4721-8F79-59BF065AA6F5}" type="pres">
      <dgm:prSet presAssocID="{E42CB56A-52D1-4781-BB59-78CD4BFA0BB6}" presName="linNode" presStyleCnt="0"/>
      <dgm:spPr/>
    </dgm:pt>
    <dgm:pt modelId="{3FD6E89B-741D-44AD-99F2-E6F0DB2D2E49}" type="pres">
      <dgm:prSet presAssocID="{E42CB56A-52D1-4781-BB59-78CD4BFA0BB6}" presName="parentText" presStyleLbl="node1" presStyleIdx="0" presStyleCnt="1" custScaleX="274793" custLinFactNeighborX="-11590" custLinFactNeighborY="23765">
        <dgm:presLayoutVars>
          <dgm:chMax val="1"/>
          <dgm:bulletEnabled val="1"/>
        </dgm:presLayoutVars>
      </dgm:prSet>
      <dgm:spPr/>
    </dgm:pt>
  </dgm:ptLst>
  <dgm:cxnLst>
    <dgm:cxn modelId="{78775379-466B-4A53-9570-57599AE5F9C4}" srcId="{85EEBE8F-7CFF-431F-BC88-2EF2D9C6D6D8}" destId="{E42CB56A-52D1-4781-BB59-78CD4BFA0BB6}" srcOrd="0" destOrd="0" parTransId="{D1B72BD5-D772-4E6D-BA12-345ECD65EDDD}" sibTransId="{E5BA3FC0-D63C-4804-A4D7-CFCD6423871D}"/>
    <dgm:cxn modelId="{AF32F0CC-2A02-497D-9685-321F56795ECD}" type="presOf" srcId="{E42CB56A-52D1-4781-BB59-78CD4BFA0BB6}" destId="{3FD6E89B-741D-44AD-99F2-E6F0DB2D2E49}" srcOrd="0" destOrd="0" presId="urn:microsoft.com/office/officeart/2005/8/layout/vList5"/>
    <dgm:cxn modelId="{D68C69CE-3B39-4315-9241-F9CFC1339D0D}" type="presOf" srcId="{85EEBE8F-7CFF-431F-BC88-2EF2D9C6D6D8}" destId="{5214DF4F-DFDD-4F72-8D99-13FF081D6419}" srcOrd="0" destOrd="0" presId="urn:microsoft.com/office/officeart/2005/8/layout/vList5"/>
    <dgm:cxn modelId="{A53965A8-53C4-4435-9F4B-81BAA13B9C31}" type="presParOf" srcId="{5214DF4F-DFDD-4F72-8D99-13FF081D6419}" destId="{1E7A7EA7-2535-4721-8F79-59BF065AA6F5}" srcOrd="0" destOrd="0" presId="urn:microsoft.com/office/officeart/2005/8/layout/vList5"/>
    <dgm:cxn modelId="{E68695D4-38C1-47F4-BB93-C1F9757E229F}" type="presParOf" srcId="{1E7A7EA7-2535-4721-8F79-59BF065AA6F5}" destId="{3FD6E89B-741D-44AD-99F2-E6F0DB2D2E4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5EEBE8F-7CFF-431F-BC88-2EF2D9C6D6D8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AT"/>
        </a:p>
      </dgm:t>
    </dgm:pt>
    <dgm:pt modelId="{E42CB56A-52D1-4781-BB59-78CD4BFA0BB6}">
      <dgm:prSet custT="1"/>
      <dgm:spPr/>
      <dgm:t>
        <a:bodyPr/>
        <a:lstStyle/>
        <a:p>
          <a:pPr rtl="0">
            <a:spcAft>
              <a:spcPts val="0"/>
            </a:spcAft>
          </a:pPr>
          <a:r>
            <a:rPr lang="de-AT" sz="1100" dirty="0"/>
            <a:t>Development</a:t>
          </a:r>
        </a:p>
        <a:p>
          <a:pPr rtl="0">
            <a:spcAft>
              <a:spcPts val="0"/>
            </a:spcAft>
          </a:pPr>
          <a:r>
            <a:rPr lang="de-AT" sz="1100" dirty="0"/>
            <a:t>For</a:t>
          </a:r>
        </a:p>
        <a:p>
          <a:pPr rtl="0">
            <a:spcAft>
              <a:spcPts val="0"/>
            </a:spcAft>
          </a:pPr>
          <a:r>
            <a:rPr lang="de-AT" sz="1100" dirty="0"/>
            <a:t>NextRelease</a:t>
          </a:r>
          <a:endParaRPr lang="de-AT" sz="1050" dirty="0"/>
        </a:p>
      </dgm:t>
    </dgm:pt>
    <dgm:pt modelId="{D1B72BD5-D772-4E6D-BA12-345ECD65EDDD}" type="parTrans" cxnId="{78775379-466B-4A53-9570-57599AE5F9C4}">
      <dgm:prSet/>
      <dgm:spPr/>
      <dgm:t>
        <a:bodyPr/>
        <a:lstStyle/>
        <a:p>
          <a:endParaRPr lang="de-AT"/>
        </a:p>
      </dgm:t>
    </dgm:pt>
    <dgm:pt modelId="{E5BA3FC0-D63C-4804-A4D7-CFCD6423871D}" type="sibTrans" cxnId="{78775379-466B-4A53-9570-57599AE5F9C4}">
      <dgm:prSet/>
      <dgm:spPr/>
      <dgm:t>
        <a:bodyPr/>
        <a:lstStyle/>
        <a:p>
          <a:endParaRPr lang="de-AT"/>
        </a:p>
      </dgm:t>
    </dgm:pt>
    <dgm:pt modelId="{5214DF4F-DFDD-4F72-8D99-13FF081D6419}" type="pres">
      <dgm:prSet presAssocID="{85EEBE8F-7CFF-431F-BC88-2EF2D9C6D6D8}" presName="Name0" presStyleCnt="0">
        <dgm:presLayoutVars>
          <dgm:dir/>
          <dgm:animLvl val="lvl"/>
          <dgm:resizeHandles val="exact"/>
        </dgm:presLayoutVars>
      </dgm:prSet>
      <dgm:spPr/>
    </dgm:pt>
    <dgm:pt modelId="{1E7A7EA7-2535-4721-8F79-59BF065AA6F5}" type="pres">
      <dgm:prSet presAssocID="{E42CB56A-52D1-4781-BB59-78CD4BFA0BB6}" presName="linNode" presStyleCnt="0"/>
      <dgm:spPr/>
    </dgm:pt>
    <dgm:pt modelId="{3FD6E89B-741D-44AD-99F2-E6F0DB2D2E49}" type="pres">
      <dgm:prSet presAssocID="{E42CB56A-52D1-4781-BB59-78CD4BFA0BB6}" presName="parentText" presStyleLbl="node1" presStyleIdx="0" presStyleCnt="1" custScaleX="274793" custLinFactNeighborX="-1492" custLinFactNeighborY="1136">
        <dgm:presLayoutVars>
          <dgm:chMax val="1"/>
          <dgm:bulletEnabled val="1"/>
        </dgm:presLayoutVars>
      </dgm:prSet>
      <dgm:spPr/>
    </dgm:pt>
  </dgm:ptLst>
  <dgm:cxnLst>
    <dgm:cxn modelId="{6F61810F-8DBE-4093-8374-2F5152E83CEA}" type="presOf" srcId="{E42CB56A-52D1-4781-BB59-78CD4BFA0BB6}" destId="{3FD6E89B-741D-44AD-99F2-E6F0DB2D2E49}" srcOrd="0" destOrd="0" presId="urn:microsoft.com/office/officeart/2005/8/layout/vList5"/>
    <dgm:cxn modelId="{61EAEF6F-ACD6-4F89-A3A9-9BE182263DF0}" type="presOf" srcId="{85EEBE8F-7CFF-431F-BC88-2EF2D9C6D6D8}" destId="{5214DF4F-DFDD-4F72-8D99-13FF081D6419}" srcOrd="0" destOrd="0" presId="urn:microsoft.com/office/officeart/2005/8/layout/vList5"/>
    <dgm:cxn modelId="{78775379-466B-4A53-9570-57599AE5F9C4}" srcId="{85EEBE8F-7CFF-431F-BC88-2EF2D9C6D6D8}" destId="{E42CB56A-52D1-4781-BB59-78CD4BFA0BB6}" srcOrd="0" destOrd="0" parTransId="{D1B72BD5-D772-4E6D-BA12-345ECD65EDDD}" sibTransId="{E5BA3FC0-D63C-4804-A4D7-CFCD6423871D}"/>
    <dgm:cxn modelId="{301AAD29-66B9-42D3-88CA-5A6D08076086}" type="presParOf" srcId="{5214DF4F-DFDD-4F72-8D99-13FF081D6419}" destId="{1E7A7EA7-2535-4721-8F79-59BF065AA6F5}" srcOrd="0" destOrd="0" presId="urn:microsoft.com/office/officeart/2005/8/layout/vList5"/>
    <dgm:cxn modelId="{046884EB-368F-439E-A30C-DE6CACAA34C7}" type="presParOf" srcId="{1E7A7EA7-2535-4721-8F79-59BF065AA6F5}" destId="{3FD6E89B-741D-44AD-99F2-E6F0DB2D2E4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5EEBE8F-7CFF-431F-BC88-2EF2D9C6D6D8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AT"/>
        </a:p>
      </dgm:t>
    </dgm:pt>
    <dgm:pt modelId="{E42CB56A-52D1-4781-BB59-78CD4BFA0BB6}">
      <dgm:prSet custT="1"/>
      <dgm:spPr/>
      <dgm:t>
        <a:bodyPr/>
        <a:lstStyle/>
        <a:p>
          <a:pPr rtl="0">
            <a:spcAft>
              <a:spcPts val="0"/>
            </a:spcAft>
          </a:pPr>
          <a:r>
            <a:rPr lang="de-AT" sz="1100" dirty="0"/>
            <a:t>Development</a:t>
          </a:r>
        </a:p>
        <a:p>
          <a:pPr rtl="0">
            <a:spcAft>
              <a:spcPts val="0"/>
            </a:spcAft>
          </a:pPr>
          <a:r>
            <a:rPr lang="de-AT" sz="1100" dirty="0"/>
            <a:t>For</a:t>
          </a:r>
        </a:p>
        <a:p>
          <a:pPr rtl="0">
            <a:spcAft>
              <a:spcPts val="0"/>
            </a:spcAft>
          </a:pPr>
          <a:r>
            <a:rPr lang="de-AT" sz="1100" dirty="0"/>
            <a:t>NextRelease</a:t>
          </a:r>
          <a:endParaRPr lang="de-AT" sz="1050" dirty="0"/>
        </a:p>
      </dgm:t>
    </dgm:pt>
    <dgm:pt modelId="{D1B72BD5-D772-4E6D-BA12-345ECD65EDDD}" type="parTrans" cxnId="{78775379-466B-4A53-9570-57599AE5F9C4}">
      <dgm:prSet/>
      <dgm:spPr/>
      <dgm:t>
        <a:bodyPr/>
        <a:lstStyle/>
        <a:p>
          <a:endParaRPr lang="de-AT"/>
        </a:p>
      </dgm:t>
    </dgm:pt>
    <dgm:pt modelId="{E5BA3FC0-D63C-4804-A4D7-CFCD6423871D}" type="sibTrans" cxnId="{78775379-466B-4A53-9570-57599AE5F9C4}">
      <dgm:prSet/>
      <dgm:spPr/>
      <dgm:t>
        <a:bodyPr/>
        <a:lstStyle/>
        <a:p>
          <a:endParaRPr lang="de-AT"/>
        </a:p>
      </dgm:t>
    </dgm:pt>
    <dgm:pt modelId="{5214DF4F-DFDD-4F72-8D99-13FF081D6419}" type="pres">
      <dgm:prSet presAssocID="{85EEBE8F-7CFF-431F-BC88-2EF2D9C6D6D8}" presName="Name0" presStyleCnt="0">
        <dgm:presLayoutVars>
          <dgm:dir/>
          <dgm:animLvl val="lvl"/>
          <dgm:resizeHandles val="exact"/>
        </dgm:presLayoutVars>
      </dgm:prSet>
      <dgm:spPr/>
    </dgm:pt>
    <dgm:pt modelId="{1E7A7EA7-2535-4721-8F79-59BF065AA6F5}" type="pres">
      <dgm:prSet presAssocID="{E42CB56A-52D1-4781-BB59-78CD4BFA0BB6}" presName="linNode" presStyleCnt="0"/>
      <dgm:spPr/>
    </dgm:pt>
    <dgm:pt modelId="{3FD6E89B-741D-44AD-99F2-E6F0DB2D2E49}" type="pres">
      <dgm:prSet presAssocID="{E42CB56A-52D1-4781-BB59-78CD4BFA0BB6}" presName="parentText" presStyleLbl="node1" presStyleIdx="0" presStyleCnt="1" custScaleX="274793" custLinFactNeighborX="-11590" custLinFactNeighborY="23765">
        <dgm:presLayoutVars>
          <dgm:chMax val="1"/>
          <dgm:bulletEnabled val="1"/>
        </dgm:presLayoutVars>
      </dgm:prSet>
      <dgm:spPr/>
    </dgm:pt>
  </dgm:ptLst>
  <dgm:cxnLst>
    <dgm:cxn modelId="{E3A0B15F-FFD0-46FF-9EC5-3AB52BE1C2FE}" type="presOf" srcId="{85EEBE8F-7CFF-431F-BC88-2EF2D9C6D6D8}" destId="{5214DF4F-DFDD-4F72-8D99-13FF081D6419}" srcOrd="0" destOrd="0" presId="urn:microsoft.com/office/officeart/2005/8/layout/vList5"/>
    <dgm:cxn modelId="{78775379-466B-4A53-9570-57599AE5F9C4}" srcId="{85EEBE8F-7CFF-431F-BC88-2EF2D9C6D6D8}" destId="{E42CB56A-52D1-4781-BB59-78CD4BFA0BB6}" srcOrd="0" destOrd="0" parTransId="{D1B72BD5-D772-4E6D-BA12-345ECD65EDDD}" sibTransId="{E5BA3FC0-D63C-4804-A4D7-CFCD6423871D}"/>
    <dgm:cxn modelId="{08BE019E-7394-46E1-863B-43649C25F648}" type="presOf" srcId="{E42CB56A-52D1-4781-BB59-78CD4BFA0BB6}" destId="{3FD6E89B-741D-44AD-99F2-E6F0DB2D2E49}" srcOrd="0" destOrd="0" presId="urn:microsoft.com/office/officeart/2005/8/layout/vList5"/>
    <dgm:cxn modelId="{25839445-6D7E-4CF7-BE2E-B5690BA7A9F6}" type="presParOf" srcId="{5214DF4F-DFDD-4F72-8D99-13FF081D6419}" destId="{1E7A7EA7-2535-4721-8F79-59BF065AA6F5}" srcOrd="0" destOrd="0" presId="urn:microsoft.com/office/officeart/2005/8/layout/vList5"/>
    <dgm:cxn modelId="{38F58C2B-B7D5-41B0-BEC7-4B78551A2EE7}" type="presParOf" srcId="{1E7A7EA7-2535-4721-8F79-59BF065AA6F5}" destId="{3FD6E89B-741D-44AD-99F2-E6F0DB2D2E4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5EEBE8F-7CFF-431F-BC88-2EF2D9C6D6D8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AT"/>
        </a:p>
      </dgm:t>
    </dgm:pt>
    <dgm:pt modelId="{5214DF4F-DFDD-4F72-8D99-13FF081D6419}" type="pres">
      <dgm:prSet presAssocID="{85EEBE8F-7CFF-431F-BC88-2EF2D9C6D6D8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CE4053A3-D2FB-41FC-B537-3000CF190B5C}" type="presOf" srcId="{85EEBE8F-7CFF-431F-BC88-2EF2D9C6D6D8}" destId="{5214DF4F-DFDD-4F72-8D99-13FF081D641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5EEBE8F-7CFF-431F-BC88-2EF2D9C6D6D8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AT"/>
        </a:p>
      </dgm:t>
    </dgm:pt>
    <dgm:pt modelId="{E42CB56A-52D1-4781-BB59-78CD4BFA0BB6}">
      <dgm:prSet custT="1"/>
      <dgm:spPr/>
      <dgm:t>
        <a:bodyPr/>
        <a:lstStyle/>
        <a:p>
          <a:pPr rtl="0">
            <a:spcAft>
              <a:spcPts val="0"/>
            </a:spcAft>
          </a:pPr>
          <a:r>
            <a:rPr lang="de-AT" sz="1100" dirty="0"/>
            <a:t>Development</a:t>
          </a:r>
        </a:p>
        <a:p>
          <a:pPr rtl="0">
            <a:spcAft>
              <a:spcPts val="0"/>
            </a:spcAft>
          </a:pPr>
          <a:r>
            <a:rPr lang="de-AT" sz="1100" dirty="0"/>
            <a:t>For</a:t>
          </a:r>
        </a:p>
        <a:p>
          <a:pPr rtl="0">
            <a:spcAft>
              <a:spcPts val="0"/>
            </a:spcAft>
          </a:pPr>
          <a:r>
            <a:rPr lang="de-AT" sz="1100" dirty="0"/>
            <a:t>NextRelease</a:t>
          </a:r>
          <a:endParaRPr lang="de-AT" sz="1050" dirty="0"/>
        </a:p>
      </dgm:t>
    </dgm:pt>
    <dgm:pt modelId="{D1B72BD5-D772-4E6D-BA12-345ECD65EDDD}" type="parTrans" cxnId="{78775379-466B-4A53-9570-57599AE5F9C4}">
      <dgm:prSet/>
      <dgm:spPr/>
      <dgm:t>
        <a:bodyPr/>
        <a:lstStyle/>
        <a:p>
          <a:endParaRPr lang="de-AT"/>
        </a:p>
      </dgm:t>
    </dgm:pt>
    <dgm:pt modelId="{E5BA3FC0-D63C-4804-A4D7-CFCD6423871D}" type="sibTrans" cxnId="{78775379-466B-4A53-9570-57599AE5F9C4}">
      <dgm:prSet/>
      <dgm:spPr/>
      <dgm:t>
        <a:bodyPr/>
        <a:lstStyle/>
        <a:p>
          <a:endParaRPr lang="de-AT"/>
        </a:p>
      </dgm:t>
    </dgm:pt>
    <dgm:pt modelId="{5214DF4F-DFDD-4F72-8D99-13FF081D6419}" type="pres">
      <dgm:prSet presAssocID="{85EEBE8F-7CFF-431F-BC88-2EF2D9C6D6D8}" presName="Name0" presStyleCnt="0">
        <dgm:presLayoutVars>
          <dgm:dir/>
          <dgm:animLvl val="lvl"/>
          <dgm:resizeHandles val="exact"/>
        </dgm:presLayoutVars>
      </dgm:prSet>
      <dgm:spPr/>
    </dgm:pt>
    <dgm:pt modelId="{1E7A7EA7-2535-4721-8F79-59BF065AA6F5}" type="pres">
      <dgm:prSet presAssocID="{E42CB56A-52D1-4781-BB59-78CD4BFA0BB6}" presName="linNode" presStyleCnt="0"/>
      <dgm:spPr/>
    </dgm:pt>
    <dgm:pt modelId="{3FD6E89B-741D-44AD-99F2-E6F0DB2D2E49}" type="pres">
      <dgm:prSet presAssocID="{E42CB56A-52D1-4781-BB59-78CD4BFA0BB6}" presName="parentText" presStyleLbl="node1" presStyleIdx="0" presStyleCnt="1" custScaleX="274793" custLinFactNeighborX="24886" custLinFactNeighborY="2387">
        <dgm:presLayoutVars>
          <dgm:chMax val="1"/>
          <dgm:bulletEnabled val="1"/>
        </dgm:presLayoutVars>
      </dgm:prSet>
      <dgm:spPr/>
    </dgm:pt>
  </dgm:ptLst>
  <dgm:cxnLst>
    <dgm:cxn modelId="{78775379-466B-4A53-9570-57599AE5F9C4}" srcId="{85EEBE8F-7CFF-431F-BC88-2EF2D9C6D6D8}" destId="{E42CB56A-52D1-4781-BB59-78CD4BFA0BB6}" srcOrd="0" destOrd="0" parTransId="{D1B72BD5-D772-4E6D-BA12-345ECD65EDDD}" sibTransId="{E5BA3FC0-D63C-4804-A4D7-CFCD6423871D}"/>
    <dgm:cxn modelId="{2FF5C0A0-4A12-4F80-8132-F5B3FD234BC1}" type="presOf" srcId="{E42CB56A-52D1-4781-BB59-78CD4BFA0BB6}" destId="{3FD6E89B-741D-44AD-99F2-E6F0DB2D2E49}" srcOrd="0" destOrd="0" presId="urn:microsoft.com/office/officeart/2005/8/layout/vList5"/>
    <dgm:cxn modelId="{F9240BF1-4322-40C0-8805-CD8E905E86F0}" type="presOf" srcId="{85EEBE8F-7CFF-431F-BC88-2EF2D9C6D6D8}" destId="{5214DF4F-DFDD-4F72-8D99-13FF081D6419}" srcOrd="0" destOrd="0" presId="urn:microsoft.com/office/officeart/2005/8/layout/vList5"/>
    <dgm:cxn modelId="{752E1568-1621-41AE-A838-1FE77C07DAF8}" type="presParOf" srcId="{5214DF4F-DFDD-4F72-8D99-13FF081D6419}" destId="{1E7A7EA7-2535-4721-8F79-59BF065AA6F5}" srcOrd="0" destOrd="0" presId="urn:microsoft.com/office/officeart/2005/8/layout/vList5"/>
    <dgm:cxn modelId="{1A5A1CB1-C1F1-41E8-BDC0-C52788F3B57C}" type="presParOf" srcId="{1E7A7EA7-2535-4721-8F79-59BF065AA6F5}" destId="{3FD6E89B-741D-44AD-99F2-E6F0DB2D2E4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5552EA-8423-4E40-B2A5-7B39BAA40316}">
      <dsp:nvSpPr>
        <dsp:cNvPr id="0" name=""/>
        <dsp:cNvSpPr/>
      </dsp:nvSpPr>
      <dsp:spPr>
        <a:xfrm>
          <a:off x="433655" y="407"/>
          <a:ext cx="700124" cy="8359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100" kern="1200" dirty="0"/>
            <a:t>Prepare Next Version</a:t>
          </a:r>
        </a:p>
      </dsp:txBody>
      <dsp:txXfrm>
        <a:off x="467832" y="34584"/>
        <a:ext cx="631770" cy="76755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D6E89B-741D-44AD-99F2-E6F0DB2D2E49}">
      <dsp:nvSpPr>
        <dsp:cNvPr id="0" name=""/>
        <dsp:cNvSpPr/>
      </dsp:nvSpPr>
      <dsp:spPr>
        <a:xfrm>
          <a:off x="0" y="571"/>
          <a:ext cx="1174053" cy="5843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AT" sz="1100" kern="1200" dirty="0"/>
            <a:t>Development</a:t>
          </a:r>
        </a:p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AT" sz="1100" kern="1200" dirty="0"/>
            <a:t>For</a:t>
          </a:r>
        </a:p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AT" sz="1100" kern="1200" dirty="0"/>
            <a:t>NextRelease</a:t>
          </a:r>
          <a:endParaRPr lang="de-AT" sz="1050" kern="1200" dirty="0"/>
        </a:p>
      </dsp:txBody>
      <dsp:txXfrm>
        <a:off x="28523" y="29094"/>
        <a:ext cx="1117007" cy="52725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D6E89B-741D-44AD-99F2-E6F0DB2D2E49}">
      <dsp:nvSpPr>
        <dsp:cNvPr id="0" name=""/>
        <dsp:cNvSpPr/>
      </dsp:nvSpPr>
      <dsp:spPr>
        <a:xfrm>
          <a:off x="0" y="780"/>
          <a:ext cx="1153264" cy="7986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AT" sz="1100" kern="1200" dirty="0"/>
            <a:t>Development</a:t>
          </a:r>
        </a:p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AT" sz="1100" kern="1200" dirty="0"/>
            <a:t>For</a:t>
          </a:r>
        </a:p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AT" sz="1100" kern="1200" dirty="0"/>
            <a:t>NextRelease</a:t>
          </a:r>
          <a:endParaRPr lang="de-AT" sz="1050" kern="1200" dirty="0"/>
        </a:p>
      </dsp:txBody>
      <dsp:txXfrm>
        <a:off x="38986" y="39766"/>
        <a:ext cx="1075292" cy="72065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D6E89B-741D-44AD-99F2-E6F0DB2D2E49}">
      <dsp:nvSpPr>
        <dsp:cNvPr id="0" name=""/>
        <dsp:cNvSpPr/>
      </dsp:nvSpPr>
      <dsp:spPr>
        <a:xfrm>
          <a:off x="12373" y="555"/>
          <a:ext cx="1139146" cy="56818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AT" sz="1100" kern="1200" dirty="0"/>
            <a:t>Development</a:t>
          </a:r>
        </a:p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AT" sz="1100" kern="1200" dirty="0"/>
            <a:t>For</a:t>
          </a:r>
        </a:p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AT" sz="1100" kern="1200" dirty="0"/>
            <a:t>NextRelease</a:t>
          </a:r>
          <a:endParaRPr lang="de-AT" sz="1050" kern="1200" dirty="0"/>
        </a:p>
      </dsp:txBody>
      <dsp:txXfrm>
        <a:off x="40110" y="28292"/>
        <a:ext cx="1083672" cy="51271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D6E89B-741D-44AD-99F2-E6F0DB2D2E49}">
      <dsp:nvSpPr>
        <dsp:cNvPr id="0" name=""/>
        <dsp:cNvSpPr/>
      </dsp:nvSpPr>
      <dsp:spPr>
        <a:xfrm>
          <a:off x="0" y="571"/>
          <a:ext cx="1174053" cy="5843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AT" sz="1100" kern="1200" dirty="0"/>
            <a:t>Development</a:t>
          </a:r>
        </a:p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AT" sz="1100" kern="1200" dirty="0"/>
            <a:t>For</a:t>
          </a:r>
        </a:p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AT" sz="1100" kern="1200" dirty="0"/>
            <a:t>NextRelease</a:t>
          </a:r>
          <a:endParaRPr lang="de-AT" sz="1050" kern="1200" dirty="0"/>
        </a:p>
      </dsp:txBody>
      <dsp:txXfrm>
        <a:off x="28523" y="29094"/>
        <a:ext cx="1117007" cy="52725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D6E89B-741D-44AD-99F2-E6F0DB2D2E49}">
      <dsp:nvSpPr>
        <dsp:cNvPr id="0" name=""/>
        <dsp:cNvSpPr/>
      </dsp:nvSpPr>
      <dsp:spPr>
        <a:xfrm>
          <a:off x="0" y="571"/>
          <a:ext cx="1174053" cy="5843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AT" sz="1100" kern="1200" dirty="0"/>
            <a:t>Development</a:t>
          </a:r>
        </a:p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AT" sz="1100" kern="1200" dirty="0"/>
            <a:t>For</a:t>
          </a:r>
        </a:p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AT" sz="1100" kern="1200" dirty="0"/>
            <a:t>NextRelease</a:t>
          </a:r>
          <a:endParaRPr lang="de-AT" sz="1050" kern="1200" dirty="0"/>
        </a:p>
      </dsp:txBody>
      <dsp:txXfrm>
        <a:off x="28523" y="29094"/>
        <a:ext cx="1117007" cy="5272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D6E89B-741D-44AD-99F2-E6F0DB2D2E49}">
      <dsp:nvSpPr>
        <dsp:cNvPr id="0" name=""/>
        <dsp:cNvSpPr/>
      </dsp:nvSpPr>
      <dsp:spPr>
        <a:xfrm>
          <a:off x="12373" y="555"/>
          <a:ext cx="1139146" cy="56818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AT" sz="1100" kern="1200" dirty="0"/>
            <a:t>Development</a:t>
          </a:r>
        </a:p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AT" sz="1100" kern="1200" dirty="0"/>
            <a:t>For</a:t>
          </a:r>
        </a:p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AT" sz="1100" kern="1200" dirty="0"/>
            <a:t>NextRelease</a:t>
          </a:r>
          <a:endParaRPr lang="de-AT" sz="1050" kern="1200" dirty="0"/>
        </a:p>
      </dsp:txBody>
      <dsp:txXfrm>
        <a:off x="40110" y="28292"/>
        <a:ext cx="1083672" cy="5127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D6E89B-741D-44AD-99F2-E6F0DB2D2E49}">
      <dsp:nvSpPr>
        <dsp:cNvPr id="0" name=""/>
        <dsp:cNvSpPr/>
      </dsp:nvSpPr>
      <dsp:spPr>
        <a:xfrm>
          <a:off x="0" y="571"/>
          <a:ext cx="1174053" cy="5843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AT" sz="1100" kern="1200" dirty="0"/>
            <a:t>Development</a:t>
          </a:r>
        </a:p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AT" sz="1100" kern="1200" dirty="0"/>
            <a:t>For</a:t>
          </a:r>
        </a:p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AT" sz="1100" kern="1200" dirty="0"/>
            <a:t>NextRelease</a:t>
          </a:r>
          <a:endParaRPr lang="de-AT" sz="1050" kern="1200" dirty="0"/>
        </a:p>
      </dsp:txBody>
      <dsp:txXfrm>
        <a:off x="28523" y="29094"/>
        <a:ext cx="1117007" cy="52725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D6E89B-741D-44AD-99F2-E6F0DB2D2E49}">
      <dsp:nvSpPr>
        <dsp:cNvPr id="0" name=""/>
        <dsp:cNvSpPr/>
      </dsp:nvSpPr>
      <dsp:spPr>
        <a:xfrm>
          <a:off x="1" y="571"/>
          <a:ext cx="1174053" cy="5843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AT" sz="1100" kern="1200" dirty="0"/>
            <a:t>Development</a:t>
          </a:r>
        </a:p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AT" sz="1100" kern="1200" dirty="0"/>
            <a:t>For</a:t>
          </a:r>
        </a:p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AT" sz="1100" kern="1200" dirty="0"/>
            <a:t>NextRelease</a:t>
          </a:r>
          <a:endParaRPr lang="de-AT" sz="1050" kern="1200" dirty="0"/>
        </a:p>
      </dsp:txBody>
      <dsp:txXfrm>
        <a:off x="28524" y="29094"/>
        <a:ext cx="1117007" cy="52725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D6E89B-741D-44AD-99F2-E6F0DB2D2E49}">
      <dsp:nvSpPr>
        <dsp:cNvPr id="0" name=""/>
        <dsp:cNvSpPr/>
      </dsp:nvSpPr>
      <dsp:spPr>
        <a:xfrm>
          <a:off x="0" y="780"/>
          <a:ext cx="1153264" cy="7986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AT" sz="1100" kern="1200" dirty="0"/>
            <a:t>Development</a:t>
          </a:r>
        </a:p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AT" sz="1100" kern="1200" dirty="0"/>
            <a:t>For</a:t>
          </a:r>
        </a:p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AT" sz="1100" kern="1200" dirty="0"/>
            <a:t>NextRelease</a:t>
          </a:r>
          <a:endParaRPr lang="de-AT" sz="1050" kern="1200" dirty="0"/>
        </a:p>
      </dsp:txBody>
      <dsp:txXfrm>
        <a:off x="38986" y="39766"/>
        <a:ext cx="1075292" cy="72065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D6E89B-741D-44AD-99F2-E6F0DB2D2E49}">
      <dsp:nvSpPr>
        <dsp:cNvPr id="0" name=""/>
        <dsp:cNvSpPr/>
      </dsp:nvSpPr>
      <dsp:spPr>
        <a:xfrm>
          <a:off x="12373" y="555"/>
          <a:ext cx="1139146" cy="56818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AT" sz="1100" kern="1200" dirty="0"/>
            <a:t>Development</a:t>
          </a:r>
        </a:p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AT" sz="1100" kern="1200" dirty="0"/>
            <a:t>For</a:t>
          </a:r>
        </a:p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AT" sz="1100" kern="1200" dirty="0"/>
            <a:t>NextRelease</a:t>
          </a:r>
          <a:endParaRPr lang="de-AT" sz="1050" kern="1200" dirty="0"/>
        </a:p>
      </dsp:txBody>
      <dsp:txXfrm>
        <a:off x="40110" y="28292"/>
        <a:ext cx="1083672" cy="5127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4ABE4-3400-48C7-B3AD-9070D8FFF85A}" type="datetimeFigureOut">
              <a:rPr lang="de-AT" smtClean="0"/>
              <a:t>19.02.2021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70025" y="1143000"/>
            <a:ext cx="3917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63E98-5547-4444-AC18-8B5B236F8AD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58142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* </a:t>
            </a:r>
            <a:r>
              <a:rPr lang="de-AT" dirty="0" err="1"/>
              <a:t>fixed</a:t>
            </a:r>
            <a:r>
              <a:rPr lang="de-AT" dirty="0"/>
              <a:t> </a:t>
            </a:r>
            <a:r>
              <a:rPr lang="de-AT" dirty="0" err="1"/>
              <a:t>typo</a:t>
            </a:r>
            <a:r>
              <a:rPr lang="de-AT" dirty="0"/>
              <a:t>: </a:t>
            </a:r>
            <a:r>
              <a:rPr lang="de-AT" dirty="0" err="1"/>
              <a:t>changed</a:t>
            </a:r>
            <a:r>
              <a:rPr lang="de-AT" dirty="0"/>
              <a:t> </a:t>
            </a:r>
            <a:r>
              <a:rPr lang="de-AT" dirty="0" err="1"/>
              <a:t>branch</a:t>
            </a:r>
            <a:r>
              <a:rPr lang="de-AT" dirty="0"/>
              <a:t> </a:t>
            </a:r>
            <a:r>
              <a:rPr lang="de-AT" dirty="0" err="1"/>
              <a:t>name</a:t>
            </a:r>
            <a:r>
              <a:rPr lang="de-AT" dirty="0"/>
              <a:t> „</a:t>
            </a:r>
            <a:r>
              <a:rPr lang="de-AT" sz="1200" dirty="0" err="1"/>
              <a:t>prerelease</a:t>
            </a:r>
            <a:r>
              <a:rPr lang="de-AT" sz="1200" dirty="0"/>
              <a:t>/v1.3.0-rc.1“ </a:t>
            </a:r>
            <a:r>
              <a:rPr lang="de-AT" sz="1200" dirty="0" err="1"/>
              <a:t>to</a:t>
            </a:r>
            <a:r>
              <a:rPr lang="de-AT" sz="1200" dirty="0"/>
              <a:t> „</a:t>
            </a:r>
            <a:r>
              <a:rPr lang="de-AT" sz="1200" dirty="0" err="1"/>
              <a:t>prerelease</a:t>
            </a:r>
            <a:r>
              <a:rPr lang="de-AT" sz="1200" dirty="0"/>
              <a:t>/v1.2.1-rc.1“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E63E98-5547-4444-AC18-8B5B236F8AD2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72773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356703"/>
            <a:ext cx="15544800" cy="5013407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7563446"/>
            <a:ext cx="13716000" cy="3476717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9132-E3E8-458B-8827-76030787F4E4}" type="datetimeFigureOut">
              <a:rPr lang="de-AT" smtClean="0"/>
              <a:t>19.02.2021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02CD-F0F1-495F-B6A2-975940ED13B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50873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9132-E3E8-458B-8827-76030787F4E4}" type="datetimeFigureOut">
              <a:rPr lang="de-AT" smtClean="0"/>
              <a:t>19.02.2021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02CD-F0F1-495F-B6A2-975940ED13B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15773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766678"/>
            <a:ext cx="3943350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766678"/>
            <a:ext cx="11601450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9132-E3E8-458B-8827-76030787F4E4}" type="datetimeFigureOut">
              <a:rPr lang="de-AT" smtClean="0"/>
              <a:t>19.02.2021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02CD-F0F1-495F-B6A2-975940ED13B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8370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9132-E3E8-458B-8827-76030787F4E4}" type="datetimeFigureOut">
              <a:rPr lang="de-AT" smtClean="0"/>
              <a:t>19.02.2021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02CD-F0F1-495F-B6A2-975940ED13B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63817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3590057"/>
            <a:ext cx="15773400" cy="5990088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9636813"/>
            <a:ext cx="15773400" cy="3150046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9132-E3E8-458B-8827-76030787F4E4}" type="datetimeFigureOut">
              <a:rPr lang="de-AT" smtClean="0"/>
              <a:t>19.02.2021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02CD-F0F1-495F-B6A2-975940ED13B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9862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833390"/>
            <a:ext cx="7772400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833390"/>
            <a:ext cx="7772400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9132-E3E8-458B-8827-76030787F4E4}" type="datetimeFigureOut">
              <a:rPr lang="de-AT" smtClean="0"/>
              <a:t>19.02.2021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02CD-F0F1-495F-B6A2-975940ED13B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1208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766681"/>
            <a:ext cx="15773400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3530053"/>
            <a:ext cx="7736680" cy="1730025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5260078"/>
            <a:ext cx="7736680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3530053"/>
            <a:ext cx="7774782" cy="1730025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5260078"/>
            <a:ext cx="7774782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9132-E3E8-458B-8827-76030787F4E4}" type="datetimeFigureOut">
              <a:rPr lang="de-AT" smtClean="0"/>
              <a:t>19.02.2021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02CD-F0F1-495F-B6A2-975940ED13B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07192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9132-E3E8-458B-8827-76030787F4E4}" type="datetimeFigureOut">
              <a:rPr lang="de-AT" smtClean="0"/>
              <a:t>19.02.2021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02CD-F0F1-495F-B6A2-975940ED13B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98246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9132-E3E8-458B-8827-76030787F4E4}" type="datetimeFigureOut">
              <a:rPr lang="de-AT" smtClean="0"/>
              <a:t>19.02.2021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02CD-F0F1-495F-B6A2-975940ED13B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7703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60014"/>
            <a:ext cx="5898356" cy="336005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073367"/>
            <a:ext cx="9258300" cy="10233485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320064"/>
            <a:ext cx="5898356" cy="8003453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9132-E3E8-458B-8827-76030787F4E4}" type="datetimeFigureOut">
              <a:rPr lang="de-AT" smtClean="0"/>
              <a:t>19.02.2021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02CD-F0F1-495F-B6A2-975940ED13B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18371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60014"/>
            <a:ext cx="5898356" cy="336005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073367"/>
            <a:ext cx="9258300" cy="10233485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320064"/>
            <a:ext cx="5898356" cy="8003453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9132-E3E8-458B-8827-76030787F4E4}" type="datetimeFigureOut">
              <a:rPr lang="de-AT" smtClean="0"/>
              <a:t>19.02.2021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02CD-F0F1-495F-B6A2-975940ED13B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94222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766681"/>
            <a:ext cx="1577340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833390"/>
            <a:ext cx="1577340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3346867"/>
            <a:ext cx="41148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99132-E3E8-458B-8827-76030787F4E4}" type="datetimeFigureOut">
              <a:rPr lang="de-AT" smtClean="0"/>
              <a:t>19.02.2021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3346867"/>
            <a:ext cx="61722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3346867"/>
            <a:ext cx="41148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302CD-F0F1-495F-B6A2-975940ED13B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0130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diagramLayout" Target="../diagrams/layout9.xml"/><Relationship Id="rId18" Type="http://schemas.openxmlformats.org/officeDocument/2006/relationships/diagramLayout" Target="../diagrams/layout10.xml"/><Relationship Id="rId3" Type="http://schemas.openxmlformats.org/officeDocument/2006/relationships/diagramLayout" Target="../diagrams/layout7.xml"/><Relationship Id="rId21" Type="http://schemas.microsoft.com/office/2007/relationships/diagramDrawing" Target="../diagrams/drawing10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17" Type="http://schemas.openxmlformats.org/officeDocument/2006/relationships/diagramData" Target="../diagrams/data10.xml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20" Type="http://schemas.openxmlformats.org/officeDocument/2006/relationships/diagramColors" Target="../diagrams/colors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10" Type="http://schemas.openxmlformats.org/officeDocument/2006/relationships/diagramColors" Target="../diagrams/colors8.xml"/><Relationship Id="rId19" Type="http://schemas.openxmlformats.org/officeDocument/2006/relationships/diagramQuickStyle" Target="../diagrams/quickStyle10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.xml"/><Relationship Id="rId13" Type="http://schemas.openxmlformats.org/officeDocument/2006/relationships/diagramData" Target="../diagrams/data13.xml"/><Relationship Id="rId18" Type="http://schemas.openxmlformats.org/officeDocument/2006/relationships/diagramData" Target="../diagrams/data14.xml"/><Relationship Id="rId3" Type="http://schemas.openxmlformats.org/officeDocument/2006/relationships/diagramData" Target="../diagrams/data11.xml"/><Relationship Id="rId21" Type="http://schemas.openxmlformats.org/officeDocument/2006/relationships/diagramColors" Target="../diagrams/colors14.xml"/><Relationship Id="rId7" Type="http://schemas.microsoft.com/office/2007/relationships/diagramDrawing" Target="../diagrams/drawing11.xml"/><Relationship Id="rId12" Type="http://schemas.microsoft.com/office/2007/relationships/diagramDrawing" Target="../diagrams/drawing12.xml"/><Relationship Id="rId17" Type="http://schemas.microsoft.com/office/2007/relationships/diagramDrawing" Target="../diagrams/drawing13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13.xml"/><Relationship Id="rId20" Type="http://schemas.openxmlformats.org/officeDocument/2006/relationships/diagramQuickStyle" Target="../diagrams/quickStyl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11" Type="http://schemas.openxmlformats.org/officeDocument/2006/relationships/diagramColors" Target="../diagrams/colors12.xml"/><Relationship Id="rId5" Type="http://schemas.openxmlformats.org/officeDocument/2006/relationships/diagramQuickStyle" Target="../diagrams/quickStyle11.xml"/><Relationship Id="rId15" Type="http://schemas.openxmlformats.org/officeDocument/2006/relationships/diagramQuickStyle" Target="../diagrams/quickStyle13.xml"/><Relationship Id="rId10" Type="http://schemas.openxmlformats.org/officeDocument/2006/relationships/diagramQuickStyle" Target="../diagrams/quickStyle12.xml"/><Relationship Id="rId19" Type="http://schemas.openxmlformats.org/officeDocument/2006/relationships/diagramLayout" Target="../diagrams/layout14.xml"/><Relationship Id="rId4" Type="http://schemas.openxmlformats.org/officeDocument/2006/relationships/diagramLayout" Target="../diagrams/layout11.xml"/><Relationship Id="rId9" Type="http://schemas.openxmlformats.org/officeDocument/2006/relationships/diagramLayout" Target="../diagrams/layout12.xml"/><Relationship Id="rId14" Type="http://schemas.openxmlformats.org/officeDocument/2006/relationships/diagramLayout" Target="../diagrams/layout13.xml"/><Relationship Id="rId22" Type="http://schemas.microsoft.com/office/2007/relationships/diagramDrawing" Target="../diagrams/drawing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76869" y="4481883"/>
            <a:ext cx="18207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/>
              <a:t>Kommandozeilenparameter: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506890"/>
              </p:ext>
            </p:extLst>
          </p:nvPr>
        </p:nvGraphicFramePr>
        <p:xfrm>
          <a:off x="5426243" y="4498085"/>
          <a:ext cx="8128000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AT" sz="1100" dirty="0"/>
                        <a:t>-</a:t>
                      </a:r>
                      <a:r>
                        <a:rPr lang="de-AT" sz="1100" dirty="0" err="1"/>
                        <a:t>CommitHash</a:t>
                      </a:r>
                      <a:r>
                        <a:rPr lang="de-AT" sz="1100" dirty="0"/>
                        <a:t> &lt;Hash&gt;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100" dirty="0"/>
                        <a:t>Definiert</a:t>
                      </a:r>
                      <a:r>
                        <a:rPr lang="de-AT" sz="1100" baseline="0" dirty="0"/>
                        <a:t> von welchem Commit </a:t>
                      </a:r>
                      <a:r>
                        <a:rPr lang="de-AT" sz="1100" baseline="0" dirty="0" err="1"/>
                        <a:t>released</a:t>
                      </a:r>
                      <a:r>
                        <a:rPr lang="de-AT" sz="1100" baseline="0" dirty="0"/>
                        <a:t> wird</a:t>
                      </a:r>
                      <a:endParaRPr lang="de-AT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sz="1100" dirty="0"/>
                        <a:t>-</a:t>
                      </a:r>
                      <a:r>
                        <a:rPr lang="de-AT" sz="1100" dirty="0" err="1"/>
                        <a:t>StartReleasePhase</a:t>
                      </a:r>
                      <a:endParaRPr lang="de-A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/>
                        <a:t>Fragt nur nach Version und checkt </a:t>
                      </a:r>
                      <a:r>
                        <a:rPr lang="de-AT" sz="1100" dirty="0" err="1"/>
                        <a:t>Branch</a:t>
                      </a:r>
                      <a:r>
                        <a:rPr lang="de-AT" sz="1100" dirty="0"/>
                        <a:t> aus (hat keine Auswirkung falls man eine </a:t>
                      </a:r>
                      <a:r>
                        <a:rPr lang="de-AT" sz="1100" dirty="0" err="1"/>
                        <a:t>alpha</a:t>
                      </a:r>
                      <a:r>
                        <a:rPr lang="de-AT" sz="1100" dirty="0"/>
                        <a:t>/</a:t>
                      </a:r>
                      <a:r>
                        <a:rPr lang="de-AT" sz="1100" dirty="0" err="1"/>
                        <a:t>beta</a:t>
                      </a:r>
                      <a:r>
                        <a:rPr lang="de-AT" sz="1100" dirty="0"/>
                        <a:t> Version </a:t>
                      </a:r>
                      <a:r>
                        <a:rPr lang="de-AT" sz="1100" dirty="0" err="1"/>
                        <a:t>released</a:t>
                      </a:r>
                      <a:r>
                        <a:rPr lang="de-AT" sz="1100" dirty="0"/>
                        <a:t> oder sich auf einem release </a:t>
                      </a:r>
                      <a:r>
                        <a:rPr lang="de-AT" sz="1100" dirty="0" err="1"/>
                        <a:t>Branch</a:t>
                      </a:r>
                      <a:r>
                        <a:rPr lang="de-AT" sz="1100" dirty="0"/>
                        <a:t> befindet)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sz="1100" dirty="0"/>
                        <a:t>-</a:t>
                      </a:r>
                      <a:r>
                        <a:rPr lang="de-AT" sz="1100" dirty="0" err="1"/>
                        <a:t>PauseForCommit</a:t>
                      </a:r>
                      <a:endParaRPr lang="de-A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100" dirty="0"/>
                        <a:t>Stoppt </a:t>
                      </a:r>
                      <a:r>
                        <a:rPr lang="de-AT" sz="1100" baseline="0" dirty="0"/>
                        <a:t>vor </a:t>
                      </a:r>
                      <a:r>
                        <a:rPr lang="de-AT" sz="1100" baseline="0" dirty="0" err="1"/>
                        <a:t>Merge</a:t>
                      </a:r>
                      <a:endParaRPr lang="de-A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sz="1100" dirty="0"/>
                        <a:t>-</a:t>
                      </a:r>
                      <a:r>
                        <a:rPr lang="de-AT" sz="1100" dirty="0" err="1"/>
                        <a:t>DoNotPush</a:t>
                      </a:r>
                      <a:endParaRPr lang="de-A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100" dirty="0"/>
                        <a:t>Stoppt</a:t>
                      </a:r>
                      <a:r>
                        <a:rPr lang="de-AT" sz="1100" baseline="0" dirty="0"/>
                        <a:t> vor Push</a:t>
                      </a:r>
                      <a:endParaRPr lang="de-A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73176"/>
              </p:ext>
            </p:extLst>
          </p:nvPr>
        </p:nvGraphicFramePr>
        <p:xfrm>
          <a:off x="5426243" y="6445443"/>
          <a:ext cx="8128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AT" sz="1100" dirty="0" err="1"/>
                        <a:t>Checkout</a:t>
                      </a:r>
                      <a:r>
                        <a:rPr lang="de-AT" sz="1100" dirty="0"/>
                        <a:t> </a:t>
                      </a:r>
                      <a:r>
                        <a:rPr lang="de-AT" sz="1100" dirty="0" err="1"/>
                        <a:t>Branch</a:t>
                      </a:r>
                      <a:endParaRPr lang="de-AT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sz="1100" dirty="0"/>
                        <a:t>Create </a:t>
                      </a:r>
                      <a:r>
                        <a:rPr lang="de-AT" sz="1100" dirty="0" err="1"/>
                        <a:t>and</a:t>
                      </a:r>
                      <a:r>
                        <a:rPr lang="de-AT" sz="1100" dirty="0"/>
                        <a:t> Release on </a:t>
                      </a:r>
                      <a:r>
                        <a:rPr lang="de-AT" sz="1100" dirty="0" err="1"/>
                        <a:t>Jira</a:t>
                      </a:r>
                      <a:r>
                        <a:rPr lang="de-AT" sz="1100" dirty="0"/>
                        <a:t> (On</a:t>
                      </a:r>
                      <a:r>
                        <a:rPr lang="de-AT" sz="1100" baseline="0" dirty="0"/>
                        <a:t> Alpha/Beta/</a:t>
                      </a:r>
                      <a:r>
                        <a:rPr lang="de-AT" sz="1100" baseline="0" dirty="0" err="1"/>
                        <a:t>Rc</a:t>
                      </a:r>
                      <a:r>
                        <a:rPr lang="de-AT" sz="1100" baseline="0" dirty="0"/>
                        <a:t> Squash </a:t>
                      </a:r>
                      <a:r>
                        <a:rPr lang="de-AT" sz="1100" baseline="0" dirty="0" err="1"/>
                        <a:t>unreleased</a:t>
                      </a:r>
                      <a:r>
                        <a:rPr lang="de-AT" sz="1100" baseline="0" dirty="0"/>
                        <a:t> Versions)</a:t>
                      </a:r>
                      <a:endParaRPr lang="de-AT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 err="1"/>
                        <a:t>Invoke</a:t>
                      </a:r>
                      <a:r>
                        <a:rPr lang="de-AT" sz="1100" dirty="0"/>
                        <a:t> </a:t>
                      </a:r>
                      <a:r>
                        <a:rPr lang="de-AT" sz="1100" dirty="0" err="1"/>
                        <a:t>MsBuild</a:t>
                      </a:r>
                      <a:r>
                        <a:rPr lang="de-AT" sz="1100" dirty="0"/>
                        <a:t> </a:t>
                      </a:r>
                      <a:r>
                        <a:rPr lang="de-AT" sz="1100" dirty="0" err="1"/>
                        <a:t>Steps</a:t>
                      </a:r>
                      <a:endParaRPr lang="de-AT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sz="1100" dirty="0" err="1"/>
                        <a:t>Merge</a:t>
                      </a:r>
                      <a:r>
                        <a:rPr lang="de-AT" sz="11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sz="1100" dirty="0"/>
                        <a:t>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/>
                        <a:t>Push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Left Brace 6"/>
          <p:cNvSpPr/>
          <p:nvPr/>
        </p:nvSpPr>
        <p:spPr>
          <a:xfrm>
            <a:off x="4387516" y="7557963"/>
            <a:ext cx="1038726" cy="1119590"/>
          </a:xfrm>
          <a:prstGeom prst="leftBrace">
            <a:avLst>
              <a:gd name="adj1" fmla="val 8333"/>
              <a:gd name="adj2" fmla="val 507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TextBox 7"/>
          <p:cNvSpPr txBox="1"/>
          <p:nvPr/>
        </p:nvSpPr>
        <p:spPr>
          <a:xfrm>
            <a:off x="3240505" y="7986953"/>
            <a:ext cx="1666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 err="1"/>
              <a:t>Continue</a:t>
            </a:r>
            <a:r>
              <a:rPr lang="de-AT" sz="1100" dirty="0"/>
              <a:t>-Release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53330" y="9225428"/>
            <a:ext cx="7493846" cy="7630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Anmerkung: Wann immer man die </a:t>
            </a:r>
            <a:r>
              <a:rPr lang="de-AT" dirty="0" err="1"/>
              <a:t>Current</a:t>
            </a:r>
            <a:r>
              <a:rPr lang="de-AT" dirty="0"/>
              <a:t> Version selbst angibt </a:t>
            </a:r>
          </a:p>
          <a:p>
            <a:r>
              <a:rPr lang="de-AT" dirty="0"/>
              <a:t>findet keine Validierungsprüfung statt (Syntax wie Kontinuität)</a:t>
            </a:r>
          </a:p>
        </p:txBody>
      </p:sp>
    </p:spTree>
    <p:extLst>
      <p:ext uri="{BB962C8B-B14F-4D97-AF65-F5344CB8AC3E}">
        <p14:creationId xmlns:p14="http://schemas.microsoft.com/office/powerpoint/2010/main" val="4175219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01453" y="4067885"/>
            <a:ext cx="641684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develop</a:t>
            </a:r>
            <a:endParaRPr lang="de-AT" dirty="0"/>
          </a:p>
        </p:txBody>
      </p:sp>
      <p:cxnSp>
        <p:nvCxnSpPr>
          <p:cNvPr id="8" name="Straight Connector 7"/>
          <p:cNvCxnSpPr>
            <a:stCxn id="6" idx="3"/>
          </p:cNvCxnSpPr>
          <p:nvPr/>
        </p:nvCxnSpPr>
        <p:spPr>
          <a:xfrm>
            <a:off x="4243141" y="4198694"/>
            <a:ext cx="770023" cy="5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92842" y="4059864"/>
            <a:ext cx="106680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Last Tag: 1.2.0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98106" y="3908831"/>
            <a:ext cx="1082842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1.2.0-alpha.1</a:t>
            </a:r>
          </a:p>
        </p:txBody>
      </p:sp>
      <p:cxnSp>
        <p:nvCxnSpPr>
          <p:cNvPr id="17" name="Elbow Connector 16"/>
          <p:cNvCxnSpPr/>
          <p:nvPr/>
        </p:nvCxnSpPr>
        <p:spPr>
          <a:xfrm rot="16200000" flipH="1">
            <a:off x="3990950" y="4771725"/>
            <a:ext cx="1346593" cy="20052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764505" y="5545287"/>
            <a:ext cx="12031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892842" y="5422825"/>
            <a:ext cx="160421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Last Tag: 1.2.0-alpha.1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898105" y="5031415"/>
            <a:ext cx="1034716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1.2.0-alpha.2</a:t>
            </a:r>
          </a:p>
          <a:p>
            <a:r>
              <a:rPr lang="de-AT" sz="1100" dirty="0"/>
              <a:t>1.2.0-beta.1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4563975" y="4781765"/>
            <a:ext cx="0" cy="2221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38" idx="1"/>
          </p:cNvCxnSpPr>
          <p:nvPr/>
        </p:nvCxnSpPr>
        <p:spPr>
          <a:xfrm flipV="1">
            <a:off x="4563981" y="6995895"/>
            <a:ext cx="328867" cy="7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892848" y="6865090"/>
            <a:ext cx="1528011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Last Tag: 1.2.0-beta.1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98105" y="6576929"/>
            <a:ext cx="1034716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1.2.0-beta.2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898111" y="4352341"/>
            <a:ext cx="537411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1.3.0</a:t>
            </a:r>
          </a:p>
          <a:p>
            <a:r>
              <a:rPr lang="de-AT" sz="1100" dirty="0"/>
              <a:t>2.0.0</a:t>
            </a:r>
          </a:p>
        </p:txBody>
      </p:sp>
      <p:cxnSp>
        <p:nvCxnSpPr>
          <p:cNvPr id="58" name="Straight Connector 57"/>
          <p:cNvCxnSpPr>
            <a:stCxn id="13" idx="3"/>
          </p:cNvCxnSpPr>
          <p:nvPr/>
        </p:nvCxnSpPr>
        <p:spPr>
          <a:xfrm>
            <a:off x="7980948" y="4039640"/>
            <a:ext cx="826172" cy="7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8807117" y="3929385"/>
            <a:ext cx="160421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 err="1"/>
              <a:t>prerelease</a:t>
            </a:r>
            <a:r>
              <a:rPr lang="de-AT" sz="1100" dirty="0"/>
              <a:t>/1.2.0-alpha.1</a:t>
            </a:r>
          </a:p>
        </p:txBody>
      </p:sp>
      <p:cxnSp>
        <p:nvCxnSpPr>
          <p:cNvPr id="61" name="Straight Connector 60"/>
          <p:cNvCxnSpPr>
            <a:stCxn id="59" idx="3"/>
            <a:endCxn id="62" idx="1"/>
          </p:cNvCxnSpPr>
          <p:nvPr/>
        </p:nvCxnSpPr>
        <p:spPr>
          <a:xfrm>
            <a:off x="10411327" y="4060194"/>
            <a:ext cx="954506" cy="13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1365837" y="3943368"/>
            <a:ext cx="1315455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Release-Alpha-Beta</a:t>
            </a:r>
          </a:p>
        </p:txBody>
      </p:sp>
      <p:cxnSp>
        <p:nvCxnSpPr>
          <p:cNvPr id="64" name="Straight Connector 63"/>
          <p:cNvCxnSpPr>
            <a:stCxn id="47" idx="3"/>
            <a:endCxn id="66" idx="1"/>
          </p:cNvCxnSpPr>
          <p:nvPr/>
        </p:nvCxnSpPr>
        <p:spPr>
          <a:xfrm flipV="1">
            <a:off x="7435522" y="4567662"/>
            <a:ext cx="1371599" cy="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807117" y="4436853"/>
            <a:ext cx="930442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 err="1"/>
              <a:t>release</a:t>
            </a:r>
            <a:r>
              <a:rPr lang="de-AT" sz="1100" dirty="0"/>
              <a:t>/x.y.0</a:t>
            </a:r>
          </a:p>
        </p:txBody>
      </p:sp>
      <p:cxnSp>
        <p:nvCxnSpPr>
          <p:cNvPr id="69" name="Straight Connector 68"/>
          <p:cNvCxnSpPr>
            <a:stCxn id="66" idx="3"/>
            <a:endCxn id="71" idx="1"/>
          </p:cNvCxnSpPr>
          <p:nvPr/>
        </p:nvCxnSpPr>
        <p:spPr>
          <a:xfrm>
            <a:off x="9737559" y="4567658"/>
            <a:ext cx="1628272" cy="17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1365831" y="4454185"/>
            <a:ext cx="1315454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Release-On-Master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898112" y="5660633"/>
            <a:ext cx="541421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AT" sz="1100" dirty="0"/>
              <a:t>1.3.0</a:t>
            </a:r>
          </a:p>
          <a:p>
            <a:r>
              <a:rPr lang="de-AT" sz="1100" dirty="0"/>
              <a:t>2.0.0</a:t>
            </a:r>
          </a:p>
        </p:txBody>
      </p:sp>
      <p:cxnSp>
        <p:nvCxnSpPr>
          <p:cNvPr id="74" name="Elbow Connector 73"/>
          <p:cNvCxnSpPr>
            <a:stCxn id="24" idx="3"/>
            <a:endCxn id="72" idx="1"/>
          </p:cNvCxnSpPr>
          <p:nvPr/>
        </p:nvCxnSpPr>
        <p:spPr>
          <a:xfrm>
            <a:off x="6497052" y="5553634"/>
            <a:ext cx="401056" cy="32244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24" idx="3"/>
            <a:endCxn id="31" idx="1"/>
          </p:cNvCxnSpPr>
          <p:nvPr/>
        </p:nvCxnSpPr>
        <p:spPr>
          <a:xfrm flipV="1">
            <a:off x="6497056" y="5246859"/>
            <a:ext cx="401053" cy="30677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31" idx="3"/>
          </p:cNvCxnSpPr>
          <p:nvPr/>
        </p:nvCxnSpPr>
        <p:spPr>
          <a:xfrm flipV="1">
            <a:off x="7932825" y="5246858"/>
            <a:ext cx="87429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8807121" y="5116046"/>
            <a:ext cx="2037347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 err="1"/>
              <a:t>prerelease</a:t>
            </a:r>
            <a:r>
              <a:rPr lang="de-AT" sz="1100" dirty="0"/>
              <a:t>/1.2.0-alpha|beta.x</a:t>
            </a:r>
          </a:p>
        </p:txBody>
      </p:sp>
      <p:cxnSp>
        <p:nvCxnSpPr>
          <p:cNvPr id="85" name="Straight Connector 84"/>
          <p:cNvCxnSpPr>
            <a:stCxn id="80" idx="3"/>
          </p:cNvCxnSpPr>
          <p:nvPr/>
        </p:nvCxnSpPr>
        <p:spPr>
          <a:xfrm>
            <a:off x="10844464" y="5246851"/>
            <a:ext cx="521370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1365837" y="5116046"/>
            <a:ext cx="1315453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Release-Alpha-Beta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807117" y="5745266"/>
            <a:ext cx="930442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 err="1"/>
              <a:t>release</a:t>
            </a:r>
            <a:r>
              <a:rPr lang="de-AT" sz="1100" dirty="0"/>
              <a:t>/x.y.0</a:t>
            </a:r>
          </a:p>
        </p:txBody>
      </p:sp>
      <p:cxnSp>
        <p:nvCxnSpPr>
          <p:cNvPr id="89" name="Straight Connector 88"/>
          <p:cNvCxnSpPr>
            <a:stCxn id="88" idx="3"/>
          </p:cNvCxnSpPr>
          <p:nvPr/>
        </p:nvCxnSpPr>
        <p:spPr>
          <a:xfrm>
            <a:off x="9737559" y="5876071"/>
            <a:ext cx="1628272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2" idx="3"/>
          </p:cNvCxnSpPr>
          <p:nvPr/>
        </p:nvCxnSpPr>
        <p:spPr>
          <a:xfrm>
            <a:off x="7439533" y="5876073"/>
            <a:ext cx="1375611" cy="5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1365831" y="5761869"/>
            <a:ext cx="1315454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Release-On-Master</a:t>
            </a:r>
          </a:p>
        </p:txBody>
      </p:sp>
      <p:sp>
        <p:nvSpPr>
          <p:cNvPr id="95" name="Rectangle 94"/>
          <p:cNvSpPr/>
          <p:nvPr/>
        </p:nvSpPr>
        <p:spPr>
          <a:xfrm>
            <a:off x="6894102" y="7125900"/>
            <a:ext cx="541421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AT" sz="1100" dirty="0"/>
              <a:t>1.3.0</a:t>
            </a:r>
          </a:p>
          <a:p>
            <a:r>
              <a:rPr lang="de-AT" sz="1100" dirty="0"/>
              <a:t>2.0.0</a:t>
            </a:r>
          </a:p>
        </p:txBody>
      </p:sp>
      <p:cxnSp>
        <p:nvCxnSpPr>
          <p:cNvPr id="97" name="Elbow Connector 96"/>
          <p:cNvCxnSpPr>
            <a:stCxn id="38" idx="3"/>
            <a:endCxn id="42" idx="1"/>
          </p:cNvCxnSpPr>
          <p:nvPr/>
        </p:nvCxnSpPr>
        <p:spPr>
          <a:xfrm flipV="1">
            <a:off x="6420855" y="6707738"/>
            <a:ext cx="477250" cy="28816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9" idx="3"/>
            <a:endCxn id="13" idx="1"/>
          </p:cNvCxnSpPr>
          <p:nvPr/>
        </p:nvCxnSpPr>
        <p:spPr>
          <a:xfrm flipV="1">
            <a:off x="5959642" y="4039640"/>
            <a:ext cx="938464" cy="15103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9" idx="3"/>
            <a:endCxn id="47" idx="1"/>
          </p:cNvCxnSpPr>
          <p:nvPr/>
        </p:nvCxnSpPr>
        <p:spPr>
          <a:xfrm>
            <a:off x="5959646" y="4190669"/>
            <a:ext cx="938465" cy="37711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38" idx="3"/>
            <a:endCxn id="95" idx="1"/>
          </p:cNvCxnSpPr>
          <p:nvPr/>
        </p:nvCxnSpPr>
        <p:spPr>
          <a:xfrm>
            <a:off x="6420859" y="6995899"/>
            <a:ext cx="473243" cy="34544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7932827" y="6671641"/>
            <a:ext cx="8742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8807115" y="6540835"/>
            <a:ext cx="1604212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 err="1"/>
              <a:t>prerelease</a:t>
            </a:r>
            <a:r>
              <a:rPr lang="de-AT" sz="1100" dirty="0"/>
              <a:t>/1.2.0-beta.2</a:t>
            </a:r>
          </a:p>
        </p:txBody>
      </p:sp>
      <p:cxnSp>
        <p:nvCxnSpPr>
          <p:cNvPr id="109" name="Straight Connector 108"/>
          <p:cNvCxnSpPr>
            <a:stCxn id="108" idx="3"/>
          </p:cNvCxnSpPr>
          <p:nvPr/>
        </p:nvCxnSpPr>
        <p:spPr>
          <a:xfrm>
            <a:off x="10411327" y="6671640"/>
            <a:ext cx="95450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1365837" y="6540835"/>
            <a:ext cx="1315453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Release-Alpha-Beta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807115" y="7199120"/>
            <a:ext cx="930442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 err="1"/>
              <a:t>release</a:t>
            </a:r>
            <a:r>
              <a:rPr lang="de-AT" sz="1100" dirty="0"/>
              <a:t>/x.y.0</a:t>
            </a:r>
          </a:p>
        </p:txBody>
      </p:sp>
      <p:cxnSp>
        <p:nvCxnSpPr>
          <p:cNvPr id="113" name="Straight Connector 112"/>
          <p:cNvCxnSpPr>
            <a:stCxn id="112" idx="3"/>
          </p:cNvCxnSpPr>
          <p:nvPr/>
        </p:nvCxnSpPr>
        <p:spPr>
          <a:xfrm>
            <a:off x="9737557" y="7329925"/>
            <a:ext cx="1628272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95" idx="3"/>
            <a:endCxn id="112" idx="1"/>
          </p:cNvCxnSpPr>
          <p:nvPr/>
        </p:nvCxnSpPr>
        <p:spPr>
          <a:xfrm flipV="1">
            <a:off x="7435519" y="7329929"/>
            <a:ext cx="1371596" cy="11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11365831" y="7210533"/>
            <a:ext cx="1315454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Release-On-Master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6601322" y="3756914"/>
            <a:ext cx="1596190" cy="42190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3" name="TextBox 152"/>
          <p:cNvSpPr txBox="1"/>
          <p:nvPr/>
        </p:nvSpPr>
        <p:spPr>
          <a:xfrm>
            <a:off x="6797842" y="8065457"/>
            <a:ext cx="1006642" cy="763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Auswahl</a:t>
            </a:r>
          </a:p>
        </p:txBody>
      </p:sp>
    </p:spTree>
    <p:extLst>
      <p:ext uri="{BB962C8B-B14F-4D97-AF65-F5344CB8AC3E}">
        <p14:creationId xmlns:p14="http://schemas.microsoft.com/office/powerpoint/2010/main" val="4197375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36768" y="4067885"/>
            <a:ext cx="962521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 err="1"/>
              <a:t>support</a:t>
            </a:r>
            <a:r>
              <a:rPr lang="de-AT" sz="1100" dirty="0"/>
              <a:t>/1.2</a:t>
            </a:r>
            <a:endParaRPr lang="de-AT" dirty="0"/>
          </a:p>
        </p:txBody>
      </p:sp>
      <p:cxnSp>
        <p:nvCxnSpPr>
          <p:cNvPr id="8" name="Straight Connector 7"/>
          <p:cNvCxnSpPr>
            <a:stCxn id="6" idx="3"/>
            <a:endCxn id="9" idx="1"/>
          </p:cNvCxnSpPr>
          <p:nvPr/>
        </p:nvCxnSpPr>
        <p:spPr>
          <a:xfrm flipV="1">
            <a:off x="4299289" y="4190673"/>
            <a:ext cx="593557" cy="8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92842" y="4059864"/>
            <a:ext cx="106680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Last Tag: 1.2.3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930106" y="3784653"/>
            <a:ext cx="1082842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1.2.3-alpha.1</a:t>
            </a:r>
          </a:p>
        </p:txBody>
      </p:sp>
      <p:cxnSp>
        <p:nvCxnSpPr>
          <p:cNvPr id="17" name="Elbow Connector 16"/>
          <p:cNvCxnSpPr/>
          <p:nvPr/>
        </p:nvCxnSpPr>
        <p:spPr>
          <a:xfrm rot="16200000" flipH="1">
            <a:off x="3990950" y="4771725"/>
            <a:ext cx="1346593" cy="20052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764505" y="5545287"/>
            <a:ext cx="12031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892842" y="5422825"/>
            <a:ext cx="160421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Last Tag: 1.2.3-alpha.1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930105" y="4907237"/>
            <a:ext cx="1034716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1.2.3-alpha.2</a:t>
            </a:r>
          </a:p>
          <a:p>
            <a:r>
              <a:rPr lang="de-AT" sz="1100" dirty="0"/>
              <a:t>1.2.3-beta.1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4563975" y="4781765"/>
            <a:ext cx="0" cy="2221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38" idx="1"/>
          </p:cNvCxnSpPr>
          <p:nvPr/>
        </p:nvCxnSpPr>
        <p:spPr>
          <a:xfrm flipV="1">
            <a:off x="4563981" y="6995895"/>
            <a:ext cx="328867" cy="7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892848" y="6865090"/>
            <a:ext cx="1528011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Last Tag: 1.2.3-beta.1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930105" y="6452751"/>
            <a:ext cx="1034716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1.2.3-beta.2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930111" y="4323179"/>
            <a:ext cx="537411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1.2.4</a:t>
            </a:r>
          </a:p>
        </p:txBody>
      </p:sp>
      <p:cxnSp>
        <p:nvCxnSpPr>
          <p:cNvPr id="58" name="Straight Connector 57"/>
          <p:cNvCxnSpPr>
            <a:stCxn id="13" idx="3"/>
          </p:cNvCxnSpPr>
          <p:nvPr/>
        </p:nvCxnSpPr>
        <p:spPr>
          <a:xfrm>
            <a:off x="10012948" y="3915462"/>
            <a:ext cx="826172" cy="7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839117" y="3805207"/>
            <a:ext cx="160421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 err="1"/>
              <a:t>prerelease</a:t>
            </a:r>
            <a:r>
              <a:rPr lang="de-AT" sz="1100" dirty="0"/>
              <a:t>/1.2.3-alpha.1</a:t>
            </a:r>
          </a:p>
        </p:txBody>
      </p:sp>
      <p:cxnSp>
        <p:nvCxnSpPr>
          <p:cNvPr id="61" name="Straight Connector 60"/>
          <p:cNvCxnSpPr>
            <a:stCxn id="59" idx="3"/>
            <a:endCxn id="62" idx="1"/>
          </p:cNvCxnSpPr>
          <p:nvPr/>
        </p:nvCxnSpPr>
        <p:spPr>
          <a:xfrm>
            <a:off x="12443331" y="3936016"/>
            <a:ext cx="954507" cy="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3397838" y="3812902"/>
            <a:ext cx="1331495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Release-Alpha-Beta</a:t>
            </a:r>
          </a:p>
        </p:txBody>
      </p:sp>
      <p:cxnSp>
        <p:nvCxnSpPr>
          <p:cNvPr id="64" name="Straight Connector 63"/>
          <p:cNvCxnSpPr>
            <a:stCxn id="47" idx="3"/>
            <a:endCxn id="66" idx="1"/>
          </p:cNvCxnSpPr>
          <p:nvPr/>
        </p:nvCxnSpPr>
        <p:spPr>
          <a:xfrm flipV="1">
            <a:off x="9467522" y="4443480"/>
            <a:ext cx="1371599" cy="10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0839117" y="4312675"/>
            <a:ext cx="100263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 err="1"/>
              <a:t>release</a:t>
            </a:r>
            <a:r>
              <a:rPr lang="de-AT" sz="1100" dirty="0"/>
              <a:t>/1.2.4</a:t>
            </a:r>
          </a:p>
        </p:txBody>
      </p:sp>
      <p:cxnSp>
        <p:nvCxnSpPr>
          <p:cNvPr id="69" name="Straight Connector 68"/>
          <p:cNvCxnSpPr>
            <a:stCxn id="66" idx="3"/>
            <a:endCxn id="71" idx="1"/>
          </p:cNvCxnSpPr>
          <p:nvPr/>
        </p:nvCxnSpPr>
        <p:spPr>
          <a:xfrm>
            <a:off x="11841751" y="4443480"/>
            <a:ext cx="15560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3397832" y="4312675"/>
            <a:ext cx="1114926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Release-Support</a:t>
            </a:r>
          </a:p>
        </p:txBody>
      </p:sp>
      <p:sp>
        <p:nvSpPr>
          <p:cNvPr id="72" name="Rectangle 71"/>
          <p:cNvSpPr/>
          <p:nvPr/>
        </p:nvSpPr>
        <p:spPr>
          <a:xfrm>
            <a:off x="8953172" y="5639807"/>
            <a:ext cx="541421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AT" sz="1100" dirty="0"/>
              <a:t>1.2.4</a:t>
            </a:r>
          </a:p>
        </p:txBody>
      </p:sp>
      <p:cxnSp>
        <p:nvCxnSpPr>
          <p:cNvPr id="74" name="Elbow Connector 73"/>
          <p:cNvCxnSpPr>
            <a:stCxn id="24" idx="3"/>
            <a:endCxn id="72" idx="1"/>
          </p:cNvCxnSpPr>
          <p:nvPr/>
        </p:nvCxnSpPr>
        <p:spPr>
          <a:xfrm>
            <a:off x="6497055" y="5553630"/>
            <a:ext cx="2456117" cy="21698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24" idx="3"/>
            <a:endCxn id="31" idx="1"/>
          </p:cNvCxnSpPr>
          <p:nvPr/>
        </p:nvCxnSpPr>
        <p:spPr>
          <a:xfrm flipV="1">
            <a:off x="6497055" y="5122678"/>
            <a:ext cx="2433053" cy="43095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31" idx="3"/>
          </p:cNvCxnSpPr>
          <p:nvPr/>
        </p:nvCxnSpPr>
        <p:spPr>
          <a:xfrm flipV="1">
            <a:off x="9964825" y="5122680"/>
            <a:ext cx="87429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0839121" y="4991868"/>
            <a:ext cx="2037347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 err="1"/>
              <a:t>prerelease</a:t>
            </a:r>
            <a:r>
              <a:rPr lang="de-AT" sz="1100" dirty="0"/>
              <a:t>/1.2.3-alpha|beta.x</a:t>
            </a:r>
          </a:p>
        </p:txBody>
      </p:sp>
      <p:cxnSp>
        <p:nvCxnSpPr>
          <p:cNvPr id="85" name="Straight Connector 84"/>
          <p:cNvCxnSpPr>
            <a:stCxn id="80" idx="3"/>
          </p:cNvCxnSpPr>
          <p:nvPr/>
        </p:nvCxnSpPr>
        <p:spPr>
          <a:xfrm>
            <a:off x="12876464" y="5122673"/>
            <a:ext cx="521370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3397838" y="4991868"/>
            <a:ext cx="1331495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Release-Alpha-Beta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839115" y="5629625"/>
            <a:ext cx="1012658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 err="1"/>
              <a:t>release</a:t>
            </a:r>
            <a:r>
              <a:rPr lang="de-AT" sz="1100" dirty="0"/>
              <a:t>/1.2.4</a:t>
            </a:r>
          </a:p>
        </p:txBody>
      </p:sp>
      <p:cxnSp>
        <p:nvCxnSpPr>
          <p:cNvPr id="89" name="Straight Connector 88"/>
          <p:cNvCxnSpPr>
            <a:stCxn id="88" idx="3"/>
          </p:cNvCxnSpPr>
          <p:nvPr/>
        </p:nvCxnSpPr>
        <p:spPr>
          <a:xfrm>
            <a:off x="11851773" y="5760434"/>
            <a:ext cx="1546056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2" idx="3"/>
            <a:endCxn id="88" idx="1"/>
          </p:cNvCxnSpPr>
          <p:nvPr/>
        </p:nvCxnSpPr>
        <p:spPr>
          <a:xfrm flipV="1">
            <a:off x="9494589" y="5760430"/>
            <a:ext cx="1344526" cy="10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3397837" y="5637691"/>
            <a:ext cx="1114927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Release-Support</a:t>
            </a:r>
          </a:p>
        </p:txBody>
      </p:sp>
      <p:sp>
        <p:nvSpPr>
          <p:cNvPr id="95" name="Rectangle 94"/>
          <p:cNvSpPr/>
          <p:nvPr/>
        </p:nvSpPr>
        <p:spPr>
          <a:xfrm>
            <a:off x="8930113" y="7098254"/>
            <a:ext cx="541421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AT" sz="1100" dirty="0"/>
              <a:t>1.2.4</a:t>
            </a:r>
          </a:p>
        </p:txBody>
      </p:sp>
      <p:cxnSp>
        <p:nvCxnSpPr>
          <p:cNvPr id="97" name="Elbow Connector 96"/>
          <p:cNvCxnSpPr>
            <a:stCxn id="38" idx="3"/>
            <a:endCxn id="42" idx="1"/>
          </p:cNvCxnSpPr>
          <p:nvPr/>
        </p:nvCxnSpPr>
        <p:spPr>
          <a:xfrm flipV="1">
            <a:off x="6420859" y="6583559"/>
            <a:ext cx="2509249" cy="41233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9" idx="3"/>
            <a:endCxn id="13" idx="1"/>
          </p:cNvCxnSpPr>
          <p:nvPr/>
        </p:nvCxnSpPr>
        <p:spPr>
          <a:xfrm flipV="1">
            <a:off x="5959642" y="3915461"/>
            <a:ext cx="2970464" cy="27521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9" idx="3"/>
            <a:endCxn id="47" idx="1"/>
          </p:cNvCxnSpPr>
          <p:nvPr/>
        </p:nvCxnSpPr>
        <p:spPr>
          <a:xfrm>
            <a:off x="5959642" y="4190672"/>
            <a:ext cx="2970466" cy="2633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38" idx="3"/>
            <a:endCxn id="95" idx="1"/>
          </p:cNvCxnSpPr>
          <p:nvPr/>
        </p:nvCxnSpPr>
        <p:spPr>
          <a:xfrm>
            <a:off x="6420856" y="6995895"/>
            <a:ext cx="2509254" cy="23316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9964827" y="6547463"/>
            <a:ext cx="8742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10839115" y="6416657"/>
            <a:ext cx="1604212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 err="1"/>
              <a:t>prerelease</a:t>
            </a:r>
            <a:r>
              <a:rPr lang="de-AT" sz="1100" dirty="0"/>
              <a:t>/1.2.3-beta.2</a:t>
            </a:r>
          </a:p>
        </p:txBody>
      </p:sp>
      <p:cxnSp>
        <p:nvCxnSpPr>
          <p:cNvPr id="109" name="Straight Connector 108"/>
          <p:cNvCxnSpPr>
            <a:stCxn id="108" idx="3"/>
          </p:cNvCxnSpPr>
          <p:nvPr/>
        </p:nvCxnSpPr>
        <p:spPr>
          <a:xfrm>
            <a:off x="12443327" y="6547462"/>
            <a:ext cx="95450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3397838" y="6416657"/>
            <a:ext cx="1331495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Release-Alpha-Beta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0839115" y="7074942"/>
            <a:ext cx="930442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 err="1"/>
              <a:t>release</a:t>
            </a:r>
            <a:r>
              <a:rPr lang="de-AT" sz="1100" dirty="0"/>
              <a:t>/x.y.4</a:t>
            </a:r>
          </a:p>
        </p:txBody>
      </p:sp>
      <p:cxnSp>
        <p:nvCxnSpPr>
          <p:cNvPr id="113" name="Straight Connector 112"/>
          <p:cNvCxnSpPr>
            <a:stCxn id="112" idx="3"/>
          </p:cNvCxnSpPr>
          <p:nvPr/>
        </p:nvCxnSpPr>
        <p:spPr>
          <a:xfrm>
            <a:off x="11769557" y="7205747"/>
            <a:ext cx="1628272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95" idx="3"/>
            <a:endCxn id="112" idx="1"/>
          </p:cNvCxnSpPr>
          <p:nvPr/>
        </p:nvCxnSpPr>
        <p:spPr>
          <a:xfrm flipV="1">
            <a:off x="9471534" y="7205747"/>
            <a:ext cx="1367585" cy="23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13397837" y="7086355"/>
            <a:ext cx="1114927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Release-Support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563975" y="6995901"/>
            <a:ext cx="0" cy="1499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884824" y="8364166"/>
            <a:ext cx="938463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Kein Last Tag</a:t>
            </a:r>
          </a:p>
        </p:txBody>
      </p:sp>
      <p:cxnSp>
        <p:nvCxnSpPr>
          <p:cNvPr id="49" name="Straight Connector 48"/>
          <p:cNvCxnSpPr>
            <a:endCxn id="44" idx="1"/>
          </p:cNvCxnSpPr>
          <p:nvPr/>
        </p:nvCxnSpPr>
        <p:spPr>
          <a:xfrm>
            <a:off x="4555957" y="8494971"/>
            <a:ext cx="3288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8926098" y="7703860"/>
            <a:ext cx="1082842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1.2.0-alpha.1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930111" y="8208572"/>
            <a:ext cx="537411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1.2.1</a:t>
            </a:r>
          </a:p>
        </p:txBody>
      </p:sp>
      <p:cxnSp>
        <p:nvCxnSpPr>
          <p:cNvPr id="93" name="Straight Connector 92"/>
          <p:cNvCxnSpPr>
            <a:stCxn id="91" idx="3"/>
          </p:cNvCxnSpPr>
          <p:nvPr/>
        </p:nvCxnSpPr>
        <p:spPr>
          <a:xfrm>
            <a:off x="10008940" y="7834669"/>
            <a:ext cx="826172" cy="7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0839115" y="7697216"/>
            <a:ext cx="160421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 err="1"/>
              <a:t>prerelease</a:t>
            </a:r>
            <a:r>
              <a:rPr lang="de-AT" sz="1100" dirty="0"/>
              <a:t>/1.2.0-alpha.1</a:t>
            </a:r>
          </a:p>
        </p:txBody>
      </p:sp>
      <p:cxnSp>
        <p:nvCxnSpPr>
          <p:cNvPr id="98" name="Straight Connector 97"/>
          <p:cNvCxnSpPr>
            <a:stCxn id="96" idx="3"/>
            <a:endCxn id="99" idx="1"/>
          </p:cNvCxnSpPr>
          <p:nvPr/>
        </p:nvCxnSpPr>
        <p:spPr>
          <a:xfrm>
            <a:off x="12443329" y="7828025"/>
            <a:ext cx="954507" cy="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3397836" y="7704911"/>
            <a:ext cx="1331495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Release-Alpha-Beta</a:t>
            </a:r>
          </a:p>
        </p:txBody>
      </p:sp>
      <p:cxnSp>
        <p:nvCxnSpPr>
          <p:cNvPr id="100" name="Straight Connector 99"/>
          <p:cNvCxnSpPr>
            <a:stCxn id="92" idx="3"/>
            <a:endCxn id="102" idx="1"/>
          </p:cNvCxnSpPr>
          <p:nvPr/>
        </p:nvCxnSpPr>
        <p:spPr>
          <a:xfrm flipV="1">
            <a:off x="9467519" y="8335489"/>
            <a:ext cx="1371596" cy="3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0839115" y="8204684"/>
            <a:ext cx="100263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 err="1"/>
              <a:t>release</a:t>
            </a:r>
            <a:r>
              <a:rPr lang="de-AT" sz="1100" dirty="0"/>
              <a:t>/1.2.1</a:t>
            </a:r>
          </a:p>
        </p:txBody>
      </p:sp>
      <p:cxnSp>
        <p:nvCxnSpPr>
          <p:cNvPr id="104" name="Straight Connector 103"/>
          <p:cNvCxnSpPr>
            <a:stCxn id="102" idx="3"/>
            <a:endCxn id="106" idx="1"/>
          </p:cNvCxnSpPr>
          <p:nvPr/>
        </p:nvCxnSpPr>
        <p:spPr>
          <a:xfrm>
            <a:off x="11841749" y="8335489"/>
            <a:ext cx="15560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3397830" y="8204684"/>
            <a:ext cx="1114926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Release-Support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8594219" y="3646936"/>
            <a:ext cx="1596190" cy="6190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8" name="TextBox 117"/>
          <p:cNvSpPr txBox="1"/>
          <p:nvPr/>
        </p:nvSpPr>
        <p:spPr>
          <a:xfrm>
            <a:off x="8861598" y="10144636"/>
            <a:ext cx="1072815" cy="763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Auswahl</a:t>
            </a:r>
          </a:p>
        </p:txBody>
      </p:sp>
      <p:cxnSp>
        <p:nvCxnSpPr>
          <p:cNvPr id="12" name="Elbow Connector 11"/>
          <p:cNvCxnSpPr>
            <a:stCxn id="44" idx="3"/>
            <a:endCxn id="75" idx="1"/>
          </p:cNvCxnSpPr>
          <p:nvPr/>
        </p:nvCxnSpPr>
        <p:spPr>
          <a:xfrm flipV="1">
            <a:off x="5823284" y="7895019"/>
            <a:ext cx="663750" cy="59995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487034" y="7764211"/>
            <a:ext cx="1720182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1.2.0 existiert auf Master</a:t>
            </a:r>
          </a:p>
        </p:txBody>
      </p:sp>
      <p:cxnSp>
        <p:nvCxnSpPr>
          <p:cNvPr id="15" name="Elbow Connector 14"/>
          <p:cNvCxnSpPr>
            <a:stCxn id="44" idx="3"/>
            <a:endCxn id="78" idx="1"/>
          </p:cNvCxnSpPr>
          <p:nvPr/>
        </p:nvCxnSpPr>
        <p:spPr>
          <a:xfrm>
            <a:off x="5823284" y="8494974"/>
            <a:ext cx="663750" cy="89912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487034" y="9263287"/>
            <a:ext cx="1720182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1.2.0 existiert noch nicht</a:t>
            </a:r>
          </a:p>
        </p:txBody>
      </p:sp>
      <p:cxnSp>
        <p:nvCxnSpPr>
          <p:cNvPr id="41" name="Elbow Connector 40"/>
          <p:cNvCxnSpPr>
            <a:stCxn id="75" idx="3"/>
            <a:endCxn id="91" idx="1"/>
          </p:cNvCxnSpPr>
          <p:nvPr/>
        </p:nvCxnSpPr>
        <p:spPr>
          <a:xfrm flipV="1">
            <a:off x="8207216" y="7834668"/>
            <a:ext cx="718882" cy="6035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75" idx="3"/>
            <a:endCxn id="92" idx="1"/>
          </p:cNvCxnSpPr>
          <p:nvPr/>
        </p:nvCxnSpPr>
        <p:spPr>
          <a:xfrm>
            <a:off x="8207216" y="7895019"/>
            <a:ext cx="722892" cy="44436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8926108" y="9263990"/>
            <a:ext cx="537411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1.2.0</a:t>
            </a:r>
          </a:p>
        </p:txBody>
      </p:sp>
      <p:cxnSp>
        <p:nvCxnSpPr>
          <p:cNvPr id="120" name="Straight Connector 119"/>
          <p:cNvCxnSpPr>
            <a:stCxn id="119" idx="3"/>
            <a:endCxn id="121" idx="1"/>
          </p:cNvCxnSpPr>
          <p:nvPr/>
        </p:nvCxnSpPr>
        <p:spPr>
          <a:xfrm flipV="1">
            <a:off x="9463516" y="9389675"/>
            <a:ext cx="1371596" cy="5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0835112" y="9258870"/>
            <a:ext cx="100263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 err="1"/>
              <a:t>release</a:t>
            </a:r>
            <a:r>
              <a:rPr lang="de-AT" sz="1100" dirty="0"/>
              <a:t>/1.2.1</a:t>
            </a:r>
          </a:p>
        </p:txBody>
      </p:sp>
      <p:cxnSp>
        <p:nvCxnSpPr>
          <p:cNvPr id="122" name="Straight Connector 121"/>
          <p:cNvCxnSpPr>
            <a:stCxn id="121" idx="3"/>
            <a:endCxn id="123" idx="1"/>
          </p:cNvCxnSpPr>
          <p:nvPr/>
        </p:nvCxnSpPr>
        <p:spPr>
          <a:xfrm>
            <a:off x="11837745" y="9389675"/>
            <a:ext cx="1556085" cy="5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13393827" y="9264248"/>
            <a:ext cx="1114926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Release-Support</a:t>
            </a:r>
          </a:p>
        </p:txBody>
      </p:sp>
      <p:cxnSp>
        <p:nvCxnSpPr>
          <p:cNvPr id="57" name="Straight Connector 56"/>
          <p:cNvCxnSpPr>
            <a:stCxn id="78" idx="3"/>
            <a:endCxn id="119" idx="1"/>
          </p:cNvCxnSpPr>
          <p:nvPr/>
        </p:nvCxnSpPr>
        <p:spPr>
          <a:xfrm>
            <a:off x="8207219" y="9394095"/>
            <a:ext cx="718889" cy="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722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496838" y="4070917"/>
            <a:ext cx="962522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 err="1"/>
              <a:t>release</a:t>
            </a:r>
            <a:r>
              <a:rPr lang="de-AT" sz="1100" dirty="0"/>
              <a:t>/1.2.x</a:t>
            </a:r>
            <a:endParaRPr lang="de-AT" dirty="0"/>
          </a:p>
        </p:txBody>
      </p:sp>
      <p:sp>
        <p:nvSpPr>
          <p:cNvPr id="12" name="TextBox 11"/>
          <p:cNvSpPr txBox="1"/>
          <p:nvPr/>
        </p:nvSpPr>
        <p:spPr>
          <a:xfrm>
            <a:off x="9928062" y="4031406"/>
            <a:ext cx="1419726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 err="1"/>
              <a:t>prerelease</a:t>
            </a:r>
            <a:r>
              <a:rPr lang="de-AT" sz="1100" dirty="0"/>
              <a:t>/1.2.0-rc.y</a:t>
            </a:r>
          </a:p>
        </p:txBody>
      </p:sp>
      <p:cxnSp>
        <p:nvCxnSpPr>
          <p:cNvPr id="15" name="Elbow Connector 14"/>
          <p:cNvCxnSpPr>
            <a:stCxn id="6" idx="3"/>
            <a:endCxn id="12" idx="1"/>
          </p:cNvCxnSpPr>
          <p:nvPr/>
        </p:nvCxnSpPr>
        <p:spPr>
          <a:xfrm flipV="1">
            <a:off x="5459360" y="4162214"/>
            <a:ext cx="4468702" cy="3951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3"/>
            <a:endCxn id="19" idx="1"/>
          </p:cNvCxnSpPr>
          <p:nvPr/>
        </p:nvCxnSpPr>
        <p:spPr>
          <a:xfrm>
            <a:off x="5459360" y="4201722"/>
            <a:ext cx="1781650" cy="33817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241013" y="4409093"/>
            <a:ext cx="1788695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Release-</a:t>
            </a:r>
            <a:r>
              <a:rPr lang="de-AT" sz="1100" dirty="0" err="1"/>
              <a:t>With</a:t>
            </a:r>
            <a:r>
              <a:rPr lang="de-AT" sz="1100" dirty="0"/>
              <a:t>-</a:t>
            </a:r>
            <a:r>
              <a:rPr lang="de-AT" sz="1100" dirty="0" err="1"/>
              <a:t>Rc</a:t>
            </a:r>
            <a:endParaRPr lang="de-AT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7251038" y="4042281"/>
            <a:ext cx="802105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Release-</a:t>
            </a:r>
            <a:r>
              <a:rPr lang="de-AT" sz="1100" dirty="0" err="1"/>
              <a:t>Rc</a:t>
            </a:r>
            <a:endParaRPr lang="de-AT" sz="1100" dirty="0"/>
          </a:p>
        </p:txBody>
      </p:sp>
      <p:sp>
        <p:nvSpPr>
          <p:cNvPr id="118" name="Rectangle 117"/>
          <p:cNvSpPr/>
          <p:nvPr/>
        </p:nvSpPr>
        <p:spPr>
          <a:xfrm>
            <a:off x="7166868" y="3771113"/>
            <a:ext cx="2065426" cy="11228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9" name="TextBox 118"/>
          <p:cNvSpPr txBox="1"/>
          <p:nvPr/>
        </p:nvSpPr>
        <p:spPr>
          <a:xfrm>
            <a:off x="7636075" y="5165118"/>
            <a:ext cx="998564" cy="763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Auswahl</a:t>
            </a:r>
          </a:p>
        </p:txBody>
      </p:sp>
      <p:cxnSp>
        <p:nvCxnSpPr>
          <p:cNvPr id="117" name="Straight Connector 116"/>
          <p:cNvCxnSpPr>
            <a:stCxn id="19" idx="3"/>
          </p:cNvCxnSpPr>
          <p:nvPr/>
        </p:nvCxnSpPr>
        <p:spPr>
          <a:xfrm>
            <a:off x="9029708" y="4539898"/>
            <a:ext cx="8983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9928062" y="4468938"/>
            <a:ext cx="1333496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 err="1"/>
              <a:t>Merge</a:t>
            </a:r>
            <a:r>
              <a:rPr lang="de-AT" sz="1100" dirty="0"/>
              <a:t> auf master</a:t>
            </a:r>
          </a:p>
        </p:txBody>
      </p:sp>
    </p:spTree>
    <p:extLst>
      <p:ext uri="{BB962C8B-B14F-4D97-AF65-F5344CB8AC3E}">
        <p14:creationId xmlns:p14="http://schemas.microsoft.com/office/powerpoint/2010/main" val="3263724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6"/>
          <p:cNvSpPr/>
          <p:nvPr/>
        </p:nvSpPr>
        <p:spPr>
          <a:xfrm>
            <a:off x="11428136" y="4520826"/>
            <a:ext cx="816628" cy="817466"/>
          </a:xfrm>
          <a:custGeom>
            <a:avLst/>
            <a:gdLst>
              <a:gd name="connsiteX0" fmla="*/ 0 w 483963"/>
              <a:gd name="connsiteY0" fmla="*/ 80662 h 735666"/>
              <a:gd name="connsiteX1" fmla="*/ 80662 w 483963"/>
              <a:gd name="connsiteY1" fmla="*/ 0 h 735666"/>
              <a:gd name="connsiteX2" fmla="*/ 403301 w 483963"/>
              <a:gd name="connsiteY2" fmla="*/ 0 h 735666"/>
              <a:gd name="connsiteX3" fmla="*/ 483963 w 483963"/>
              <a:gd name="connsiteY3" fmla="*/ 80662 h 735666"/>
              <a:gd name="connsiteX4" fmla="*/ 483963 w 483963"/>
              <a:gd name="connsiteY4" fmla="*/ 655004 h 735666"/>
              <a:gd name="connsiteX5" fmla="*/ 403301 w 483963"/>
              <a:gd name="connsiteY5" fmla="*/ 735666 h 735666"/>
              <a:gd name="connsiteX6" fmla="*/ 80662 w 483963"/>
              <a:gd name="connsiteY6" fmla="*/ 735666 h 735666"/>
              <a:gd name="connsiteX7" fmla="*/ 0 w 483963"/>
              <a:gd name="connsiteY7" fmla="*/ 655004 h 735666"/>
              <a:gd name="connsiteX8" fmla="*/ 0 w 483963"/>
              <a:gd name="connsiteY8" fmla="*/ 80662 h 735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3963" h="735666">
                <a:moveTo>
                  <a:pt x="0" y="80662"/>
                </a:moveTo>
                <a:cubicBezTo>
                  <a:pt x="0" y="36114"/>
                  <a:pt x="36114" y="0"/>
                  <a:pt x="80662" y="0"/>
                </a:cubicBezTo>
                <a:lnTo>
                  <a:pt x="403301" y="0"/>
                </a:lnTo>
                <a:cubicBezTo>
                  <a:pt x="447849" y="0"/>
                  <a:pt x="483963" y="36114"/>
                  <a:pt x="483963" y="80662"/>
                </a:cubicBezTo>
                <a:lnTo>
                  <a:pt x="483963" y="655004"/>
                </a:lnTo>
                <a:cubicBezTo>
                  <a:pt x="483963" y="699552"/>
                  <a:pt x="447849" y="735666"/>
                  <a:pt x="403301" y="735666"/>
                </a:cubicBezTo>
                <a:lnTo>
                  <a:pt x="80662" y="735666"/>
                </a:lnTo>
                <a:cubicBezTo>
                  <a:pt x="36114" y="735666"/>
                  <a:pt x="0" y="699552"/>
                  <a:pt x="0" y="655004"/>
                </a:cubicBezTo>
                <a:lnTo>
                  <a:pt x="0" y="8066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915" tIns="40770" rIns="57915" bIns="40770" numCol="1" spcCol="1270" anchor="ctr" anchorCtr="0">
            <a:noAutofit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100" dirty="0"/>
              <a:t>Prepare Next Version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95854" y="1036797"/>
            <a:ext cx="1303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support/v.1.2</a:t>
            </a:r>
          </a:p>
        </p:txBody>
      </p:sp>
      <p:cxnSp>
        <p:nvCxnSpPr>
          <p:cNvPr id="18" name="Straight Arrow Connector 17"/>
          <p:cNvCxnSpPr>
            <a:stCxn id="129" idx="2"/>
            <a:endCxn id="31" idx="7"/>
          </p:cNvCxnSpPr>
          <p:nvPr/>
        </p:nvCxnSpPr>
        <p:spPr>
          <a:xfrm flipH="1">
            <a:off x="4987212" y="1070543"/>
            <a:ext cx="3881182" cy="435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809384" y="595232"/>
            <a:ext cx="1222591" cy="427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develop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786568" y="3436248"/>
            <a:ext cx="1135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support/v1.3</a:t>
            </a:r>
          </a:p>
        </p:txBody>
      </p:sp>
      <p:cxnSp>
        <p:nvCxnSpPr>
          <p:cNvPr id="26" name="Straight Arrow Connector 25"/>
          <p:cNvCxnSpPr>
            <a:stCxn id="36" idx="4"/>
            <a:endCxn id="64" idx="0"/>
          </p:cNvCxnSpPr>
          <p:nvPr/>
        </p:nvCxnSpPr>
        <p:spPr>
          <a:xfrm>
            <a:off x="7746984" y="4117698"/>
            <a:ext cx="45864" cy="36825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829375" y="1482635"/>
            <a:ext cx="184918" cy="163248"/>
          </a:xfrm>
          <a:prstGeom prst="ellipse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33" name="Straight Arrow Connector 32"/>
          <p:cNvCxnSpPr>
            <a:stCxn id="129" idx="3"/>
            <a:endCxn id="36" idx="7"/>
          </p:cNvCxnSpPr>
          <p:nvPr/>
        </p:nvCxnSpPr>
        <p:spPr>
          <a:xfrm flipH="1">
            <a:off x="7812362" y="1128260"/>
            <a:ext cx="1083113" cy="28500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654525" y="3954450"/>
            <a:ext cx="184918" cy="16324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45" name="Straight Arrow Connector 44"/>
          <p:cNvCxnSpPr>
            <a:stCxn id="36" idx="3"/>
            <a:endCxn id="46" idx="6"/>
          </p:cNvCxnSpPr>
          <p:nvPr/>
        </p:nvCxnSpPr>
        <p:spPr>
          <a:xfrm flipH="1">
            <a:off x="4481016" y="4093791"/>
            <a:ext cx="3200590" cy="18129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4296098" y="5825120"/>
            <a:ext cx="184918" cy="163248"/>
          </a:xfrm>
          <a:prstGeom prst="ellipse">
            <a:avLst/>
          </a:prstGeom>
          <a:noFill/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8" name="TextBox 47"/>
          <p:cNvSpPr txBox="1"/>
          <p:nvPr/>
        </p:nvSpPr>
        <p:spPr>
          <a:xfrm>
            <a:off x="3785209" y="5456122"/>
            <a:ext cx="1236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err="1"/>
              <a:t>hotfix</a:t>
            </a:r>
            <a:r>
              <a:rPr lang="de-AT" sz="1400" dirty="0"/>
              <a:t>/v1.3.0</a:t>
            </a:r>
          </a:p>
        </p:txBody>
      </p:sp>
      <p:cxnSp>
        <p:nvCxnSpPr>
          <p:cNvPr id="56" name="Straight Arrow Connector 55"/>
          <p:cNvCxnSpPr>
            <a:stCxn id="69" idx="3"/>
            <a:endCxn id="96" idx="6"/>
          </p:cNvCxnSpPr>
          <p:nvPr/>
        </p:nvCxnSpPr>
        <p:spPr>
          <a:xfrm flipH="1">
            <a:off x="4472888" y="7494548"/>
            <a:ext cx="383567" cy="7167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Rectangular Callout 58"/>
          <p:cNvSpPr/>
          <p:nvPr/>
        </p:nvSpPr>
        <p:spPr>
          <a:xfrm>
            <a:off x="7992867" y="7375994"/>
            <a:ext cx="725532" cy="299530"/>
          </a:xfrm>
          <a:prstGeom prst="wedgeRectCallout">
            <a:avLst>
              <a:gd name="adj1" fmla="val -53759"/>
              <a:gd name="adj2" fmla="val 936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v1.3.0</a:t>
            </a:r>
            <a:endParaRPr lang="de-AT" sz="1100" dirty="0">
              <a:solidFill>
                <a:schemeClr val="tx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7700389" y="7800270"/>
            <a:ext cx="184918" cy="16324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67" name="Straight Arrow Connector 66"/>
          <p:cNvCxnSpPr>
            <a:stCxn id="285" idx="5"/>
            <a:endCxn id="69" idx="1"/>
          </p:cNvCxnSpPr>
          <p:nvPr/>
        </p:nvCxnSpPr>
        <p:spPr>
          <a:xfrm>
            <a:off x="4437771" y="6968715"/>
            <a:ext cx="418684" cy="406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4829375" y="7350774"/>
            <a:ext cx="184916" cy="16844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0" name="TextBox 69"/>
          <p:cNvSpPr txBox="1"/>
          <p:nvPr/>
        </p:nvSpPr>
        <p:spPr>
          <a:xfrm>
            <a:off x="4482485" y="6791997"/>
            <a:ext cx="1645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/>
              <a:t>prerelease/v1.3.0-rc.1</a:t>
            </a:r>
          </a:p>
        </p:txBody>
      </p:sp>
      <p:cxnSp>
        <p:nvCxnSpPr>
          <p:cNvPr id="74" name="Straight Arrow Connector 73"/>
          <p:cNvCxnSpPr>
            <a:stCxn id="285" idx="4"/>
            <a:endCxn id="96" idx="0"/>
          </p:cNvCxnSpPr>
          <p:nvPr/>
        </p:nvCxnSpPr>
        <p:spPr>
          <a:xfrm>
            <a:off x="4372393" y="6992622"/>
            <a:ext cx="8036" cy="1137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Rectangular Callout 81"/>
          <p:cNvSpPr/>
          <p:nvPr/>
        </p:nvSpPr>
        <p:spPr>
          <a:xfrm>
            <a:off x="4733893" y="7961540"/>
            <a:ext cx="994427" cy="339717"/>
          </a:xfrm>
          <a:prstGeom prst="wedgeRectCallout">
            <a:avLst>
              <a:gd name="adj1" fmla="val -30850"/>
              <a:gd name="adj2" fmla="val -1474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v1.3.0-rc.1</a:t>
            </a:r>
          </a:p>
        </p:txBody>
      </p:sp>
      <p:cxnSp>
        <p:nvCxnSpPr>
          <p:cNvPr id="95" name="Straight Arrow Connector 94"/>
          <p:cNvCxnSpPr>
            <a:stCxn id="233" idx="6"/>
            <a:endCxn id="64" idx="2"/>
          </p:cNvCxnSpPr>
          <p:nvPr/>
        </p:nvCxnSpPr>
        <p:spPr>
          <a:xfrm flipV="1">
            <a:off x="4472888" y="7881894"/>
            <a:ext cx="3227501" cy="803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8544826" y="199949"/>
            <a:ext cx="1092397" cy="427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master</a:t>
            </a:r>
          </a:p>
        </p:txBody>
      </p:sp>
      <p:cxnSp>
        <p:nvCxnSpPr>
          <p:cNvPr id="128" name="Straight Arrow Connector 127"/>
          <p:cNvCxnSpPr>
            <a:stCxn id="129" idx="4"/>
            <a:endCxn id="165" idx="0"/>
          </p:cNvCxnSpPr>
          <p:nvPr/>
        </p:nvCxnSpPr>
        <p:spPr>
          <a:xfrm>
            <a:off x="8960856" y="1152170"/>
            <a:ext cx="3" cy="3804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9" name="Oval 128"/>
          <p:cNvSpPr/>
          <p:nvPr/>
        </p:nvSpPr>
        <p:spPr>
          <a:xfrm>
            <a:off x="8868394" y="988919"/>
            <a:ext cx="184918" cy="1632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0" name="Rectangular Callout 129"/>
          <p:cNvSpPr/>
          <p:nvPr/>
        </p:nvSpPr>
        <p:spPr>
          <a:xfrm>
            <a:off x="8011395" y="546847"/>
            <a:ext cx="707533" cy="347484"/>
          </a:xfrm>
          <a:prstGeom prst="wedgeRectCallout">
            <a:avLst>
              <a:gd name="adj1" fmla="val 66487"/>
              <a:gd name="adj2" fmla="val 837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v1.2.0</a:t>
            </a:r>
            <a:endParaRPr lang="de-AT" sz="1100" dirty="0">
              <a:solidFill>
                <a:schemeClr val="tx1"/>
              </a:solidFill>
            </a:endParaRPr>
          </a:p>
        </p:txBody>
      </p:sp>
      <p:cxnSp>
        <p:nvCxnSpPr>
          <p:cNvPr id="131" name="Straight Arrow Connector 130"/>
          <p:cNvCxnSpPr>
            <a:stCxn id="461" idx="3"/>
            <a:endCxn id="134" idx="6"/>
          </p:cNvCxnSpPr>
          <p:nvPr/>
        </p:nvCxnSpPr>
        <p:spPr>
          <a:xfrm flipH="1">
            <a:off x="14509595" y="1712490"/>
            <a:ext cx="345028" cy="188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82" idx="4"/>
            <a:endCxn id="145" idx="0"/>
          </p:cNvCxnSpPr>
          <p:nvPr/>
        </p:nvCxnSpPr>
        <p:spPr>
          <a:xfrm>
            <a:off x="14427964" y="2835351"/>
            <a:ext cx="19093" cy="15459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14324677" y="1819294"/>
            <a:ext cx="184918" cy="163248"/>
          </a:xfrm>
          <a:prstGeom prst="ellipse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7" name="Oval 136"/>
          <p:cNvSpPr/>
          <p:nvPr/>
        </p:nvSpPr>
        <p:spPr>
          <a:xfrm>
            <a:off x="14320007" y="1326999"/>
            <a:ext cx="184918" cy="163248"/>
          </a:xfrm>
          <a:prstGeom prst="ellipse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38" name="Straight Arrow Connector 137"/>
          <p:cNvCxnSpPr>
            <a:stCxn id="144" idx="2"/>
            <a:endCxn id="88" idx="7"/>
          </p:cNvCxnSpPr>
          <p:nvPr/>
        </p:nvCxnSpPr>
        <p:spPr>
          <a:xfrm flipH="1">
            <a:off x="11364157" y="2400740"/>
            <a:ext cx="2971347" cy="2672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10765988" y="2261877"/>
            <a:ext cx="127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release/v2.0.0</a:t>
            </a:r>
          </a:p>
        </p:txBody>
      </p:sp>
      <p:cxnSp>
        <p:nvCxnSpPr>
          <p:cNvPr id="141" name="Straight Arrow Connector 140"/>
          <p:cNvCxnSpPr>
            <a:stCxn id="88" idx="4"/>
            <a:endCxn id="142" idx="0"/>
          </p:cNvCxnSpPr>
          <p:nvPr/>
        </p:nvCxnSpPr>
        <p:spPr>
          <a:xfrm>
            <a:off x="11298780" y="2811732"/>
            <a:ext cx="10633" cy="788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11216953" y="3600209"/>
            <a:ext cx="184916" cy="168442"/>
          </a:xfrm>
          <a:prstGeom prst="ellipse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43" name="Straight Arrow Connector 142"/>
          <p:cNvCxnSpPr>
            <a:stCxn id="147" idx="3"/>
            <a:endCxn id="142" idx="6"/>
          </p:cNvCxnSpPr>
          <p:nvPr/>
        </p:nvCxnSpPr>
        <p:spPr>
          <a:xfrm flipH="1">
            <a:off x="11401870" y="3320282"/>
            <a:ext cx="986317" cy="3641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5" name="Oval 144"/>
          <p:cNvSpPr/>
          <p:nvPr/>
        </p:nvSpPr>
        <p:spPr>
          <a:xfrm>
            <a:off x="14354596" y="4381341"/>
            <a:ext cx="184918" cy="163248"/>
          </a:xfrm>
          <a:prstGeom prst="ellipse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46" name="Straight Arrow Connector 145"/>
          <p:cNvCxnSpPr>
            <a:stCxn id="88" idx="6"/>
            <a:endCxn id="147" idx="1"/>
          </p:cNvCxnSpPr>
          <p:nvPr/>
        </p:nvCxnSpPr>
        <p:spPr>
          <a:xfrm>
            <a:off x="11391236" y="2727509"/>
            <a:ext cx="996950" cy="473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Oval 146"/>
          <p:cNvSpPr/>
          <p:nvPr/>
        </p:nvSpPr>
        <p:spPr>
          <a:xfrm>
            <a:off x="12361106" y="3176507"/>
            <a:ext cx="184916" cy="16844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8" name="TextBox 147"/>
          <p:cNvSpPr txBox="1"/>
          <p:nvPr/>
        </p:nvSpPr>
        <p:spPr>
          <a:xfrm>
            <a:off x="11762103" y="2611083"/>
            <a:ext cx="1624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/>
              <a:t>prerelease/v2.0.0-rc.1</a:t>
            </a:r>
          </a:p>
        </p:txBody>
      </p:sp>
      <p:sp>
        <p:nvSpPr>
          <p:cNvPr id="153" name="Rectangular Callout 152"/>
          <p:cNvSpPr/>
          <p:nvPr/>
        </p:nvSpPr>
        <p:spPr>
          <a:xfrm>
            <a:off x="12272528" y="3689579"/>
            <a:ext cx="840430" cy="445503"/>
          </a:xfrm>
          <a:prstGeom prst="wedgeRectCallout">
            <a:avLst>
              <a:gd name="adj1" fmla="val -26462"/>
              <a:gd name="adj2" fmla="val -1196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v2.0.0-rc.1</a:t>
            </a:r>
            <a:endParaRPr lang="de-AT" sz="1100" dirty="0">
              <a:solidFill>
                <a:schemeClr val="tx1"/>
              </a:solidFill>
            </a:endParaRPr>
          </a:p>
        </p:txBody>
      </p:sp>
      <p:cxnSp>
        <p:nvCxnSpPr>
          <p:cNvPr id="154" name="Straight Arrow Connector 153"/>
          <p:cNvCxnSpPr>
            <a:stCxn id="252" idx="5"/>
            <a:endCxn id="145" idx="2"/>
          </p:cNvCxnSpPr>
          <p:nvPr/>
        </p:nvCxnSpPr>
        <p:spPr>
          <a:xfrm>
            <a:off x="11373974" y="4269243"/>
            <a:ext cx="2980622" cy="193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212" idx="4"/>
            <a:endCxn id="156" idx="0"/>
          </p:cNvCxnSpPr>
          <p:nvPr/>
        </p:nvCxnSpPr>
        <p:spPr>
          <a:xfrm>
            <a:off x="14449099" y="5718062"/>
            <a:ext cx="572" cy="16060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14357212" y="7324100"/>
            <a:ext cx="184918" cy="163248"/>
          </a:xfrm>
          <a:prstGeom prst="ellipse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57" name="Straight Arrow Connector 156"/>
          <p:cNvCxnSpPr>
            <a:stCxn id="212" idx="2"/>
            <a:endCxn id="158" idx="7"/>
          </p:cNvCxnSpPr>
          <p:nvPr/>
        </p:nvCxnSpPr>
        <p:spPr>
          <a:xfrm flipH="1">
            <a:off x="13159292" y="5636436"/>
            <a:ext cx="1197348" cy="881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Oval 157"/>
          <p:cNvSpPr/>
          <p:nvPr/>
        </p:nvSpPr>
        <p:spPr>
          <a:xfrm>
            <a:off x="13001455" y="6494419"/>
            <a:ext cx="184918" cy="1632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9" name="TextBox 158"/>
          <p:cNvSpPr txBox="1"/>
          <p:nvPr/>
        </p:nvSpPr>
        <p:spPr>
          <a:xfrm>
            <a:off x="11980272" y="5838726"/>
            <a:ext cx="1879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/>
              <a:t>prerelease/v2.1.0-alpha.1</a:t>
            </a:r>
          </a:p>
        </p:txBody>
      </p:sp>
      <p:cxnSp>
        <p:nvCxnSpPr>
          <p:cNvPr id="162" name="Straight Arrow Connector 161"/>
          <p:cNvCxnSpPr>
            <a:stCxn id="158" idx="5"/>
            <a:endCxn id="156" idx="1"/>
          </p:cNvCxnSpPr>
          <p:nvPr/>
        </p:nvCxnSpPr>
        <p:spPr>
          <a:xfrm>
            <a:off x="13159293" y="6633761"/>
            <a:ext cx="1225001" cy="7142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" name="Rectangular Callout 162"/>
          <p:cNvSpPr/>
          <p:nvPr/>
        </p:nvSpPr>
        <p:spPr>
          <a:xfrm>
            <a:off x="12887441" y="7247976"/>
            <a:ext cx="909096" cy="565706"/>
          </a:xfrm>
          <a:prstGeom prst="wedgeRectCallout">
            <a:avLst>
              <a:gd name="adj1" fmla="val -22749"/>
              <a:gd name="adj2" fmla="val -1253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v2.1.0-alpha.1</a:t>
            </a:r>
            <a:endParaRPr lang="de-AT" sz="1100" dirty="0">
              <a:solidFill>
                <a:schemeClr val="tx1"/>
              </a:solidFill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8868397" y="4956626"/>
            <a:ext cx="184918" cy="1632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75" name="Straight Arrow Connector 174"/>
          <p:cNvCxnSpPr>
            <a:stCxn id="252" idx="3"/>
            <a:endCxn id="165" idx="6"/>
          </p:cNvCxnSpPr>
          <p:nvPr/>
        </p:nvCxnSpPr>
        <p:spPr>
          <a:xfrm flipH="1">
            <a:off x="9053316" y="4269244"/>
            <a:ext cx="2189903" cy="7690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9" name="Rectangular Callout 188"/>
          <p:cNvSpPr/>
          <p:nvPr/>
        </p:nvSpPr>
        <p:spPr>
          <a:xfrm>
            <a:off x="8248436" y="4544422"/>
            <a:ext cx="601885" cy="333677"/>
          </a:xfrm>
          <a:prstGeom prst="wedgeRectCallout">
            <a:avLst>
              <a:gd name="adj1" fmla="val 51894"/>
              <a:gd name="adj2" fmla="val 737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100" dirty="0">
                <a:solidFill>
                  <a:schemeClr val="tx1"/>
                </a:solidFill>
              </a:rPr>
              <a:t>v2.0.0</a:t>
            </a:r>
          </a:p>
        </p:txBody>
      </p:sp>
      <p:sp>
        <p:nvSpPr>
          <p:cNvPr id="88" name="Oval 87"/>
          <p:cNvSpPr/>
          <p:nvPr/>
        </p:nvSpPr>
        <p:spPr>
          <a:xfrm>
            <a:off x="11206320" y="2643288"/>
            <a:ext cx="184916" cy="168442"/>
          </a:xfrm>
          <a:prstGeom prst="ellipse">
            <a:avLst/>
          </a:prstGeom>
          <a:noFill/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6" name="Oval 95"/>
          <p:cNvSpPr/>
          <p:nvPr/>
        </p:nvSpPr>
        <p:spPr>
          <a:xfrm>
            <a:off x="4287970" y="8129721"/>
            <a:ext cx="184918" cy="163248"/>
          </a:xfrm>
          <a:prstGeom prst="ellipse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99" name="Straight Arrow Connector 98"/>
          <p:cNvCxnSpPr>
            <a:stCxn id="96" idx="4"/>
            <a:endCxn id="233" idx="0"/>
          </p:cNvCxnSpPr>
          <p:nvPr/>
        </p:nvCxnSpPr>
        <p:spPr>
          <a:xfrm>
            <a:off x="4380429" y="8292970"/>
            <a:ext cx="0" cy="3111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29" idx="0"/>
          </p:cNvCxnSpPr>
          <p:nvPr/>
        </p:nvCxnSpPr>
        <p:spPr>
          <a:xfrm flipV="1">
            <a:off x="8960853" y="642557"/>
            <a:ext cx="3" cy="346362"/>
          </a:xfrm>
          <a:prstGeom prst="line">
            <a:avLst/>
          </a:prstGeom>
          <a:ln w="15875">
            <a:solidFill>
              <a:schemeClr val="bg2">
                <a:alpha val="86000"/>
              </a:schemeClr>
            </a:solidFill>
            <a:prstDash val="sysDash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stCxn id="129" idx="6"/>
            <a:endCxn id="191" idx="2"/>
          </p:cNvCxnSpPr>
          <p:nvPr/>
        </p:nvCxnSpPr>
        <p:spPr>
          <a:xfrm flipV="1">
            <a:off x="9053318" y="558344"/>
            <a:ext cx="1033559" cy="512207"/>
          </a:xfrm>
          <a:prstGeom prst="line">
            <a:avLst/>
          </a:prstGeom>
          <a:ln w="15875">
            <a:solidFill>
              <a:schemeClr val="bg2">
                <a:alpha val="86000"/>
              </a:schemeClr>
            </a:solidFill>
            <a:prstDash val="sysDash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1" name="Oval 190"/>
          <p:cNvSpPr/>
          <p:nvPr/>
        </p:nvSpPr>
        <p:spPr>
          <a:xfrm>
            <a:off x="10086870" y="474115"/>
            <a:ext cx="184916" cy="168442"/>
          </a:xfrm>
          <a:prstGeom prst="ellipse">
            <a:avLst/>
          </a:prstGeom>
          <a:solidFill>
            <a:schemeClr val="accent1">
              <a:alpha val="34000"/>
            </a:schemeClr>
          </a:solidFill>
          <a:ln>
            <a:solidFill>
              <a:schemeClr val="accent1">
                <a:shade val="50000"/>
                <a:alpha val="3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95" name="Straight Connector 194"/>
          <p:cNvCxnSpPr>
            <a:stCxn id="137" idx="2"/>
            <a:endCxn id="191" idx="6"/>
          </p:cNvCxnSpPr>
          <p:nvPr/>
        </p:nvCxnSpPr>
        <p:spPr>
          <a:xfrm flipH="1" flipV="1">
            <a:off x="10271787" y="558337"/>
            <a:ext cx="4048221" cy="850287"/>
          </a:xfrm>
          <a:prstGeom prst="line">
            <a:avLst/>
          </a:prstGeom>
          <a:ln w="15875">
            <a:solidFill>
              <a:schemeClr val="bg2"/>
            </a:solidFill>
            <a:prstDash val="sysDash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145" idx="4"/>
            <a:endCxn id="256" idx="0"/>
          </p:cNvCxnSpPr>
          <p:nvPr/>
        </p:nvCxnSpPr>
        <p:spPr>
          <a:xfrm>
            <a:off x="14447058" y="4544589"/>
            <a:ext cx="4921" cy="600784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2" name="Oval 211"/>
          <p:cNvSpPr/>
          <p:nvPr/>
        </p:nvSpPr>
        <p:spPr>
          <a:xfrm>
            <a:off x="14356640" y="5554811"/>
            <a:ext cx="184918" cy="163248"/>
          </a:xfrm>
          <a:prstGeom prst="ellipse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56" name="Oval 255"/>
          <p:cNvSpPr/>
          <p:nvPr/>
        </p:nvSpPr>
        <p:spPr>
          <a:xfrm>
            <a:off x="14359517" y="5145373"/>
            <a:ext cx="184918" cy="163248"/>
          </a:xfrm>
          <a:prstGeom prst="ellipse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68" name="Straight Arrow Connector 267"/>
          <p:cNvCxnSpPr>
            <a:stCxn id="256" idx="4"/>
            <a:endCxn id="212" idx="0"/>
          </p:cNvCxnSpPr>
          <p:nvPr/>
        </p:nvCxnSpPr>
        <p:spPr>
          <a:xfrm flipH="1">
            <a:off x="14449102" y="5308621"/>
            <a:ext cx="2877" cy="246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>
            <a:stCxn id="31" idx="4"/>
            <a:endCxn id="316" idx="0"/>
          </p:cNvCxnSpPr>
          <p:nvPr/>
        </p:nvCxnSpPr>
        <p:spPr>
          <a:xfrm flipH="1">
            <a:off x="4886763" y="1645883"/>
            <a:ext cx="35071" cy="32134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9" name="Straight Arrow Connector 308"/>
          <p:cNvCxnSpPr>
            <a:stCxn id="31" idx="2"/>
            <a:endCxn id="310" idx="6"/>
          </p:cNvCxnSpPr>
          <p:nvPr/>
        </p:nvCxnSpPr>
        <p:spPr>
          <a:xfrm flipH="1">
            <a:off x="2769467" y="1564259"/>
            <a:ext cx="2059908" cy="487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0" name="Oval 309"/>
          <p:cNvSpPr/>
          <p:nvPr/>
        </p:nvSpPr>
        <p:spPr>
          <a:xfrm>
            <a:off x="2584549" y="1531432"/>
            <a:ext cx="184918" cy="163248"/>
          </a:xfrm>
          <a:prstGeom prst="ellipse">
            <a:avLst/>
          </a:prstGeom>
          <a:noFill/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11" name="TextBox 310"/>
          <p:cNvSpPr txBox="1"/>
          <p:nvPr/>
        </p:nvSpPr>
        <p:spPr>
          <a:xfrm>
            <a:off x="2252144" y="1213553"/>
            <a:ext cx="1236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err="1"/>
              <a:t>hotfix</a:t>
            </a:r>
            <a:r>
              <a:rPr lang="de-AT" sz="1400" dirty="0"/>
              <a:t>/v1.2.1</a:t>
            </a:r>
          </a:p>
        </p:txBody>
      </p:sp>
      <p:cxnSp>
        <p:nvCxnSpPr>
          <p:cNvPr id="314" name="Straight Arrow Connector 313"/>
          <p:cNvCxnSpPr>
            <a:stCxn id="318" idx="3"/>
            <a:endCxn id="326" idx="6"/>
          </p:cNvCxnSpPr>
          <p:nvPr/>
        </p:nvCxnSpPr>
        <p:spPr>
          <a:xfrm flipH="1">
            <a:off x="2785235" y="3905882"/>
            <a:ext cx="502044" cy="4795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5" name="Rectangular Callout 314"/>
          <p:cNvSpPr/>
          <p:nvPr/>
        </p:nvSpPr>
        <p:spPr>
          <a:xfrm>
            <a:off x="5021367" y="4423925"/>
            <a:ext cx="676599" cy="307224"/>
          </a:xfrm>
          <a:prstGeom prst="wedgeRectCallout">
            <a:avLst>
              <a:gd name="adj1" fmla="val -53759"/>
              <a:gd name="adj2" fmla="val 936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v1.2.1</a:t>
            </a:r>
            <a:endParaRPr lang="de-AT" sz="1100" dirty="0">
              <a:solidFill>
                <a:schemeClr val="tx1"/>
              </a:solidFill>
            </a:endParaRPr>
          </a:p>
        </p:txBody>
      </p:sp>
      <p:sp>
        <p:nvSpPr>
          <p:cNvPr id="316" name="Oval 315"/>
          <p:cNvSpPr/>
          <p:nvPr/>
        </p:nvSpPr>
        <p:spPr>
          <a:xfrm>
            <a:off x="4794304" y="4859351"/>
            <a:ext cx="184918" cy="16324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317" name="Straight Arrow Connector 316"/>
          <p:cNvCxnSpPr>
            <a:stCxn id="249" idx="5"/>
            <a:endCxn id="318" idx="1"/>
          </p:cNvCxnSpPr>
          <p:nvPr/>
        </p:nvCxnSpPr>
        <p:spPr>
          <a:xfrm>
            <a:off x="2752733" y="2957782"/>
            <a:ext cx="534546" cy="8289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8" name="Oval 317"/>
          <p:cNvSpPr/>
          <p:nvPr/>
        </p:nvSpPr>
        <p:spPr>
          <a:xfrm>
            <a:off x="3260199" y="3762107"/>
            <a:ext cx="184916" cy="16844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19" name="TextBox 318"/>
          <p:cNvSpPr txBox="1"/>
          <p:nvPr/>
        </p:nvSpPr>
        <p:spPr>
          <a:xfrm>
            <a:off x="2770276" y="3161558"/>
            <a:ext cx="1645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/>
              <a:t>prerelease/v1.2.1-rc.1</a:t>
            </a:r>
          </a:p>
        </p:txBody>
      </p:sp>
      <p:cxnSp>
        <p:nvCxnSpPr>
          <p:cNvPr id="323" name="Straight Arrow Connector 322"/>
          <p:cNvCxnSpPr>
            <a:stCxn id="249" idx="4"/>
            <a:endCxn id="326" idx="0"/>
          </p:cNvCxnSpPr>
          <p:nvPr/>
        </p:nvCxnSpPr>
        <p:spPr>
          <a:xfrm>
            <a:off x="2687355" y="2981689"/>
            <a:ext cx="5421" cy="13221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4" name="Rectangular Callout 323"/>
          <p:cNvSpPr/>
          <p:nvPr/>
        </p:nvSpPr>
        <p:spPr>
          <a:xfrm>
            <a:off x="3137847" y="4258522"/>
            <a:ext cx="963020" cy="333643"/>
          </a:xfrm>
          <a:prstGeom prst="wedgeRectCallout">
            <a:avLst>
              <a:gd name="adj1" fmla="val -27655"/>
              <a:gd name="adj2" fmla="val -1330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v1.2.1-rc.1</a:t>
            </a:r>
            <a:endParaRPr lang="de-AT" sz="1200" dirty="0">
              <a:solidFill>
                <a:schemeClr val="tx1"/>
              </a:solidFill>
            </a:endParaRPr>
          </a:p>
        </p:txBody>
      </p:sp>
      <p:cxnSp>
        <p:nvCxnSpPr>
          <p:cNvPr id="325" name="Straight Arrow Connector 324"/>
          <p:cNvCxnSpPr>
            <a:stCxn id="208" idx="5"/>
            <a:endCxn id="316" idx="2"/>
          </p:cNvCxnSpPr>
          <p:nvPr/>
        </p:nvCxnSpPr>
        <p:spPr>
          <a:xfrm flipV="1">
            <a:off x="2788458" y="4940975"/>
            <a:ext cx="2005846" cy="589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6" name="Oval 325"/>
          <p:cNvSpPr/>
          <p:nvPr/>
        </p:nvSpPr>
        <p:spPr>
          <a:xfrm>
            <a:off x="2600317" y="4303798"/>
            <a:ext cx="184918" cy="163248"/>
          </a:xfrm>
          <a:prstGeom prst="ellipse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61" name="Oval 460"/>
          <p:cNvSpPr/>
          <p:nvPr/>
        </p:nvSpPr>
        <p:spPr>
          <a:xfrm>
            <a:off x="14827542" y="1573149"/>
            <a:ext cx="184918" cy="163248"/>
          </a:xfrm>
          <a:prstGeom prst="ellipse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463" name="Straight Arrow Connector 462"/>
          <p:cNvCxnSpPr>
            <a:stCxn id="137" idx="6"/>
            <a:endCxn id="461" idx="1"/>
          </p:cNvCxnSpPr>
          <p:nvPr/>
        </p:nvCxnSpPr>
        <p:spPr>
          <a:xfrm>
            <a:off x="14504925" y="1408626"/>
            <a:ext cx="349698" cy="1884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9" name="Straight Arrow Connector 468"/>
          <p:cNvCxnSpPr>
            <a:stCxn id="137" idx="4"/>
            <a:endCxn id="134" idx="0"/>
          </p:cNvCxnSpPr>
          <p:nvPr/>
        </p:nvCxnSpPr>
        <p:spPr>
          <a:xfrm>
            <a:off x="14412466" y="1490250"/>
            <a:ext cx="4670" cy="3290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3" name="TextBox 472"/>
          <p:cNvSpPr txBox="1"/>
          <p:nvPr/>
        </p:nvSpPr>
        <p:spPr>
          <a:xfrm>
            <a:off x="14599373" y="1116654"/>
            <a:ext cx="1181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feature/RM-1</a:t>
            </a:r>
          </a:p>
        </p:txBody>
      </p:sp>
      <p:sp>
        <p:nvSpPr>
          <p:cNvPr id="144" name="Oval 143"/>
          <p:cNvSpPr/>
          <p:nvPr/>
        </p:nvSpPr>
        <p:spPr>
          <a:xfrm>
            <a:off x="14335503" y="2319116"/>
            <a:ext cx="184918" cy="163248"/>
          </a:xfrm>
          <a:prstGeom prst="ellipse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52" name="Straight Arrow Connector 151"/>
          <p:cNvCxnSpPr>
            <a:stCxn id="134" idx="4"/>
            <a:endCxn id="144" idx="0"/>
          </p:cNvCxnSpPr>
          <p:nvPr/>
        </p:nvCxnSpPr>
        <p:spPr>
          <a:xfrm>
            <a:off x="14417136" y="1982542"/>
            <a:ext cx="10826" cy="3365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Freeform 56"/>
          <p:cNvSpPr/>
          <p:nvPr/>
        </p:nvSpPr>
        <p:spPr>
          <a:xfrm>
            <a:off x="1625613" y="5133273"/>
            <a:ext cx="687877" cy="783777"/>
          </a:xfrm>
          <a:custGeom>
            <a:avLst/>
            <a:gdLst>
              <a:gd name="connsiteX0" fmla="*/ 0 w 563697"/>
              <a:gd name="connsiteY0" fmla="*/ 93951 h 754385"/>
              <a:gd name="connsiteX1" fmla="*/ 93951 w 563697"/>
              <a:gd name="connsiteY1" fmla="*/ 0 h 754385"/>
              <a:gd name="connsiteX2" fmla="*/ 469746 w 563697"/>
              <a:gd name="connsiteY2" fmla="*/ 0 h 754385"/>
              <a:gd name="connsiteX3" fmla="*/ 563697 w 563697"/>
              <a:gd name="connsiteY3" fmla="*/ 93951 h 754385"/>
              <a:gd name="connsiteX4" fmla="*/ 563697 w 563697"/>
              <a:gd name="connsiteY4" fmla="*/ 660434 h 754385"/>
              <a:gd name="connsiteX5" fmla="*/ 469746 w 563697"/>
              <a:gd name="connsiteY5" fmla="*/ 754385 h 754385"/>
              <a:gd name="connsiteX6" fmla="*/ 93951 w 563697"/>
              <a:gd name="connsiteY6" fmla="*/ 754385 h 754385"/>
              <a:gd name="connsiteX7" fmla="*/ 0 w 563697"/>
              <a:gd name="connsiteY7" fmla="*/ 660434 h 754385"/>
              <a:gd name="connsiteX8" fmla="*/ 0 w 563697"/>
              <a:gd name="connsiteY8" fmla="*/ 93951 h 75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3697" h="754385">
                <a:moveTo>
                  <a:pt x="0" y="93951"/>
                </a:moveTo>
                <a:cubicBezTo>
                  <a:pt x="0" y="42063"/>
                  <a:pt x="42063" y="0"/>
                  <a:pt x="93951" y="0"/>
                </a:cubicBezTo>
                <a:lnTo>
                  <a:pt x="469746" y="0"/>
                </a:lnTo>
                <a:cubicBezTo>
                  <a:pt x="521634" y="0"/>
                  <a:pt x="563697" y="42063"/>
                  <a:pt x="563697" y="93951"/>
                </a:cubicBezTo>
                <a:lnTo>
                  <a:pt x="563697" y="660434"/>
                </a:lnTo>
                <a:cubicBezTo>
                  <a:pt x="563697" y="712322"/>
                  <a:pt x="521634" y="754385"/>
                  <a:pt x="469746" y="754385"/>
                </a:cubicBezTo>
                <a:lnTo>
                  <a:pt x="93951" y="754385"/>
                </a:lnTo>
                <a:cubicBezTo>
                  <a:pt x="42063" y="754385"/>
                  <a:pt x="0" y="712322"/>
                  <a:pt x="0" y="660434"/>
                </a:cubicBezTo>
                <a:lnTo>
                  <a:pt x="0" y="9395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9427" tIns="48472" rIns="69427" bIns="48472" numCol="1" spcCol="1270" anchor="ctr" anchorCtr="0">
            <a:noAutofit/>
          </a:bodyPr>
          <a:lstStyle/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050" dirty="0"/>
              <a:t>Prepare Next Version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799343"/>
              </p:ext>
            </p:extLst>
          </p:nvPr>
        </p:nvGraphicFramePr>
        <p:xfrm>
          <a:off x="12388186" y="12830377"/>
          <a:ext cx="5665170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7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7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/>
                        <a:t>Development</a:t>
                      </a:r>
                      <a:r>
                        <a:rPr lang="de-AT" sz="1200" baseline="0" dirty="0"/>
                        <a:t>ForNextRelease</a:t>
                      </a:r>
                      <a:r>
                        <a:rPr lang="de-AT" sz="1200" dirty="0"/>
                        <a:t>:</a:t>
                      </a:r>
                    </a:p>
                    <a:p>
                      <a:endParaRPr lang="de-AT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/>
                        <a:t>Update AssemblyInfo mit Versionsnummer für nächsten Release und "x001"-Suffix (COMMIT)</a:t>
                      </a:r>
                    </a:p>
                    <a:p>
                      <a:endParaRPr lang="de-A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de-AT" sz="1200" dirty="0"/>
                        <a:t>Prepare Next Version: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200" dirty="0"/>
                        <a:t>Update AssemblyInfo mit Release-Versionsnummer (COMMIT)</a:t>
                      </a:r>
                    </a:p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/>
                        <a:t>Release Notes erstellen (COMMIT)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6" name="Diagram 195"/>
          <p:cNvGraphicFramePr/>
          <p:nvPr>
            <p:extLst>
              <p:ext uri="{D42A27DB-BD31-4B8C-83A1-F6EECF244321}">
                <p14:modId xmlns:p14="http://schemas.microsoft.com/office/powerpoint/2010/main" val="635251415"/>
              </p:ext>
            </p:extLst>
          </p:nvPr>
        </p:nvGraphicFramePr>
        <p:xfrm>
          <a:off x="2860567" y="8275145"/>
          <a:ext cx="1567435" cy="836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3" name="Right Arrow 42"/>
          <p:cNvSpPr/>
          <p:nvPr/>
        </p:nvSpPr>
        <p:spPr>
          <a:xfrm>
            <a:off x="3931373" y="8586731"/>
            <a:ext cx="309145" cy="2074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/>
          </a:p>
        </p:txBody>
      </p:sp>
      <p:sp>
        <p:nvSpPr>
          <p:cNvPr id="208" name="Oval 207"/>
          <p:cNvSpPr/>
          <p:nvPr/>
        </p:nvSpPr>
        <p:spPr>
          <a:xfrm>
            <a:off x="2630621" y="5391420"/>
            <a:ext cx="184918" cy="163248"/>
          </a:xfrm>
          <a:prstGeom prst="ellipse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10" name="Straight Arrow Connector 209"/>
          <p:cNvCxnSpPr>
            <a:stCxn id="326" idx="4"/>
            <a:endCxn id="208" idx="0"/>
          </p:cNvCxnSpPr>
          <p:nvPr/>
        </p:nvCxnSpPr>
        <p:spPr>
          <a:xfrm>
            <a:off x="2692776" y="4467046"/>
            <a:ext cx="30304" cy="924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5" name="Right Arrow 214"/>
          <p:cNvSpPr/>
          <p:nvPr/>
        </p:nvSpPr>
        <p:spPr>
          <a:xfrm>
            <a:off x="2287378" y="5382181"/>
            <a:ext cx="309145" cy="2074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/>
          </a:p>
        </p:txBody>
      </p:sp>
      <p:sp>
        <p:nvSpPr>
          <p:cNvPr id="233" name="Oval 232"/>
          <p:cNvSpPr/>
          <p:nvPr/>
        </p:nvSpPr>
        <p:spPr>
          <a:xfrm>
            <a:off x="4287970" y="8604134"/>
            <a:ext cx="184918" cy="163248"/>
          </a:xfrm>
          <a:prstGeom prst="ellipse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52" name="Oval 251"/>
          <p:cNvSpPr/>
          <p:nvPr/>
        </p:nvSpPr>
        <p:spPr>
          <a:xfrm>
            <a:off x="11216138" y="4125469"/>
            <a:ext cx="184916" cy="168442"/>
          </a:xfrm>
          <a:prstGeom prst="ellipse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54" name="Straight Arrow Connector 253"/>
          <p:cNvCxnSpPr>
            <a:stCxn id="142" idx="4"/>
            <a:endCxn id="252" idx="0"/>
          </p:cNvCxnSpPr>
          <p:nvPr/>
        </p:nvCxnSpPr>
        <p:spPr>
          <a:xfrm flipH="1">
            <a:off x="11308597" y="3768651"/>
            <a:ext cx="815" cy="356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Freeform 52"/>
          <p:cNvSpPr/>
          <p:nvPr/>
        </p:nvSpPr>
        <p:spPr>
          <a:xfrm>
            <a:off x="11980272" y="6123734"/>
            <a:ext cx="618773" cy="882556"/>
          </a:xfrm>
          <a:custGeom>
            <a:avLst/>
            <a:gdLst>
              <a:gd name="connsiteX0" fmla="*/ 0 w 564276"/>
              <a:gd name="connsiteY0" fmla="*/ 94048 h 836720"/>
              <a:gd name="connsiteX1" fmla="*/ 94048 w 564276"/>
              <a:gd name="connsiteY1" fmla="*/ 0 h 836720"/>
              <a:gd name="connsiteX2" fmla="*/ 470228 w 564276"/>
              <a:gd name="connsiteY2" fmla="*/ 0 h 836720"/>
              <a:gd name="connsiteX3" fmla="*/ 564276 w 564276"/>
              <a:gd name="connsiteY3" fmla="*/ 94048 h 836720"/>
              <a:gd name="connsiteX4" fmla="*/ 564276 w 564276"/>
              <a:gd name="connsiteY4" fmla="*/ 742672 h 836720"/>
              <a:gd name="connsiteX5" fmla="*/ 470228 w 564276"/>
              <a:gd name="connsiteY5" fmla="*/ 836720 h 836720"/>
              <a:gd name="connsiteX6" fmla="*/ 94048 w 564276"/>
              <a:gd name="connsiteY6" fmla="*/ 836720 h 836720"/>
              <a:gd name="connsiteX7" fmla="*/ 0 w 564276"/>
              <a:gd name="connsiteY7" fmla="*/ 742672 h 836720"/>
              <a:gd name="connsiteX8" fmla="*/ 0 w 564276"/>
              <a:gd name="connsiteY8" fmla="*/ 94048 h 83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4276" h="836720">
                <a:moveTo>
                  <a:pt x="0" y="94048"/>
                </a:moveTo>
                <a:cubicBezTo>
                  <a:pt x="0" y="42107"/>
                  <a:pt x="42107" y="0"/>
                  <a:pt x="94048" y="0"/>
                </a:cubicBezTo>
                <a:lnTo>
                  <a:pt x="470228" y="0"/>
                </a:lnTo>
                <a:cubicBezTo>
                  <a:pt x="522169" y="0"/>
                  <a:pt x="564276" y="42107"/>
                  <a:pt x="564276" y="94048"/>
                </a:cubicBezTo>
                <a:lnTo>
                  <a:pt x="564276" y="742672"/>
                </a:lnTo>
                <a:cubicBezTo>
                  <a:pt x="564276" y="794613"/>
                  <a:pt x="522169" y="836720"/>
                  <a:pt x="470228" y="836720"/>
                </a:cubicBezTo>
                <a:lnTo>
                  <a:pt x="94048" y="836720"/>
                </a:lnTo>
                <a:cubicBezTo>
                  <a:pt x="42107" y="836720"/>
                  <a:pt x="0" y="794613"/>
                  <a:pt x="0" y="742672"/>
                </a:cubicBezTo>
                <a:lnTo>
                  <a:pt x="0" y="9404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646" tIns="46596" rIns="65646" bIns="46596" numCol="1" spcCol="127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100" dirty="0"/>
              <a:t>Prepare Next Version</a:t>
            </a:r>
          </a:p>
        </p:txBody>
      </p:sp>
      <p:sp>
        <p:nvSpPr>
          <p:cNvPr id="297" name="Right Arrow 296"/>
          <p:cNvSpPr/>
          <p:nvPr/>
        </p:nvSpPr>
        <p:spPr>
          <a:xfrm>
            <a:off x="12569035" y="6470706"/>
            <a:ext cx="365084" cy="23714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/>
          </a:p>
        </p:txBody>
      </p:sp>
      <p:sp>
        <p:nvSpPr>
          <p:cNvPr id="298" name="Rectangular Callout 297"/>
          <p:cNvSpPr/>
          <p:nvPr/>
        </p:nvSpPr>
        <p:spPr>
          <a:xfrm>
            <a:off x="13211987" y="12050974"/>
            <a:ext cx="743727" cy="428977"/>
          </a:xfrm>
          <a:prstGeom prst="wedgeRectCallout">
            <a:avLst>
              <a:gd name="adj1" fmla="val -69904"/>
              <a:gd name="adj2" fmla="val 82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600" dirty="0">
                <a:solidFill>
                  <a:schemeClr val="tx1"/>
                </a:solidFill>
              </a:rPr>
              <a:t>Tag</a:t>
            </a:r>
            <a:endParaRPr lang="de-AT" sz="1100" dirty="0">
              <a:solidFill>
                <a:schemeClr val="tx1"/>
              </a:solidFill>
            </a:endParaRPr>
          </a:p>
        </p:txBody>
      </p:sp>
      <p:cxnSp>
        <p:nvCxnSpPr>
          <p:cNvPr id="164" name="Straight Connector 163"/>
          <p:cNvCxnSpPr>
            <a:stCxn id="137" idx="0"/>
          </p:cNvCxnSpPr>
          <p:nvPr/>
        </p:nvCxnSpPr>
        <p:spPr>
          <a:xfrm flipH="1" flipV="1">
            <a:off x="14410009" y="1127933"/>
            <a:ext cx="2459" cy="199066"/>
          </a:xfrm>
          <a:prstGeom prst="line">
            <a:avLst/>
          </a:prstGeom>
          <a:ln w="15875">
            <a:solidFill>
              <a:schemeClr val="bg2">
                <a:alpha val="86000"/>
              </a:schemeClr>
            </a:solidFill>
            <a:prstDash val="sysDash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166" name="Group 165"/>
          <p:cNvGrpSpPr/>
          <p:nvPr/>
        </p:nvGrpSpPr>
        <p:grpSpPr>
          <a:xfrm>
            <a:off x="3716031" y="3393922"/>
            <a:ext cx="570463" cy="783063"/>
            <a:chOff x="489739" y="0"/>
            <a:chExt cx="570463" cy="783063"/>
          </a:xfrm>
        </p:grpSpPr>
        <p:sp>
          <p:nvSpPr>
            <p:cNvPr id="167" name="Rounded Rectangle 166"/>
            <p:cNvSpPr/>
            <p:nvPr/>
          </p:nvSpPr>
          <p:spPr>
            <a:xfrm>
              <a:off x="489739" y="0"/>
              <a:ext cx="563697" cy="755123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8" name="Rounded Rectangle 4"/>
            <p:cNvSpPr/>
            <p:nvPr/>
          </p:nvSpPr>
          <p:spPr>
            <a:xfrm>
              <a:off x="503498" y="22079"/>
              <a:ext cx="556704" cy="7609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19050" rIns="38100" bIns="190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AT" sz="1100" dirty="0"/>
                <a:t>Prepare Next Version</a:t>
              </a:r>
            </a:p>
          </p:txBody>
        </p:sp>
      </p:grpSp>
      <p:sp>
        <p:nvSpPr>
          <p:cNvPr id="6" name="Left Arrow 5"/>
          <p:cNvSpPr/>
          <p:nvPr/>
        </p:nvSpPr>
        <p:spPr>
          <a:xfrm>
            <a:off x="3493087" y="3729195"/>
            <a:ext cx="299478" cy="21801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grpSp>
        <p:nvGrpSpPr>
          <p:cNvPr id="170" name="Group 169"/>
          <p:cNvGrpSpPr/>
          <p:nvPr/>
        </p:nvGrpSpPr>
        <p:grpSpPr>
          <a:xfrm>
            <a:off x="5273519" y="7013262"/>
            <a:ext cx="745196" cy="836359"/>
            <a:chOff x="489739" y="-48685"/>
            <a:chExt cx="619576" cy="803808"/>
          </a:xfrm>
        </p:grpSpPr>
        <p:sp>
          <p:nvSpPr>
            <p:cNvPr id="171" name="Rounded Rectangle 170"/>
            <p:cNvSpPr/>
            <p:nvPr/>
          </p:nvSpPr>
          <p:spPr>
            <a:xfrm>
              <a:off x="489739" y="-48685"/>
              <a:ext cx="619576" cy="803808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2" name="Rounded Rectangle 4"/>
            <p:cNvSpPr/>
            <p:nvPr/>
          </p:nvSpPr>
          <p:spPr>
            <a:xfrm>
              <a:off x="517256" y="27517"/>
              <a:ext cx="508663" cy="7000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19050" rIns="38100" bIns="190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AT" sz="1100" dirty="0"/>
                <a:t>Prepare Next Version</a:t>
              </a:r>
            </a:p>
          </p:txBody>
        </p:sp>
      </p:grpSp>
      <p:sp>
        <p:nvSpPr>
          <p:cNvPr id="173" name="Left Arrow 172"/>
          <p:cNvSpPr/>
          <p:nvPr/>
        </p:nvSpPr>
        <p:spPr>
          <a:xfrm>
            <a:off x="5059868" y="7330518"/>
            <a:ext cx="299478" cy="21801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grpSp>
        <p:nvGrpSpPr>
          <p:cNvPr id="176" name="Group 175"/>
          <p:cNvGrpSpPr/>
          <p:nvPr/>
        </p:nvGrpSpPr>
        <p:grpSpPr>
          <a:xfrm>
            <a:off x="12919958" y="2889702"/>
            <a:ext cx="583485" cy="781807"/>
            <a:chOff x="489739" y="-26245"/>
            <a:chExt cx="583485" cy="781807"/>
          </a:xfrm>
        </p:grpSpPr>
        <p:sp>
          <p:nvSpPr>
            <p:cNvPr id="177" name="Rounded Rectangle 176"/>
            <p:cNvSpPr/>
            <p:nvPr/>
          </p:nvSpPr>
          <p:spPr>
            <a:xfrm>
              <a:off x="489739" y="0"/>
              <a:ext cx="563697" cy="755123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9" name="Rounded Rectangle 4"/>
            <p:cNvSpPr/>
            <p:nvPr/>
          </p:nvSpPr>
          <p:spPr>
            <a:xfrm>
              <a:off x="489739" y="-26245"/>
              <a:ext cx="583485" cy="7818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19050" rIns="38100" bIns="190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AT" sz="1100" dirty="0"/>
                <a:t>Prepare Next Version</a:t>
              </a:r>
            </a:p>
          </p:txBody>
        </p:sp>
      </p:grpSp>
      <p:sp>
        <p:nvSpPr>
          <p:cNvPr id="180" name="Left Arrow 179"/>
          <p:cNvSpPr/>
          <p:nvPr/>
        </p:nvSpPr>
        <p:spPr>
          <a:xfrm>
            <a:off x="12638483" y="3109825"/>
            <a:ext cx="316771" cy="261208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2" name="Oval 181"/>
          <p:cNvSpPr/>
          <p:nvPr/>
        </p:nvSpPr>
        <p:spPr>
          <a:xfrm>
            <a:off x="14335503" y="2672103"/>
            <a:ext cx="184918" cy="163248"/>
          </a:xfrm>
          <a:prstGeom prst="ellipse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83" name="Straight Arrow Connector 182"/>
          <p:cNvCxnSpPr>
            <a:stCxn id="144" idx="4"/>
            <a:endCxn id="182" idx="0"/>
          </p:cNvCxnSpPr>
          <p:nvPr/>
        </p:nvCxnSpPr>
        <p:spPr>
          <a:xfrm>
            <a:off x="14427962" y="2482366"/>
            <a:ext cx="0" cy="1897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87" name="Diagram 186"/>
          <p:cNvGraphicFramePr/>
          <p:nvPr>
            <p:extLst>
              <p:ext uri="{D42A27DB-BD31-4B8C-83A1-F6EECF244321}">
                <p14:modId xmlns:p14="http://schemas.microsoft.com/office/powerpoint/2010/main" val="1960386709"/>
              </p:ext>
            </p:extLst>
          </p:nvPr>
        </p:nvGraphicFramePr>
        <p:xfrm>
          <a:off x="6452841" y="4295153"/>
          <a:ext cx="1186806" cy="58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90" name="Left Arrow 189"/>
          <p:cNvSpPr/>
          <p:nvPr/>
        </p:nvSpPr>
        <p:spPr>
          <a:xfrm rot="8072601">
            <a:off x="7365051" y="4126221"/>
            <a:ext cx="368418" cy="263452"/>
          </a:xfrm>
          <a:prstGeom prst="leftArrow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TextBox 21"/>
          <p:cNvSpPr txBox="1"/>
          <p:nvPr/>
        </p:nvSpPr>
        <p:spPr>
          <a:xfrm>
            <a:off x="254009" y="3636288"/>
            <a:ext cx="2235233" cy="523220"/>
          </a:xfrm>
          <a:prstGeom prst="rect">
            <a:avLst/>
          </a:prstGeom>
          <a:solidFill>
            <a:srgbClr val="FAFBBD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400" dirty="0"/>
              <a:t>Version und Releasenotes werden nicht übernommen</a:t>
            </a:r>
          </a:p>
        </p:txBody>
      </p:sp>
      <p:sp>
        <p:nvSpPr>
          <p:cNvPr id="27" name="Right Arrow 26"/>
          <p:cNvSpPr/>
          <p:nvPr/>
        </p:nvSpPr>
        <p:spPr>
          <a:xfrm rot="2397020">
            <a:off x="2441411" y="4089539"/>
            <a:ext cx="185393" cy="276461"/>
          </a:xfrm>
          <a:prstGeom prst="rightArrow">
            <a:avLst/>
          </a:prstGeom>
          <a:solidFill>
            <a:srgbClr val="FAFB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4" name="TextBox 193"/>
          <p:cNvSpPr txBox="1"/>
          <p:nvPr/>
        </p:nvSpPr>
        <p:spPr>
          <a:xfrm>
            <a:off x="9603729" y="2612150"/>
            <a:ext cx="1276344" cy="954107"/>
          </a:xfrm>
          <a:prstGeom prst="rect">
            <a:avLst/>
          </a:prstGeom>
          <a:solidFill>
            <a:srgbClr val="FAFBBD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400" dirty="0"/>
              <a:t>Version und Releasenotes werden nicht übernommen</a:t>
            </a:r>
          </a:p>
        </p:txBody>
      </p:sp>
      <p:sp>
        <p:nvSpPr>
          <p:cNvPr id="197" name="Right Arrow 196"/>
          <p:cNvSpPr/>
          <p:nvPr/>
        </p:nvSpPr>
        <p:spPr>
          <a:xfrm rot="1515013">
            <a:off x="10818103" y="3400115"/>
            <a:ext cx="387196" cy="329575"/>
          </a:xfrm>
          <a:prstGeom prst="rightArrow">
            <a:avLst/>
          </a:prstGeom>
          <a:solidFill>
            <a:srgbClr val="FAFB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9" name="TextBox 198"/>
          <p:cNvSpPr txBox="1"/>
          <p:nvPr/>
        </p:nvSpPr>
        <p:spPr>
          <a:xfrm>
            <a:off x="1931095" y="7514162"/>
            <a:ext cx="2224041" cy="523220"/>
          </a:xfrm>
          <a:prstGeom prst="rect">
            <a:avLst/>
          </a:prstGeom>
          <a:solidFill>
            <a:srgbClr val="FAFBBD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400" dirty="0"/>
              <a:t>Version und Releasenotes werden nicht übernommen</a:t>
            </a:r>
          </a:p>
        </p:txBody>
      </p:sp>
      <p:sp>
        <p:nvSpPr>
          <p:cNvPr id="200" name="Right Arrow 199"/>
          <p:cNvSpPr/>
          <p:nvPr/>
        </p:nvSpPr>
        <p:spPr>
          <a:xfrm rot="2397020">
            <a:off x="4113996" y="7917405"/>
            <a:ext cx="185393" cy="276461"/>
          </a:xfrm>
          <a:prstGeom prst="rightArrow">
            <a:avLst/>
          </a:prstGeom>
          <a:solidFill>
            <a:srgbClr val="FAFB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1" name="TextBox 200"/>
          <p:cNvSpPr txBox="1"/>
          <p:nvPr/>
        </p:nvSpPr>
        <p:spPr>
          <a:xfrm>
            <a:off x="14772569" y="6475492"/>
            <a:ext cx="1879923" cy="738664"/>
          </a:xfrm>
          <a:prstGeom prst="rect">
            <a:avLst/>
          </a:prstGeom>
          <a:solidFill>
            <a:srgbClr val="FAFBBD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400" dirty="0"/>
              <a:t>Version und Releasenotes werden nicht übernommen</a:t>
            </a:r>
          </a:p>
        </p:txBody>
      </p:sp>
      <p:sp>
        <p:nvSpPr>
          <p:cNvPr id="202" name="Right Arrow 201"/>
          <p:cNvSpPr/>
          <p:nvPr/>
        </p:nvSpPr>
        <p:spPr>
          <a:xfrm rot="8281380">
            <a:off x="14533995" y="7096120"/>
            <a:ext cx="322493" cy="324976"/>
          </a:xfrm>
          <a:prstGeom prst="rightArrow">
            <a:avLst/>
          </a:prstGeom>
          <a:solidFill>
            <a:srgbClr val="FAFB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3" name="TextBox 202"/>
          <p:cNvSpPr txBox="1"/>
          <p:nvPr/>
        </p:nvSpPr>
        <p:spPr>
          <a:xfrm>
            <a:off x="14779191" y="3782530"/>
            <a:ext cx="1879923" cy="523220"/>
          </a:xfrm>
          <a:prstGeom prst="rect">
            <a:avLst/>
          </a:prstGeom>
          <a:solidFill>
            <a:srgbClr val="FAFBBD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400" dirty="0"/>
              <a:t>Version wird nicht übernommen</a:t>
            </a:r>
          </a:p>
        </p:txBody>
      </p:sp>
      <p:sp>
        <p:nvSpPr>
          <p:cNvPr id="204" name="Right Arrow 203"/>
          <p:cNvSpPr/>
          <p:nvPr/>
        </p:nvSpPr>
        <p:spPr>
          <a:xfrm rot="8775697">
            <a:off x="14551259" y="4195737"/>
            <a:ext cx="302029" cy="276461"/>
          </a:xfrm>
          <a:prstGeom prst="rightArrow">
            <a:avLst/>
          </a:prstGeom>
          <a:solidFill>
            <a:srgbClr val="FAFBBD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graphicFrame>
        <p:nvGraphicFramePr>
          <p:cNvPr id="186" name="Diagram 185"/>
          <p:cNvGraphicFramePr/>
          <p:nvPr>
            <p:extLst>
              <p:ext uri="{D42A27DB-BD31-4B8C-83A1-F6EECF244321}">
                <p14:modId xmlns:p14="http://schemas.microsoft.com/office/powerpoint/2010/main" val="1092215722"/>
              </p:ext>
            </p:extLst>
          </p:nvPr>
        </p:nvGraphicFramePr>
        <p:xfrm>
          <a:off x="14723684" y="2874589"/>
          <a:ext cx="1104215" cy="553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05" name="Diagram 204"/>
          <p:cNvGraphicFramePr/>
          <p:nvPr>
            <p:extLst>
              <p:ext uri="{D42A27DB-BD31-4B8C-83A1-F6EECF244321}">
                <p14:modId xmlns:p14="http://schemas.microsoft.com/office/powerpoint/2010/main" val="1472851222"/>
              </p:ext>
            </p:extLst>
          </p:nvPr>
        </p:nvGraphicFramePr>
        <p:xfrm>
          <a:off x="14676378" y="2908964"/>
          <a:ext cx="1151520" cy="568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206" name="Left Arrow 205"/>
          <p:cNvSpPr/>
          <p:nvPr/>
        </p:nvSpPr>
        <p:spPr>
          <a:xfrm rot="2641140">
            <a:off x="14502588" y="2789624"/>
            <a:ext cx="292138" cy="252206"/>
          </a:xfrm>
          <a:prstGeom prst="leftArrow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9" name="TextBox 208"/>
          <p:cNvSpPr txBox="1"/>
          <p:nvPr/>
        </p:nvSpPr>
        <p:spPr>
          <a:xfrm>
            <a:off x="4267610" y="9350153"/>
            <a:ext cx="1303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support/v.1.4</a:t>
            </a:r>
          </a:p>
        </p:txBody>
      </p:sp>
      <p:cxnSp>
        <p:nvCxnSpPr>
          <p:cNvPr id="211" name="Straight Arrow Connector 210"/>
          <p:cNvCxnSpPr>
            <a:stCxn id="64" idx="3"/>
            <a:endCxn id="214" idx="6"/>
          </p:cNvCxnSpPr>
          <p:nvPr/>
        </p:nvCxnSpPr>
        <p:spPr>
          <a:xfrm flipH="1">
            <a:off x="4899351" y="7939611"/>
            <a:ext cx="2828119" cy="18019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4" name="Oval 213"/>
          <p:cNvSpPr/>
          <p:nvPr/>
        </p:nvSpPr>
        <p:spPr>
          <a:xfrm>
            <a:off x="4714433" y="9659982"/>
            <a:ext cx="184918" cy="16324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17" name="Straight Arrow Connector 216"/>
          <p:cNvCxnSpPr>
            <a:stCxn id="214" idx="4"/>
            <a:endCxn id="223" idx="0"/>
          </p:cNvCxnSpPr>
          <p:nvPr/>
        </p:nvCxnSpPr>
        <p:spPr>
          <a:xfrm>
            <a:off x="4806892" y="9823230"/>
            <a:ext cx="0" cy="39682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>
            <a:stCxn id="214" idx="3"/>
            <a:endCxn id="219" idx="6"/>
          </p:cNvCxnSpPr>
          <p:nvPr/>
        </p:nvCxnSpPr>
        <p:spPr>
          <a:xfrm flipH="1">
            <a:off x="2856636" y="9799323"/>
            <a:ext cx="1884878" cy="15082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9" name="Oval 218"/>
          <p:cNvSpPr/>
          <p:nvPr/>
        </p:nvSpPr>
        <p:spPr>
          <a:xfrm>
            <a:off x="2671718" y="11225980"/>
            <a:ext cx="184918" cy="163248"/>
          </a:xfrm>
          <a:prstGeom prst="ellipse">
            <a:avLst/>
          </a:prstGeom>
          <a:noFill/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0" name="TextBox 219"/>
          <p:cNvSpPr txBox="1"/>
          <p:nvPr/>
        </p:nvSpPr>
        <p:spPr>
          <a:xfrm>
            <a:off x="2339861" y="10775161"/>
            <a:ext cx="1236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err="1"/>
              <a:t>hotfix</a:t>
            </a:r>
            <a:r>
              <a:rPr lang="de-AT" sz="1400" dirty="0"/>
              <a:t>/v1.4.0</a:t>
            </a:r>
          </a:p>
        </p:txBody>
      </p:sp>
      <p:cxnSp>
        <p:nvCxnSpPr>
          <p:cNvPr id="221" name="Straight Arrow Connector 220"/>
          <p:cNvCxnSpPr>
            <a:stCxn id="226" idx="3"/>
            <a:endCxn id="235" idx="7"/>
          </p:cNvCxnSpPr>
          <p:nvPr/>
        </p:nvCxnSpPr>
        <p:spPr>
          <a:xfrm flipH="1">
            <a:off x="2834846" y="12092083"/>
            <a:ext cx="529125" cy="366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2" name="Rectangular Callout 221"/>
          <p:cNvSpPr/>
          <p:nvPr/>
        </p:nvSpPr>
        <p:spPr>
          <a:xfrm>
            <a:off x="4941496" y="13306168"/>
            <a:ext cx="740771" cy="357089"/>
          </a:xfrm>
          <a:prstGeom prst="wedgeRectCallout">
            <a:avLst>
              <a:gd name="adj1" fmla="val -53759"/>
              <a:gd name="adj2" fmla="val 936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v1.4.0</a:t>
            </a:r>
            <a:endParaRPr lang="de-AT" sz="1100" dirty="0">
              <a:solidFill>
                <a:schemeClr val="tx1"/>
              </a:solidFill>
            </a:endParaRPr>
          </a:p>
        </p:txBody>
      </p:sp>
      <p:sp>
        <p:nvSpPr>
          <p:cNvPr id="223" name="Oval 222"/>
          <p:cNvSpPr/>
          <p:nvPr/>
        </p:nvSpPr>
        <p:spPr>
          <a:xfrm>
            <a:off x="4714433" y="13791459"/>
            <a:ext cx="184918" cy="16324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25" name="Straight Arrow Connector 224"/>
          <p:cNvCxnSpPr>
            <a:stCxn id="219" idx="5"/>
            <a:endCxn id="226" idx="1"/>
          </p:cNvCxnSpPr>
          <p:nvPr/>
        </p:nvCxnSpPr>
        <p:spPr>
          <a:xfrm>
            <a:off x="2829556" y="11365321"/>
            <a:ext cx="534415" cy="607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6" name="Oval 225"/>
          <p:cNvSpPr/>
          <p:nvPr/>
        </p:nvSpPr>
        <p:spPr>
          <a:xfrm>
            <a:off x="3336890" y="11948309"/>
            <a:ext cx="184916" cy="16844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7" name="TextBox 226"/>
          <p:cNvSpPr txBox="1"/>
          <p:nvPr/>
        </p:nvSpPr>
        <p:spPr>
          <a:xfrm>
            <a:off x="3080388" y="11193270"/>
            <a:ext cx="1645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/>
              <a:t>prerelease/v1.4.0-rc.1</a:t>
            </a:r>
          </a:p>
        </p:txBody>
      </p:sp>
      <p:cxnSp>
        <p:nvCxnSpPr>
          <p:cNvPr id="231" name="Straight Arrow Connector 230"/>
          <p:cNvCxnSpPr>
            <a:stCxn id="219" idx="4"/>
            <a:endCxn id="235" idx="0"/>
          </p:cNvCxnSpPr>
          <p:nvPr/>
        </p:nvCxnSpPr>
        <p:spPr>
          <a:xfrm>
            <a:off x="2764177" y="11389228"/>
            <a:ext cx="5290" cy="1045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2" name="Rectangular Callout 231"/>
          <p:cNvSpPr/>
          <p:nvPr/>
        </p:nvSpPr>
        <p:spPr>
          <a:xfrm>
            <a:off x="3199788" y="12443214"/>
            <a:ext cx="972642" cy="290936"/>
          </a:xfrm>
          <a:prstGeom prst="wedgeRectCallout">
            <a:avLst>
              <a:gd name="adj1" fmla="val -24806"/>
              <a:gd name="adj2" fmla="val -1377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v1.4.0-rc.1</a:t>
            </a:r>
            <a:endParaRPr lang="de-AT" sz="1100" dirty="0">
              <a:solidFill>
                <a:schemeClr val="tx1"/>
              </a:solidFill>
            </a:endParaRPr>
          </a:p>
        </p:txBody>
      </p:sp>
      <p:cxnSp>
        <p:nvCxnSpPr>
          <p:cNvPr id="234" name="Straight Arrow Connector 233"/>
          <p:cNvCxnSpPr>
            <a:stCxn id="238" idx="6"/>
            <a:endCxn id="223" idx="2"/>
          </p:cNvCxnSpPr>
          <p:nvPr/>
        </p:nvCxnSpPr>
        <p:spPr>
          <a:xfrm>
            <a:off x="2854839" y="13300757"/>
            <a:ext cx="1859595" cy="5723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5" name="Oval 234"/>
          <p:cNvSpPr/>
          <p:nvPr/>
        </p:nvSpPr>
        <p:spPr>
          <a:xfrm>
            <a:off x="2677008" y="12434572"/>
            <a:ext cx="184918" cy="163248"/>
          </a:xfrm>
          <a:prstGeom prst="ellipse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0" name="Freeform 39"/>
          <p:cNvSpPr/>
          <p:nvPr/>
        </p:nvSpPr>
        <p:spPr>
          <a:xfrm>
            <a:off x="1710470" y="12875518"/>
            <a:ext cx="682614" cy="784089"/>
          </a:xfrm>
          <a:custGeom>
            <a:avLst/>
            <a:gdLst>
              <a:gd name="connsiteX0" fmla="*/ 0 w 563697"/>
              <a:gd name="connsiteY0" fmla="*/ 93951 h 755123"/>
              <a:gd name="connsiteX1" fmla="*/ 93951 w 563697"/>
              <a:gd name="connsiteY1" fmla="*/ 0 h 755123"/>
              <a:gd name="connsiteX2" fmla="*/ 469746 w 563697"/>
              <a:gd name="connsiteY2" fmla="*/ 0 h 755123"/>
              <a:gd name="connsiteX3" fmla="*/ 563697 w 563697"/>
              <a:gd name="connsiteY3" fmla="*/ 93951 h 755123"/>
              <a:gd name="connsiteX4" fmla="*/ 563697 w 563697"/>
              <a:gd name="connsiteY4" fmla="*/ 661172 h 755123"/>
              <a:gd name="connsiteX5" fmla="*/ 469746 w 563697"/>
              <a:gd name="connsiteY5" fmla="*/ 755123 h 755123"/>
              <a:gd name="connsiteX6" fmla="*/ 93951 w 563697"/>
              <a:gd name="connsiteY6" fmla="*/ 755123 h 755123"/>
              <a:gd name="connsiteX7" fmla="*/ 0 w 563697"/>
              <a:gd name="connsiteY7" fmla="*/ 661172 h 755123"/>
              <a:gd name="connsiteX8" fmla="*/ 0 w 563697"/>
              <a:gd name="connsiteY8" fmla="*/ 93951 h 75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3697" h="755123">
                <a:moveTo>
                  <a:pt x="0" y="93951"/>
                </a:moveTo>
                <a:cubicBezTo>
                  <a:pt x="0" y="42063"/>
                  <a:pt x="42063" y="0"/>
                  <a:pt x="93951" y="0"/>
                </a:cubicBezTo>
                <a:lnTo>
                  <a:pt x="469746" y="0"/>
                </a:lnTo>
                <a:cubicBezTo>
                  <a:pt x="521634" y="0"/>
                  <a:pt x="563697" y="42063"/>
                  <a:pt x="563697" y="93951"/>
                </a:cubicBezTo>
                <a:lnTo>
                  <a:pt x="563697" y="661172"/>
                </a:lnTo>
                <a:cubicBezTo>
                  <a:pt x="563697" y="713060"/>
                  <a:pt x="521634" y="755123"/>
                  <a:pt x="469746" y="755123"/>
                </a:cubicBezTo>
                <a:lnTo>
                  <a:pt x="93951" y="755123"/>
                </a:lnTo>
                <a:cubicBezTo>
                  <a:pt x="42063" y="755123"/>
                  <a:pt x="0" y="713060"/>
                  <a:pt x="0" y="661172"/>
                </a:cubicBezTo>
                <a:lnTo>
                  <a:pt x="0" y="9395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617" tIns="46567" rIns="65617" bIns="46567" numCol="1" spcCol="127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100" dirty="0"/>
              <a:t>Prepare Next Version</a:t>
            </a:r>
          </a:p>
        </p:txBody>
      </p:sp>
      <p:sp>
        <p:nvSpPr>
          <p:cNvPr id="238" name="Oval 237"/>
          <p:cNvSpPr/>
          <p:nvPr/>
        </p:nvSpPr>
        <p:spPr>
          <a:xfrm>
            <a:off x="2669920" y="13219133"/>
            <a:ext cx="184918" cy="163248"/>
          </a:xfrm>
          <a:prstGeom prst="ellipse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39" name="Straight Arrow Connector 238"/>
          <p:cNvCxnSpPr>
            <a:stCxn id="235" idx="4"/>
            <a:endCxn id="238" idx="0"/>
          </p:cNvCxnSpPr>
          <p:nvPr/>
        </p:nvCxnSpPr>
        <p:spPr>
          <a:xfrm flipH="1">
            <a:off x="2762379" y="12597821"/>
            <a:ext cx="7088" cy="621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0" name="Right Arrow 239"/>
          <p:cNvSpPr/>
          <p:nvPr/>
        </p:nvSpPr>
        <p:spPr>
          <a:xfrm>
            <a:off x="2332788" y="13197030"/>
            <a:ext cx="309145" cy="2074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/>
          </a:p>
        </p:txBody>
      </p:sp>
      <p:grpSp>
        <p:nvGrpSpPr>
          <p:cNvPr id="242" name="Group 241"/>
          <p:cNvGrpSpPr/>
          <p:nvPr/>
        </p:nvGrpSpPr>
        <p:grpSpPr>
          <a:xfrm>
            <a:off x="3791737" y="11621577"/>
            <a:ext cx="563697" cy="755123"/>
            <a:chOff x="489739" y="0"/>
            <a:chExt cx="563697" cy="755123"/>
          </a:xfrm>
        </p:grpSpPr>
        <p:sp>
          <p:nvSpPr>
            <p:cNvPr id="244" name="Rounded Rectangle 243"/>
            <p:cNvSpPr/>
            <p:nvPr/>
          </p:nvSpPr>
          <p:spPr>
            <a:xfrm>
              <a:off x="489739" y="0"/>
              <a:ext cx="563697" cy="755123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5" name="Rounded Rectangle 4"/>
            <p:cNvSpPr/>
            <p:nvPr/>
          </p:nvSpPr>
          <p:spPr>
            <a:xfrm>
              <a:off x="517256" y="37161"/>
              <a:ext cx="536180" cy="6904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19050" rIns="38100" bIns="190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AT" sz="1100" dirty="0"/>
                <a:t>Prepare Next Version</a:t>
              </a:r>
            </a:p>
          </p:txBody>
        </p:sp>
      </p:grpSp>
      <p:sp>
        <p:nvSpPr>
          <p:cNvPr id="250" name="Left Arrow 249"/>
          <p:cNvSpPr/>
          <p:nvPr/>
        </p:nvSpPr>
        <p:spPr>
          <a:xfrm>
            <a:off x="3555266" y="11922944"/>
            <a:ext cx="293775" cy="215993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51" name="TextBox 250"/>
          <p:cNvSpPr txBox="1"/>
          <p:nvPr/>
        </p:nvSpPr>
        <p:spPr>
          <a:xfrm>
            <a:off x="689152" y="11603645"/>
            <a:ext cx="1879923" cy="738664"/>
          </a:xfrm>
          <a:prstGeom prst="rect">
            <a:avLst/>
          </a:prstGeom>
          <a:solidFill>
            <a:srgbClr val="FAFBBD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400" dirty="0"/>
              <a:t>Version und Releasenotes werden nicht übernommen</a:t>
            </a:r>
          </a:p>
        </p:txBody>
      </p:sp>
      <p:sp>
        <p:nvSpPr>
          <p:cNvPr id="253" name="Right Arrow 252"/>
          <p:cNvSpPr/>
          <p:nvPr/>
        </p:nvSpPr>
        <p:spPr>
          <a:xfrm rot="2397020">
            <a:off x="2518102" y="12220313"/>
            <a:ext cx="185393" cy="276461"/>
          </a:xfrm>
          <a:prstGeom prst="rightArrow">
            <a:avLst/>
          </a:prstGeom>
          <a:solidFill>
            <a:srgbClr val="FAFB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93" name="Right Arrow 292"/>
          <p:cNvSpPr/>
          <p:nvPr/>
        </p:nvSpPr>
        <p:spPr>
          <a:xfrm rot="14567370">
            <a:off x="11300649" y="4382604"/>
            <a:ext cx="369099" cy="26604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/>
          </a:p>
        </p:txBody>
      </p:sp>
      <p:graphicFrame>
        <p:nvGraphicFramePr>
          <p:cNvPr id="198" name="Diagram 197"/>
          <p:cNvGraphicFramePr/>
          <p:nvPr>
            <p:extLst>
              <p:ext uri="{D42A27DB-BD31-4B8C-83A1-F6EECF244321}">
                <p14:modId xmlns:p14="http://schemas.microsoft.com/office/powerpoint/2010/main" val="3478726465"/>
              </p:ext>
            </p:extLst>
          </p:nvPr>
        </p:nvGraphicFramePr>
        <p:xfrm>
          <a:off x="3241123" y="9822688"/>
          <a:ext cx="1186806" cy="58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213" name="Left Arrow 212"/>
          <p:cNvSpPr/>
          <p:nvPr/>
        </p:nvSpPr>
        <p:spPr>
          <a:xfrm rot="9851349">
            <a:off x="4306811" y="9709172"/>
            <a:ext cx="368418" cy="263452"/>
          </a:xfrm>
          <a:prstGeom prst="leftArrow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graphicFrame>
        <p:nvGraphicFramePr>
          <p:cNvPr id="241" name="Diagram 186"/>
          <p:cNvGraphicFramePr/>
          <p:nvPr>
            <p:extLst>
              <p:ext uri="{D42A27DB-BD31-4B8C-83A1-F6EECF244321}">
                <p14:modId xmlns:p14="http://schemas.microsoft.com/office/powerpoint/2010/main" val="1749740935"/>
              </p:ext>
            </p:extLst>
          </p:nvPr>
        </p:nvGraphicFramePr>
        <p:xfrm>
          <a:off x="1126684" y="2056192"/>
          <a:ext cx="1186806" cy="58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243" name="Left Arrow 189"/>
          <p:cNvSpPr/>
          <p:nvPr/>
        </p:nvSpPr>
        <p:spPr>
          <a:xfrm rot="10243138">
            <a:off x="2164770" y="1980956"/>
            <a:ext cx="360122" cy="190337"/>
          </a:xfrm>
          <a:prstGeom prst="leftArrow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46" name="Oval 35"/>
          <p:cNvSpPr/>
          <p:nvPr/>
        </p:nvSpPr>
        <p:spPr>
          <a:xfrm>
            <a:off x="2605791" y="2185382"/>
            <a:ext cx="184918" cy="16324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49" name="Oval 424"/>
          <p:cNvSpPr/>
          <p:nvPr/>
        </p:nvSpPr>
        <p:spPr>
          <a:xfrm>
            <a:off x="2594896" y="2818441"/>
            <a:ext cx="184918" cy="16324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55" name="Oval 431"/>
          <p:cNvSpPr/>
          <p:nvPr/>
        </p:nvSpPr>
        <p:spPr>
          <a:xfrm>
            <a:off x="3073157" y="2501023"/>
            <a:ext cx="184918" cy="16324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57" name="Straight Arrow Connector 433"/>
          <p:cNvCxnSpPr>
            <a:stCxn id="246" idx="6"/>
            <a:endCxn id="255" idx="1"/>
          </p:cNvCxnSpPr>
          <p:nvPr/>
        </p:nvCxnSpPr>
        <p:spPr>
          <a:xfrm>
            <a:off x="2790709" y="2267006"/>
            <a:ext cx="309529" cy="2579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8" name="Straight Arrow Connector 438"/>
          <p:cNvCxnSpPr>
            <a:stCxn id="255" idx="3"/>
            <a:endCxn id="249" idx="7"/>
          </p:cNvCxnSpPr>
          <p:nvPr/>
        </p:nvCxnSpPr>
        <p:spPr>
          <a:xfrm flipH="1">
            <a:off x="2752733" y="2640364"/>
            <a:ext cx="347505" cy="2019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9" name="Straight Arrow Connector 442"/>
          <p:cNvCxnSpPr>
            <a:stCxn id="246" idx="4"/>
            <a:endCxn id="249" idx="0"/>
          </p:cNvCxnSpPr>
          <p:nvPr/>
        </p:nvCxnSpPr>
        <p:spPr>
          <a:xfrm flipH="1">
            <a:off x="2687355" y="2348630"/>
            <a:ext cx="10895" cy="469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0" name="TextBox 448"/>
          <p:cNvSpPr txBox="1"/>
          <p:nvPr/>
        </p:nvSpPr>
        <p:spPr>
          <a:xfrm>
            <a:off x="2762078" y="1962652"/>
            <a:ext cx="1181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feature/RM-2</a:t>
            </a:r>
          </a:p>
        </p:txBody>
      </p:sp>
      <p:cxnSp>
        <p:nvCxnSpPr>
          <p:cNvPr id="272" name="Straight Arrow Connector 442"/>
          <p:cNvCxnSpPr>
            <a:endCxn id="246" idx="0"/>
          </p:cNvCxnSpPr>
          <p:nvPr/>
        </p:nvCxnSpPr>
        <p:spPr>
          <a:xfrm flipH="1">
            <a:off x="2698250" y="1943319"/>
            <a:ext cx="17933" cy="2420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4" name="Oval 35"/>
          <p:cNvSpPr/>
          <p:nvPr/>
        </p:nvSpPr>
        <p:spPr>
          <a:xfrm>
            <a:off x="4291773" y="6210571"/>
            <a:ext cx="184918" cy="16324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85" name="Oval 424"/>
          <p:cNvSpPr/>
          <p:nvPr/>
        </p:nvSpPr>
        <p:spPr>
          <a:xfrm>
            <a:off x="4279934" y="6829374"/>
            <a:ext cx="184918" cy="16324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86" name="Oval 431"/>
          <p:cNvSpPr/>
          <p:nvPr/>
        </p:nvSpPr>
        <p:spPr>
          <a:xfrm>
            <a:off x="4758195" y="6511956"/>
            <a:ext cx="184918" cy="16324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87" name="Straight Arrow Connector 433"/>
          <p:cNvCxnSpPr/>
          <p:nvPr/>
        </p:nvCxnSpPr>
        <p:spPr>
          <a:xfrm>
            <a:off x="4479919" y="6290836"/>
            <a:ext cx="308585" cy="243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9" name="Straight Arrow Connector 438"/>
          <p:cNvCxnSpPr>
            <a:stCxn id="286" idx="3"/>
            <a:endCxn id="285" idx="7"/>
          </p:cNvCxnSpPr>
          <p:nvPr/>
        </p:nvCxnSpPr>
        <p:spPr>
          <a:xfrm flipH="1">
            <a:off x="4437771" y="6651297"/>
            <a:ext cx="347505" cy="2019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2" name="Straight Arrow Connector 442"/>
          <p:cNvCxnSpPr>
            <a:stCxn id="284" idx="4"/>
            <a:endCxn id="285" idx="0"/>
          </p:cNvCxnSpPr>
          <p:nvPr/>
        </p:nvCxnSpPr>
        <p:spPr>
          <a:xfrm flipH="1">
            <a:off x="4372393" y="6373819"/>
            <a:ext cx="11839" cy="4555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4" name="TextBox 448"/>
          <p:cNvSpPr txBox="1"/>
          <p:nvPr/>
        </p:nvSpPr>
        <p:spPr>
          <a:xfrm>
            <a:off x="4758137" y="6189770"/>
            <a:ext cx="1181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feature/RM-2</a:t>
            </a:r>
          </a:p>
        </p:txBody>
      </p:sp>
      <p:cxnSp>
        <p:nvCxnSpPr>
          <p:cNvPr id="295" name="Straight Arrow Connector 433"/>
          <p:cNvCxnSpPr>
            <a:stCxn id="46" idx="4"/>
            <a:endCxn id="284" idx="0"/>
          </p:cNvCxnSpPr>
          <p:nvPr/>
        </p:nvCxnSpPr>
        <p:spPr>
          <a:xfrm flipH="1">
            <a:off x="4384232" y="5988368"/>
            <a:ext cx="4325" cy="222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9" name="Oval 223"/>
          <p:cNvSpPr/>
          <p:nvPr/>
        </p:nvSpPr>
        <p:spPr>
          <a:xfrm>
            <a:off x="2601471" y="1897016"/>
            <a:ext cx="184918" cy="16324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30" name="Straight Arrow Connector 442"/>
          <p:cNvCxnSpPr>
            <a:stCxn id="310" idx="4"/>
            <a:endCxn id="229" idx="0"/>
          </p:cNvCxnSpPr>
          <p:nvPr/>
        </p:nvCxnSpPr>
        <p:spPr>
          <a:xfrm>
            <a:off x="2677008" y="1694680"/>
            <a:ext cx="16922" cy="2023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4" name="Straight Arrow Connector 206"/>
          <p:cNvCxnSpPr>
            <a:stCxn id="156" idx="4"/>
          </p:cNvCxnSpPr>
          <p:nvPr/>
        </p:nvCxnSpPr>
        <p:spPr>
          <a:xfrm>
            <a:off x="14449671" y="7487348"/>
            <a:ext cx="6317" cy="611237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5" name="Straight Arrow Connector 206"/>
          <p:cNvCxnSpPr>
            <a:stCxn id="165" idx="4"/>
          </p:cNvCxnSpPr>
          <p:nvPr/>
        </p:nvCxnSpPr>
        <p:spPr>
          <a:xfrm flipH="1">
            <a:off x="8960853" y="5119874"/>
            <a:ext cx="3" cy="469739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7" name="Straight Arrow Connector 206"/>
          <p:cNvCxnSpPr>
            <a:stCxn id="64" idx="4"/>
          </p:cNvCxnSpPr>
          <p:nvPr/>
        </p:nvCxnSpPr>
        <p:spPr>
          <a:xfrm>
            <a:off x="7792848" y="7963518"/>
            <a:ext cx="0" cy="41610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8" name="Straight Arrow Connector 206"/>
          <p:cNvCxnSpPr>
            <a:stCxn id="316" idx="4"/>
          </p:cNvCxnSpPr>
          <p:nvPr/>
        </p:nvCxnSpPr>
        <p:spPr>
          <a:xfrm>
            <a:off x="4886763" y="5022599"/>
            <a:ext cx="3843" cy="34976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9" name="Straight Arrow Connector 206"/>
          <p:cNvCxnSpPr>
            <a:stCxn id="223" idx="4"/>
          </p:cNvCxnSpPr>
          <p:nvPr/>
        </p:nvCxnSpPr>
        <p:spPr>
          <a:xfrm>
            <a:off x="4806892" y="13954707"/>
            <a:ext cx="0" cy="326443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B79C3D-E04C-4E02-93CB-8D289870E85B}"/>
              </a:ext>
            </a:extLst>
          </p:cNvPr>
          <p:cNvSpPr txBox="1"/>
          <p:nvPr/>
        </p:nvSpPr>
        <p:spPr>
          <a:xfrm>
            <a:off x="0" y="46434"/>
            <a:ext cx="4904869" cy="4276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a long time ago by Florian Decker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17929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6"/>
          <p:cNvSpPr/>
          <p:nvPr/>
        </p:nvSpPr>
        <p:spPr>
          <a:xfrm>
            <a:off x="11428136" y="4520826"/>
            <a:ext cx="816628" cy="817466"/>
          </a:xfrm>
          <a:custGeom>
            <a:avLst/>
            <a:gdLst>
              <a:gd name="connsiteX0" fmla="*/ 0 w 483963"/>
              <a:gd name="connsiteY0" fmla="*/ 80662 h 735666"/>
              <a:gd name="connsiteX1" fmla="*/ 80662 w 483963"/>
              <a:gd name="connsiteY1" fmla="*/ 0 h 735666"/>
              <a:gd name="connsiteX2" fmla="*/ 403301 w 483963"/>
              <a:gd name="connsiteY2" fmla="*/ 0 h 735666"/>
              <a:gd name="connsiteX3" fmla="*/ 483963 w 483963"/>
              <a:gd name="connsiteY3" fmla="*/ 80662 h 735666"/>
              <a:gd name="connsiteX4" fmla="*/ 483963 w 483963"/>
              <a:gd name="connsiteY4" fmla="*/ 655004 h 735666"/>
              <a:gd name="connsiteX5" fmla="*/ 403301 w 483963"/>
              <a:gd name="connsiteY5" fmla="*/ 735666 h 735666"/>
              <a:gd name="connsiteX6" fmla="*/ 80662 w 483963"/>
              <a:gd name="connsiteY6" fmla="*/ 735666 h 735666"/>
              <a:gd name="connsiteX7" fmla="*/ 0 w 483963"/>
              <a:gd name="connsiteY7" fmla="*/ 655004 h 735666"/>
              <a:gd name="connsiteX8" fmla="*/ 0 w 483963"/>
              <a:gd name="connsiteY8" fmla="*/ 80662 h 735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3963" h="735666">
                <a:moveTo>
                  <a:pt x="0" y="80662"/>
                </a:moveTo>
                <a:cubicBezTo>
                  <a:pt x="0" y="36114"/>
                  <a:pt x="36114" y="0"/>
                  <a:pt x="80662" y="0"/>
                </a:cubicBezTo>
                <a:lnTo>
                  <a:pt x="403301" y="0"/>
                </a:lnTo>
                <a:cubicBezTo>
                  <a:pt x="447849" y="0"/>
                  <a:pt x="483963" y="36114"/>
                  <a:pt x="483963" y="80662"/>
                </a:cubicBezTo>
                <a:lnTo>
                  <a:pt x="483963" y="655004"/>
                </a:lnTo>
                <a:cubicBezTo>
                  <a:pt x="483963" y="699552"/>
                  <a:pt x="447849" y="735666"/>
                  <a:pt x="403301" y="735666"/>
                </a:cubicBezTo>
                <a:lnTo>
                  <a:pt x="80662" y="735666"/>
                </a:lnTo>
                <a:cubicBezTo>
                  <a:pt x="36114" y="735666"/>
                  <a:pt x="0" y="699552"/>
                  <a:pt x="0" y="655004"/>
                </a:cubicBezTo>
                <a:lnTo>
                  <a:pt x="0" y="8066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915" tIns="40770" rIns="57915" bIns="40770" numCol="1" spcCol="1270" anchor="ctr" anchorCtr="0">
            <a:noAutofit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100" dirty="0"/>
              <a:t>Prepare Next Version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809384" y="595232"/>
            <a:ext cx="1222591" cy="427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develop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711412" y="1457140"/>
            <a:ext cx="1135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 err="1"/>
              <a:t>support</a:t>
            </a:r>
            <a:r>
              <a:rPr lang="de-AT" sz="1400" dirty="0"/>
              <a:t>/v1.2</a:t>
            </a:r>
          </a:p>
        </p:txBody>
      </p:sp>
      <p:cxnSp>
        <p:nvCxnSpPr>
          <p:cNvPr id="26" name="Straight Arrow Connector 25"/>
          <p:cNvCxnSpPr>
            <a:stCxn id="36" idx="4"/>
            <a:endCxn id="64" idx="0"/>
          </p:cNvCxnSpPr>
          <p:nvPr/>
        </p:nvCxnSpPr>
        <p:spPr>
          <a:xfrm>
            <a:off x="7671828" y="2138590"/>
            <a:ext cx="70142" cy="58630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29" idx="3"/>
            <a:endCxn id="36" idx="7"/>
          </p:cNvCxnSpPr>
          <p:nvPr/>
        </p:nvCxnSpPr>
        <p:spPr>
          <a:xfrm flipH="1">
            <a:off x="7737206" y="1128260"/>
            <a:ext cx="1158269" cy="870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579369" y="1975342"/>
            <a:ext cx="184918" cy="163248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45" name="Straight Arrow Connector 44"/>
          <p:cNvCxnSpPr>
            <a:stCxn id="36" idx="3"/>
            <a:endCxn id="46" idx="6"/>
          </p:cNvCxnSpPr>
          <p:nvPr/>
        </p:nvCxnSpPr>
        <p:spPr>
          <a:xfrm flipH="1">
            <a:off x="3416306" y="2114683"/>
            <a:ext cx="4190144" cy="10488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3231388" y="3081926"/>
            <a:ext cx="184918" cy="163248"/>
          </a:xfrm>
          <a:prstGeom prst="ellipse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8" name="TextBox 47"/>
          <p:cNvSpPr txBox="1"/>
          <p:nvPr/>
        </p:nvSpPr>
        <p:spPr>
          <a:xfrm>
            <a:off x="2720499" y="2712928"/>
            <a:ext cx="1236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err="1"/>
              <a:t>hotfix</a:t>
            </a:r>
            <a:r>
              <a:rPr lang="de-AT" sz="1400" dirty="0"/>
              <a:t>/v1.2.1</a:t>
            </a:r>
          </a:p>
        </p:txBody>
      </p:sp>
      <p:cxnSp>
        <p:nvCxnSpPr>
          <p:cNvPr id="56" name="Straight Arrow Connector 55"/>
          <p:cNvCxnSpPr>
            <a:stCxn id="69" idx="3"/>
            <a:endCxn id="288" idx="6"/>
          </p:cNvCxnSpPr>
          <p:nvPr/>
        </p:nvCxnSpPr>
        <p:spPr>
          <a:xfrm flipH="1">
            <a:off x="4379186" y="6431237"/>
            <a:ext cx="825477" cy="393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Rectangular Callout 58"/>
          <p:cNvSpPr/>
          <p:nvPr/>
        </p:nvSpPr>
        <p:spPr>
          <a:xfrm>
            <a:off x="7941989" y="7577316"/>
            <a:ext cx="725532" cy="299530"/>
          </a:xfrm>
          <a:prstGeom prst="wedgeRectCallout">
            <a:avLst>
              <a:gd name="adj1" fmla="val -53759"/>
              <a:gd name="adj2" fmla="val 936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v1.2.1</a:t>
            </a:r>
            <a:endParaRPr lang="de-AT" sz="1100" dirty="0">
              <a:solidFill>
                <a:schemeClr val="tx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7649511" y="8001592"/>
            <a:ext cx="184918" cy="16324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67" name="Straight Arrow Connector 66"/>
          <p:cNvCxnSpPr>
            <a:stCxn id="261" idx="5"/>
            <a:endCxn id="69" idx="1"/>
          </p:cNvCxnSpPr>
          <p:nvPr/>
        </p:nvCxnSpPr>
        <p:spPr>
          <a:xfrm>
            <a:off x="4362052" y="5910550"/>
            <a:ext cx="842611" cy="4015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5177583" y="6287463"/>
            <a:ext cx="184916" cy="16844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0" name="TextBox 69"/>
          <p:cNvSpPr txBox="1"/>
          <p:nvPr/>
        </p:nvSpPr>
        <p:spPr>
          <a:xfrm>
            <a:off x="5083762" y="5889714"/>
            <a:ext cx="1645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/>
              <a:t>prerelease/v1.3.0-rc.1</a:t>
            </a:r>
          </a:p>
        </p:txBody>
      </p:sp>
      <p:cxnSp>
        <p:nvCxnSpPr>
          <p:cNvPr id="74" name="Straight Arrow Connector 73"/>
          <p:cNvCxnSpPr>
            <a:stCxn id="285" idx="4"/>
            <a:endCxn id="192" idx="0"/>
          </p:cNvCxnSpPr>
          <p:nvPr/>
        </p:nvCxnSpPr>
        <p:spPr>
          <a:xfrm>
            <a:off x="3307683" y="4249428"/>
            <a:ext cx="11839" cy="12053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Rectangular Callout 81"/>
          <p:cNvSpPr/>
          <p:nvPr/>
        </p:nvSpPr>
        <p:spPr>
          <a:xfrm>
            <a:off x="4872040" y="7410983"/>
            <a:ext cx="994427" cy="339717"/>
          </a:xfrm>
          <a:prstGeom prst="wedgeRectCallout">
            <a:avLst>
              <a:gd name="adj1" fmla="val -15719"/>
              <a:gd name="adj2" fmla="val -29741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v1.2.1-rc.1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8544826" y="199949"/>
            <a:ext cx="1092397" cy="427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master</a:t>
            </a:r>
          </a:p>
        </p:txBody>
      </p:sp>
      <p:cxnSp>
        <p:nvCxnSpPr>
          <p:cNvPr id="128" name="Straight Arrow Connector 127"/>
          <p:cNvCxnSpPr>
            <a:stCxn id="129" idx="4"/>
            <a:endCxn id="165" idx="0"/>
          </p:cNvCxnSpPr>
          <p:nvPr/>
        </p:nvCxnSpPr>
        <p:spPr>
          <a:xfrm>
            <a:off x="8960856" y="1152170"/>
            <a:ext cx="3" cy="3804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9" name="Oval 128"/>
          <p:cNvSpPr/>
          <p:nvPr/>
        </p:nvSpPr>
        <p:spPr>
          <a:xfrm>
            <a:off x="8868394" y="988919"/>
            <a:ext cx="184918" cy="1632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0" name="Rectangular Callout 129"/>
          <p:cNvSpPr/>
          <p:nvPr/>
        </p:nvSpPr>
        <p:spPr>
          <a:xfrm>
            <a:off x="8011395" y="546847"/>
            <a:ext cx="707533" cy="347484"/>
          </a:xfrm>
          <a:prstGeom prst="wedgeRectCallout">
            <a:avLst>
              <a:gd name="adj1" fmla="val 66487"/>
              <a:gd name="adj2" fmla="val 837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v1.2.0</a:t>
            </a:r>
            <a:endParaRPr lang="de-AT" sz="1100" dirty="0">
              <a:solidFill>
                <a:schemeClr val="tx1"/>
              </a:solidFill>
            </a:endParaRPr>
          </a:p>
        </p:txBody>
      </p:sp>
      <p:cxnSp>
        <p:nvCxnSpPr>
          <p:cNvPr id="131" name="Straight Arrow Connector 130"/>
          <p:cNvCxnSpPr>
            <a:stCxn id="461" idx="3"/>
            <a:endCxn id="134" idx="6"/>
          </p:cNvCxnSpPr>
          <p:nvPr/>
        </p:nvCxnSpPr>
        <p:spPr>
          <a:xfrm flipH="1">
            <a:off x="14509595" y="1712490"/>
            <a:ext cx="345028" cy="188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82" idx="4"/>
            <a:endCxn id="145" idx="0"/>
          </p:cNvCxnSpPr>
          <p:nvPr/>
        </p:nvCxnSpPr>
        <p:spPr>
          <a:xfrm>
            <a:off x="14427964" y="2835351"/>
            <a:ext cx="19093" cy="15459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14324677" y="1819294"/>
            <a:ext cx="184918" cy="163248"/>
          </a:xfrm>
          <a:prstGeom prst="ellipse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7" name="Oval 136"/>
          <p:cNvSpPr/>
          <p:nvPr/>
        </p:nvSpPr>
        <p:spPr>
          <a:xfrm>
            <a:off x="14320007" y="1326999"/>
            <a:ext cx="184918" cy="163248"/>
          </a:xfrm>
          <a:prstGeom prst="ellipse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38" name="Straight Arrow Connector 137"/>
          <p:cNvCxnSpPr>
            <a:stCxn id="144" idx="2"/>
            <a:endCxn id="88" idx="7"/>
          </p:cNvCxnSpPr>
          <p:nvPr/>
        </p:nvCxnSpPr>
        <p:spPr>
          <a:xfrm flipH="1">
            <a:off x="11364157" y="2400740"/>
            <a:ext cx="2971347" cy="2672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10765988" y="2261877"/>
            <a:ext cx="127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release/v2.0.0</a:t>
            </a:r>
          </a:p>
        </p:txBody>
      </p:sp>
      <p:cxnSp>
        <p:nvCxnSpPr>
          <p:cNvPr id="141" name="Straight Arrow Connector 140"/>
          <p:cNvCxnSpPr>
            <a:stCxn id="88" idx="4"/>
            <a:endCxn id="142" idx="0"/>
          </p:cNvCxnSpPr>
          <p:nvPr/>
        </p:nvCxnSpPr>
        <p:spPr>
          <a:xfrm>
            <a:off x="11298780" y="2811732"/>
            <a:ext cx="10633" cy="788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11216953" y="3600209"/>
            <a:ext cx="184916" cy="168442"/>
          </a:xfrm>
          <a:prstGeom prst="ellipse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43" name="Straight Arrow Connector 142"/>
          <p:cNvCxnSpPr>
            <a:stCxn id="147" idx="3"/>
            <a:endCxn id="142" idx="6"/>
          </p:cNvCxnSpPr>
          <p:nvPr/>
        </p:nvCxnSpPr>
        <p:spPr>
          <a:xfrm flipH="1">
            <a:off x="11401870" y="3320282"/>
            <a:ext cx="986317" cy="3641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5" name="Oval 144"/>
          <p:cNvSpPr/>
          <p:nvPr/>
        </p:nvSpPr>
        <p:spPr>
          <a:xfrm>
            <a:off x="14354596" y="4381341"/>
            <a:ext cx="184918" cy="163248"/>
          </a:xfrm>
          <a:prstGeom prst="ellipse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46" name="Straight Arrow Connector 145"/>
          <p:cNvCxnSpPr>
            <a:stCxn id="88" idx="6"/>
            <a:endCxn id="147" idx="1"/>
          </p:cNvCxnSpPr>
          <p:nvPr/>
        </p:nvCxnSpPr>
        <p:spPr>
          <a:xfrm>
            <a:off x="11391236" y="2727509"/>
            <a:ext cx="996950" cy="473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Oval 146"/>
          <p:cNvSpPr/>
          <p:nvPr/>
        </p:nvSpPr>
        <p:spPr>
          <a:xfrm>
            <a:off x="12361106" y="3176507"/>
            <a:ext cx="184916" cy="16844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8" name="TextBox 147"/>
          <p:cNvSpPr txBox="1"/>
          <p:nvPr/>
        </p:nvSpPr>
        <p:spPr>
          <a:xfrm>
            <a:off x="11762103" y="2611083"/>
            <a:ext cx="1624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/>
              <a:t>prerelease/v2.0.0-rc.1</a:t>
            </a:r>
          </a:p>
        </p:txBody>
      </p:sp>
      <p:sp>
        <p:nvSpPr>
          <p:cNvPr id="153" name="Rectangular Callout 152"/>
          <p:cNvSpPr/>
          <p:nvPr/>
        </p:nvSpPr>
        <p:spPr>
          <a:xfrm>
            <a:off x="12272528" y="3689579"/>
            <a:ext cx="840430" cy="445503"/>
          </a:xfrm>
          <a:prstGeom prst="wedgeRectCallout">
            <a:avLst>
              <a:gd name="adj1" fmla="val -26462"/>
              <a:gd name="adj2" fmla="val -1196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v2.0.0-rc.1</a:t>
            </a:r>
            <a:endParaRPr lang="de-AT" sz="1100" dirty="0">
              <a:solidFill>
                <a:schemeClr val="tx1"/>
              </a:solidFill>
            </a:endParaRPr>
          </a:p>
        </p:txBody>
      </p:sp>
      <p:cxnSp>
        <p:nvCxnSpPr>
          <p:cNvPr id="154" name="Straight Arrow Connector 153"/>
          <p:cNvCxnSpPr>
            <a:stCxn id="252" idx="5"/>
          </p:cNvCxnSpPr>
          <p:nvPr/>
        </p:nvCxnSpPr>
        <p:spPr>
          <a:xfrm>
            <a:off x="11373974" y="4269243"/>
            <a:ext cx="1420006" cy="1120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212" idx="4"/>
            <a:endCxn id="156" idx="0"/>
          </p:cNvCxnSpPr>
          <p:nvPr/>
        </p:nvCxnSpPr>
        <p:spPr>
          <a:xfrm>
            <a:off x="14449099" y="5718062"/>
            <a:ext cx="572" cy="16060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14357212" y="7324100"/>
            <a:ext cx="184918" cy="163248"/>
          </a:xfrm>
          <a:prstGeom prst="ellipse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57" name="Straight Arrow Connector 156"/>
          <p:cNvCxnSpPr>
            <a:stCxn id="212" idx="2"/>
            <a:endCxn id="158" idx="7"/>
          </p:cNvCxnSpPr>
          <p:nvPr/>
        </p:nvCxnSpPr>
        <p:spPr>
          <a:xfrm flipH="1">
            <a:off x="13159292" y="5636436"/>
            <a:ext cx="1197348" cy="881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Oval 157"/>
          <p:cNvSpPr/>
          <p:nvPr/>
        </p:nvSpPr>
        <p:spPr>
          <a:xfrm>
            <a:off x="13001455" y="6494419"/>
            <a:ext cx="184918" cy="1632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9" name="TextBox 158"/>
          <p:cNvSpPr txBox="1"/>
          <p:nvPr/>
        </p:nvSpPr>
        <p:spPr>
          <a:xfrm>
            <a:off x="11980272" y="5838726"/>
            <a:ext cx="1879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/>
              <a:t>prerelease/v2.1.0-alpha.1</a:t>
            </a:r>
          </a:p>
        </p:txBody>
      </p:sp>
      <p:cxnSp>
        <p:nvCxnSpPr>
          <p:cNvPr id="162" name="Straight Arrow Connector 161"/>
          <p:cNvCxnSpPr>
            <a:stCxn id="158" idx="5"/>
            <a:endCxn id="156" idx="1"/>
          </p:cNvCxnSpPr>
          <p:nvPr/>
        </p:nvCxnSpPr>
        <p:spPr>
          <a:xfrm>
            <a:off x="13159293" y="6633761"/>
            <a:ext cx="1225001" cy="7142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" name="Rectangular Callout 162"/>
          <p:cNvSpPr/>
          <p:nvPr/>
        </p:nvSpPr>
        <p:spPr>
          <a:xfrm>
            <a:off x="12887441" y="7247976"/>
            <a:ext cx="909096" cy="565706"/>
          </a:xfrm>
          <a:prstGeom prst="wedgeRectCallout">
            <a:avLst>
              <a:gd name="adj1" fmla="val -22749"/>
              <a:gd name="adj2" fmla="val -1253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v2.1.0-alpha.1</a:t>
            </a:r>
            <a:endParaRPr lang="de-AT" sz="1100" dirty="0">
              <a:solidFill>
                <a:schemeClr val="tx1"/>
              </a:solidFill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8868397" y="4956626"/>
            <a:ext cx="184918" cy="1632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75" name="Straight Arrow Connector 174"/>
          <p:cNvCxnSpPr>
            <a:stCxn id="252" idx="3"/>
            <a:endCxn id="165" idx="6"/>
          </p:cNvCxnSpPr>
          <p:nvPr/>
        </p:nvCxnSpPr>
        <p:spPr>
          <a:xfrm flipH="1">
            <a:off x="9053316" y="4269244"/>
            <a:ext cx="2189903" cy="7690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9" name="Rectangular Callout 188"/>
          <p:cNvSpPr/>
          <p:nvPr/>
        </p:nvSpPr>
        <p:spPr>
          <a:xfrm>
            <a:off x="8248436" y="4544422"/>
            <a:ext cx="601885" cy="333677"/>
          </a:xfrm>
          <a:prstGeom prst="wedgeRectCallout">
            <a:avLst>
              <a:gd name="adj1" fmla="val 51894"/>
              <a:gd name="adj2" fmla="val 737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100" dirty="0">
                <a:solidFill>
                  <a:schemeClr val="tx1"/>
                </a:solidFill>
              </a:rPr>
              <a:t>v2.0.0</a:t>
            </a:r>
          </a:p>
        </p:txBody>
      </p:sp>
      <p:sp>
        <p:nvSpPr>
          <p:cNvPr id="88" name="Oval 87"/>
          <p:cNvSpPr/>
          <p:nvPr/>
        </p:nvSpPr>
        <p:spPr>
          <a:xfrm>
            <a:off x="11206320" y="2643288"/>
            <a:ext cx="184916" cy="168442"/>
          </a:xfrm>
          <a:prstGeom prst="ellipse">
            <a:avLst/>
          </a:prstGeom>
          <a:noFill/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09" name="Straight Connector 108"/>
          <p:cNvCxnSpPr>
            <a:stCxn id="129" idx="0"/>
          </p:cNvCxnSpPr>
          <p:nvPr/>
        </p:nvCxnSpPr>
        <p:spPr>
          <a:xfrm flipV="1">
            <a:off x="8960853" y="642557"/>
            <a:ext cx="3" cy="346362"/>
          </a:xfrm>
          <a:prstGeom prst="line">
            <a:avLst/>
          </a:prstGeom>
          <a:ln w="15875">
            <a:solidFill>
              <a:schemeClr val="bg2">
                <a:alpha val="86000"/>
              </a:schemeClr>
            </a:solidFill>
            <a:prstDash val="sysDash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stCxn id="129" idx="6"/>
            <a:endCxn id="191" idx="2"/>
          </p:cNvCxnSpPr>
          <p:nvPr/>
        </p:nvCxnSpPr>
        <p:spPr>
          <a:xfrm flipV="1">
            <a:off x="9053318" y="558344"/>
            <a:ext cx="1033559" cy="512207"/>
          </a:xfrm>
          <a:prstGeom prst="line">
            <a:avLst/>
          </a:prstGeom>
          <a:ln w="15875">
            <a:solidFill>
              <a:schemeClr val="bg2">
                <a:alpha val="86000"/>
              </a:schemeClr>
            </a:solidFill>
            <a:prstDash val="sysDash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1" name="Oval 190"/>
          <p:cNvSpPr/>
          <p:nvPr/>
        </p:nvSpPr>
        <p:spPr>
          <a:xfrm>
            <a:off x="10086870" y="474115"/>
            <a:ext cx="184916" cy="168442"/>
          </a:xfrm>
          <a:prstGeom prst="ellipse">
            <a:avLst/>
          </a:prstGeom>
          <a:solidFill>
            <a:schemeClr val="accent1">
              <a:alpha val="34000"/>
            </a:schemeClr>
          </a:solidFill>
          <a:ln>
            <a:solidFill>
              <a:schemeClr val="accent1">
                <a:shade val="50000"/>
                <a:alpha val="3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95" name="Straight Connector 194"/>
          <p:cNvCxnSpPr>
            <a:stCxn id="137" idx="2"/>
            <a:endCxn id="191" idx="6"/>
          </p:cNvCxnSpPr>
          <p:nvPr/>
        </p:nvCxnSpPr>
        <p:spPr>
          <a:xfrm flipH="1" flipV="1">
            <a:off x="10271787" y="558337"/>
            <a:ext cx="4048221" cy="850287"/>
          </a:xfrm>
          <a:prstGeom prst="line">
            <a:avLst/>
          </a:prstGeom>
          <a:ln w="15875">
            <a:solidFill>
              <a:schemeClr val="bg2"/>
            </a:solidFill>
            <a:prstDash val="sysDash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145" idx="4"/>
            <a:endCxn id="256" idx="0"/>
          </p:cNvCxnSpPr>
          <p:nvPr/>
        </p:nvCxnSpPr>
        <p:spPr>
          <a:xfrm>
            <a:off x="14447058" y="4544589"/>
            <a:ext cx="4921" cy="600784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2" name="Oval 211"/>
          <p:cNvSpPr/>
          <p:nvPr/>
        </p:nvSpPr>
        <p:spPr>
          <a:xfrm>
            <a:off x="14356640" y="5554811"/>
            <a:ext cx="184918" cy="163248"/>
          </a:xfrm>
          <a:prstGeom prst="ellipse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56" name="Oval 255"/>
          <p:cNvSpPr/>
          <p:nvPr/>
        </p:nvSpPr>
        <p:spPr>
          <a:xfrm>
            <a:off x="14359517" y="5145373"/>
            <a:ext cx="184918" cy="163248"/>
          </a:xfrm>
          <a:prstGeom prst="ellipse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68" name="Straight Arrow Connector 267"/>
          <p:cNvCxnSpPr>
            <a:stCxn id="256" idx="4"/>
            <a:endCxn id="212" idx="0"/>
          </p:cNvCxnSpPr>
          <p:nvPr/>
        </p:nvCxnSpPr>
        <p:spPr>
          <a:xfrm flipH="1">
            <a:off x="14449102" y="5308621"/>
            <a:ext cx="2877" cy="246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1" name="Oval 460"/>
          <p:cNvSpPr/>
          <p:nvPr/>
        </p:nvSpPr>
        <p:spPr>
          <a:xfrm>
            <a:off x="14827542" y="1573149"/>
            <a:ext cx="184918" cy="163248"/>
          </a:xfrm>
          <a:prstGeom prst="ellipse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463" name="Straight Arrow Connector 462"/>
          <p:cNvCxnSpPr>
            <a:stCxn id="137" idx="6"/>
            <a:endCxn id="461" idx="1"/>
          </p:cNvCxnSpPr>
          <p:nvPr/>
        </p:nvCxnSpPr>
        <p:spPr>
          <a:xfrm>
            <a:off x="14504925" y="1408626"/>
            <a:ext cx="349698" cy="1884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9" name="Straight Arrow Connector 468"/>
          <p:cNvCxnSpPr>
            <a:stCxn id="137" idx="4"/>
            <a:endCxn id="134" idx="0"/>
          </p:cNvCxnSpPr>
          <p:nvPr/>
        </p:nvCxnSpPr>
        <p:spPr>
          <a:xfrm>
            <a:off x="14412466" y="1490250"/>
            <a:ext cx="4670" cy="3290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3" name="TextBox 472"/>
          <p:cNvSpPr txBox="1"/>
          <p:nvPr/>
        </p:nvSpPr>
        <p:spPr>
          <a:xfrm>
            <a:off x="14599373" y="1116654"/>
            <a:ext cx="1181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feature/RM-1</a:t>
            </a:r>
          </a:p>
        </p:txBody>
      </p:sp>
      <p:sp>
        <p:nvSpPr>
          <p:cNvPr id="144" name="Oval 143"/>
          <p:cNvSpPr/>
          <p:nvPr/>
        </p:nvSpPr>
        <p:spPr>
          <a:xfrm>
            <a:off x="14335503" y="2319116"/>
            <a:ext cx="184918" cy="163248"/>
          </a:xfrm>
          <a:prstGeom prst="ellipse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52" name="Straight Arrow Connector 151"/>
          <p:cNvCxnSpPr>
            <a:stCxn id="134" idx="4"/>
            <a:endCxn id="144" idx="0"/>
          </p:cNvCxnSpPr>
          <p:nvPr/>
        </p:nvCxnSpPr>
        <p:spPr>
          <a:xfrm>
            <a:off x="14417136" y="1982542"/>
            <a:ext cx="10826" cy="3365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12388186" y="12830377"/>
          <a:ext cx="5665170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7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7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/>
                        <a:t>Development</a:t>
                      </a:r>
                      <a:r>
                        <a:rPr lang="de-AT" sz="1200" baseline="0" dirty="0"/>
                        <a:t>ForNextRelease</a:t>
                      </a:r>
                      <a:r>
                        <a:rPr lang="de-AT" sz="1200" dirty="0"/>
                        <a:t>:</a:t>
                      </a:r>
                    </a:p>
                    <a:p>
                      <a:endParaRPr lang="de-AT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/>
                        <a:t>Update AssemblyInfo mit Versionsnummer für nächsten Release und "x001"-Suffix (COMMIT)</a:t>
                      </a:r>
                    </a:p>
                    <a:p>
                      <a:endParaRPr lang="de-A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de-AT" sz="1200" dirty="0"/>
                        <a:t>Prepare Next Version: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200" dirty="0"/>
                        <a:t>Update AssemblyInfo mit Release-Versionsnummer (COMMIT)</a:t>
                      </a:r>
                    </a:p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/>
                        <a:t>Release Notes erstellen (COMMIT)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2" name="Oval 251"/>
          <p:cNvSpPr/>
          <p:nvPr/>
        </p:nvSpPr>
        <p:spPr>
          <a:xfrm>
            <a:off x="11216138" y="4125469"/>
            <a:ext cx="184916" cy="168442"/>
          </a:xfrm>
          <a:prstGeom prst="ellipse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54" name="Straight Arrow Connector 253"/>
          <p:cNvCxnSpPr>
            <a:stCxn id="142" idx="4"/>
            <a:endCxn id="252" idx="0"/>
          </p:cNvCxnSpPr>
          <p:nvPr/>
        </p:nvCxnSpPr>
        <p:spPr>
          <a:xfrm flipH="1">
            <a:off x="11308597" y="3768651"/>
            <a:ext cx="815" cy="356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Freeform 52"/>
          <p:cNvSpPr/>
          <p:nvPr/>
        </p:nvSpPr>
        <p:spPr>
          <a:xfrm>
            <a:off x="11980272" y="6123734"/>
            <a:ext cx="618773" cy="882556"/>
          </a:xfrm>
          <a:custGeom>
            <a:avLst/>
            <a:gdLst>
              <a:gd name="connsiteX0" fmla="*/ 0 w 564276"/>
              <a:gd name="connsiteY0" fmla="*/ 94048 h 836720"/>
              <a:gd name="connsiteX1" fmla="*/ 94048 w 564276"/>
              <a:gd name="connsiteY1" fmla="*/ 0 h 836720"/>
              <a:gd name="connsiteX2" fmla="*/ 470228 w 564276"/>
              <a:gd name="connsiteY2" fmla="*/ 0 h 836720"/>
              <a:gd name="connsiteX3" fmla="*/ 564276 w 564276"/>
              <a:gd name="connsiteY3" fmla="*/ 94048 h 836720"/>
              <a:gd name="connsiteX4" fmla="*/ 564276 w 564276"/>
              <a:gd name="connsiteY4" fmla="*/ 742672 h 836720"/>
              <a:gd name="connsiteX5" fmla="*/ 470228 w 564276"/>
              <a:gd name="connsiteY5" fmla="*/ 836720 h 836720"/>
              <a:gd name="connsiteX6" fmla="*/ 94048 w 564276"/>
              <a:gd name="connsiteY6" fmla="*/ 836720 h 836720"/>
              <a:gd name="connsiteX7" fmla="*/ 0 w 564276"/>
              <a:gd name="connsiteY7" fmla="*/ 742672 h 836720"/>
              <a:gd name="connsiteX8" fmla="*/ 0 w 564276"/>
              <a:gd name="connsiteY8" fmla="*/ 94048 h 83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4276" h="836720">
                <a:moveTo>
                  <a:pt x="0" y="94048"/>
                </a:moveTo>
                <a:cubicBezTo>
                  <a:pt x="0" y="42107"/>
                  <a:pt x="42107" y="0"/>
                  <a:pt x="94048" y="0"/>
                </a:cubicBezTo>
                <a:lnTo>
                  <a:pt x="470228" y="0"/>
                </a:lnTo>
                <a:cubicBezTo>
                  <a:pt x="522169" y="0"/>
                  <a:pt x="564276" y="42107"/>
                  <a:pt x="564276" y="94048"/>
                </a:cubicBezTo>
                <a:lnTo>
                  <a:pt x="564276" y="742672"/>
                </a:lnTo>
                <a:cubicBezTo>
                  <a:pt x="564276" y="794613"/>
                  <a:pt x="522169" y="836720"/>
                  <a:pt x="470228" y="836720"/>
                </a:cubicBezTo>
                <a:lnTo>
                  <a:pt x="94048" y="836720"/>
                </a:lnTo>
                <a:cubicBezTo>
                  <a:pt x="42107" y="836720"/>
                  <a:pt x="0" y="794613"/>
                  <a:pt x="0" y="742672"/>
                </a:cubicBezTo>
                <a:lnTo>
                  <a:pt x="0" y="9404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646" tIns="46596" rIns="65646" bIns="46596" numCol="1" spcCol="127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100" dirty="0"/>
              <a:t>Prepare Next Version</a:t>
            </a:r>
          </a:p>
        </p:txBody>
      </p:sp>
      <p:sp>
        <p:nvSpPr>
          <p:cNvPr id="297" name="Right Arrow 296"/>
          <p:cNvSpPr/>
          <p:nvPr/>
        </p:nvSpPr>
        <p:spPr>
          <a:xfrm>
            <a:off x="12569035" y="6470706"/>
            <a:ext cx="365084" cy="23714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/>
          </a:p>
        </p:txBody>
      </p:sp>
      <p:sp>
        <p:nvSpPr>
          <p:cNvPr id="298" name="Rectangular Callout 297"/>
          <p:cNvSpPr/>
          <p:nvPr/>
        </p:nvSpPr>
        <p:spPr>
          <a:xfrm>
            <a:off x="13211987" y="12050974"/>
            <a:ext cx="743727" cy="428977"/>
          </a:xfrm>
          <a:prstGeom prst="wedgeRectCallout">
            <a:avLst>
              <a:gd name="adj1" fmla="val -69904"/>
              <a:gd name="adj2" fmla="val 82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600" dirty="0">
                <a:solidFill>
                  <a:schemeClr val="tx1"/>
                </a:solidFill>
              </a:rPr>
              <a:t>Tag</a:t>
            </a:r>
            <a:endParaRPr lang="de-AT" sz="1100" dirty="0">
              <a:solidFill>
                <a:schemeClr val="tx1"/>
              </a:solidFill>
            </a:endParaRPr>
          </a:p>
        </p:txBody>
      </p:sp>
      <p:cxnSp>
        <p:nvCxnSpPr>
          <p:cNvPr id="164" name="Straight Connector 163"/>
          <p:cNvCxnSpPr>
            <a:stCxn id="137" idx="0"/>
          </p:cNvCxnSpPr>
          <p:nvPr/>
        </p:nvCxnSpPr>
        <p:spPr>
          <a:xfrm flipH="1" flipV="1">
            <a:off x="14410009" y="1127933"/>
            <a:ext cx="2459" cy="199066"/>
          </a:xfrm>
          <a:prstGeom prst="line">
            <a:avLst/>
          </a:prstGeom>
          <a:ln w="15875">
            <a:solidFill>
              <a:schemeClr val="bg2">
                <a:alpha val="86000"/>
              </a:schemeClr>
            </a:solidFill>
            <a:prstDash val="sysDash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170" name="Group 169"/>
          <p:cNvGrpSpPr/>
          <p:nvPr/>
        </p:nvGrpSpPr>
        <p:grpSpPr>
          <a:xfrm>
            <a:off x="5750103" y="6362706"/>
            <a:ext cx="745196" cy="836359"/>
            <a:chOff x="489739" y="-48685"/>
            <a:chExt cx="619576" cy="803808"/>
          </a:xfrm>
        </p:grpSpPr>
        <p:sp>
          <p:nvSpPr>
            <p:cNvPr id="171" name="Rounded Rectangle 170"/>
            <p:cNvSpPr/>
            <p:nvPr/>
          </p:nvSpPr>
          <p:spPr>
            <a:xfrm>
              <a:off x="489739" y="-48685"/>
              <a:ext cx="619576" cy="803808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2" name="Rounded Rectangle 4"/>
            <p:cNvSpPr/>
            <p:nvPr/>
          </p:nvSpPr>
          <p:spPr>
            <a:xfrm>
              <a:off x="517256" y="27517"/>
              <a:ext cx="508663" cy="7000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19050" rIns="38100" bIns="190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AT" sz="1100" dirty="0"/>
                <a:t>Prepare Next Version</a:t>
              </a:r>
            </a:p>
          </p:txBody>
        </p:sp>
      </p:grpSp>
      <p:sp>
        <p:nvSpPr>
          <p:cNvPr id="173" name="Left Arrow 172"/>
          <p:cNvSpPr/>
          <p:nvPr/>
        </p:nvSpPr>
        <p:spPr>
          <a:xfrm rot="1286194">
            <a:off x="5408075" y="6267206"/>
            <a:ext cx="375123" cy="421673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grpSp>
        <p:nvGrpSpPr>
          <p:cNvPr id="176" name="Group 175"/>
          <p:cNvGrpSpPr/>
          <p:nvPr/>
        </p:nvGrpSpPr>
        <p:grpSpPr>
          <a:xfrm>
            <a:off x="12919958" y="2889702"/>
            <a:ext cx="583485" cy="781807"/>
            <a:chOff x="489739" y="-26245"/>
            <a:chExt cx="583485" cy="781807"/>
          </a:xfrm>
        </p:grpSpPr>
        <p:sp>
          <p:nvSpPr>
            <p:cNvPr id="177" name="Rounded Rectangle 176"/>
            <p:cNvSpPr/>
            <p:nvPr/>
          </p:nvSpPr>
          <p:spPr>
            <a:xfrm>
              <a:off x="489739" y="0"/>
              <a:ext cx="563697" cy="755123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9" name="Rounded Rectangle 4"/>
            <p:cNvSpPr/>
            <p:nvPr/>
          </p:nvSpPr>
          <p:spPr>
            <a:xfrm>
              <a:off x="489739" y="-26245"/>
              <a:ext cx="583485" cy="7818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19050" rIns="38100" bIns="190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AT" sz="1100" dirty="0"/>
                <a:t>Prepare Next Version</a:t>
              </a:r>
            </a:p>
          </p:txBody>
        </p:sp>
      </p:grpSp>
      <p:sp>
        <p:nvSpPr>
          <p:cNvPr id="180" name="Left Arrow 179"/>
          <p:cNvSpPr/>
          <p:nvPr/>
        </p:nvSpPr>
        <p:spPr>
          <a:xfrm>
            <a:off x="12638483" y="3109825"/>
            <a:ext cx="316771" cy="261208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2" name="Oval 181"/>
          <p:cNvSpPr/>
          <p:nvPr/>
        </p:nvSpPr>
        <p:spPr>
          <a:xfrm>
            <a:off x="14335503" y="2672103"/>
            <a:ext cx="184918" cy="163248"/>
          </a:xfrm>
          <a:prstGeom prst="ellipse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83" name="Straight Arrow Connector 182"/>
          <p:cNvCxnSpPr>
            <a:stCxn id="144" idx="4"/>
            <a:endCxn id="182" idx="0"/>
          </p:cNvCxnSpPr>
          <p:nvPr/>
        </p:nvCxnSpPr>
        <p:spPr>
          <a:xfrm>
            <a:off x="14427962" y="2482366"/>
            <a:ext cx="0" cy="1897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87" name="Diagram 186"/>
          <p:cNvGraphicFramePr/>
          <p:nvPr>
            <p:extLst/>
          </p:nvPr>
        </p:nvGraphicFramePr>
        <p:xfrm>
          <a:off x="1911807" y="3197132"/>
          <a:ext cx="1165791" cy="799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0" name="Left Arrow 189"/>
          <p:cNvSpPr/>
          <p:nvPr/>
        </p:nvSpPr>
        <p:spPr>
          <a:xfrm rot="9099860">
            <a:off x="2954533" y="3143120"/>
            <a:ext cx="267362" cy="284536"/>
          </a:xfrm>
          <a:prstGeom prst="leftArrow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4" name="TextBox 193"/>
          <p:cNvSpPr txBox="1"/>
          <p:nvPr/>
        </p:nvSpPr>
        <p:spPr>
          <a:xfrm>
            <a:off x="9603729" y="2612150"/>
            <a:ext cx="1276344" cy="954107"/>
          </a:xfrm>
          <a:prstGeom prst="rect">
            <a:avLst/>
          </a:prstGeom>
          <a:solidFill>
            <a:srgbClr val="FAFBBD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400" dirty="0"/>
              <a:t>Version und Releasenotes werden nicht übernommen</a:t>
            </a:r>
          </a:p>
        </p:txBody>
      </p:sp>
      <p:sp>
        <p:nvSpPr>
          <p:cNvPr id="197" name="Right Arrow 196"/>
          <p:cNvSpPr/>
          <p:nvPr/>
        </p:nvSpPr>
        <p:spPr>
          <a:xfrm rot="1515013">
            <a:off x="10818103" y="3400115"/>
            <a:ext cx="387196" cy="329575"/>
          </a:xfrm>
          <a:prstGeom prst="rightArrow">
            <a:avLst/>
          </a:prstGeom>
          <a:solidFill>
            <a:srgbClr val="FAFB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1" name="TextBox 200"/>
          <p:cNvSpPr txBox="1"/>
          <p:nvPr/>
        </p:nvSpPr>
        <p:spPr>
          <a:xfrm>
            <a:off x="14772569" y="6475492"/>
            <a:ext cx="1879923" cy="738664"/>
          </a:xfrm>
          <a:prstGeom prst="rect">
            <a:avLst/>
          </a:prstGeom>
          <a:solidFill>
            <a:srgbClr val="FAFBBD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400" dirty="0"/>
              <a:t>Version und Releasenotes werden nicht übernommen</a:t>
            </a:r>
          </a:p>
        </p:txBody>
      </p:sp>
      <p:sp>
        <p:nvSpPr>
          <p:cNvPr id="202" name="Right Arrow 201"/>
          <p:cNvSpPr/>
          <p:nvPr/>
        </p:nvSpPr>
        <p:spPr>
          <a:xfrm rot="8281380">
            <a:off x="14533995" y="7096120"/>
            <a:ext cx="322493" cy="324976"/>
          </a:xfrm>
          <a:prstGeom prst="rightArrow">
            <a:avLst/>
          </a:prstGeom>
          <a:solidFill>
            <a:srgbClr val="FAFB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3" name="TextBox 202"/>
          <p:cNvSpPr txBox="1"/>
          <p:nvPr/>
        </p:nvSpPr>
        <p:spPr>
          <a:xfrm>
            <a:off x="14779191" y="3782530"/>
            <a:ext cx="1879923" cy="523220"/>
          </a:xfrm>
          <a:prstGeom prst="rect">
            <a:avLst/>
          </a:prstGeom>
          <a:solidFill>
            <a:srgbClr val="FAFBBD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400" dirty="0"/>
              <a:t>Version wird nicht übernommen</a:t>
            </a:r>
          </a:p>
        </p:txBody>
      </p:sp>
      <p:sp>
        <p:nvSpPr>
          <p:cNvPr id="204" name="Right Arrow 203"/>
          <p:cNvSpPr/>
          <p:nvPr/>
        </p:nvSpPr>
        <p:spPr>
          <a:xfrm rot="8775697">
            <a:off x="14551259" y="4195737"/>
            <a:ext cx="302029" cy="276461"/>
          </a:xfrm>
          <a:prstGeom prst="rightArrow">
            <a:avLst/>
          </a:prstGeom>
          <a:solidFill>
            <a:srgbClr val="FAFBBD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graphicFrame>
        <p:nvGraphicFramePr>
          <p:cNvPr id="186" name="Diagram 185"/>
          <p:cNvGraphicFramePr/>
          <p:nvPr>
            <p:extLst/>
          </p:nvPr>
        </p:nvGraphicFramePr>
        <p:xfrm>
          <a:off x="14723684" y="2874589"/>
          <a:ext cx="1104215" cy="553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05" name="Diagram 204"/>
          <p:cNvGraphicFramePr/>
          <p:nvPr>
            <p:extLst/>
          </p:nvPr>
        </p:nvGraphicFramePr>
        <p:xfrm>
          <a:off x="14676378" y="2908964"/>
          <a:ext cx="1151520" cy="568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06" name="Left Arrow 205"/>
          <p:cNvSpPr/>
          <p:nvPr/>
        </p:nvSpPr>
        <p:spPr>
          <a:xfrm rot="2641140">
            <a:off x="14502588" y="2789624"/>
            <a:ext cx="292138" cy="252206"/>
          </a:xfrm>
          <a:prstGeom prst="leftArrow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9" name="TextBox 208"/>
          <p:cNvSpPr txBox="1"/>
          <p:nvPr/>
        </p:nvSpPr>
        <p:spPr>
          <a:xfrm>
            <a:off x="4771110" y="9750235"/>
            <a:ext cx="1303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err="1"/>
              <a:t>support</a:t>
            </a:r>
            <a:r>
              <a:rPr lang="de-AT" sz="1400" dirty="0"/>
              <a:t>/v.1.3</a:t>
            </a:r>
          </a:p>
        </p:txBody>
      </p:sp>
      <p:cxnSp>
        <p:nvCxnSpPr>
          <p:cNvPr id="211" name="Straight Arrow Connector 210"/>
          <p:cNvCxnSpPr>
            <a:stCxn id="64" idx="3"/>
            <a:endCxn id="214" idx="6"/>
          </p:cNvCxnSpPr>
          <p:nvPr/>
        </p:nvCxnSpPr>
        <p:spPr>
          <a:xfrm flipH="1">
            <a:off x="5402851" y="8140933"/>
            <a:ext cx="2273741" cy="2000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4" name="Oval 213"/>
          <p:cNvSpPr/>
          <p:nvPr/>
        </p:nvSpPr>
        <p:spPr>
          <a:xfrm>
            <a:off x="5217933" y="10060064"/>
            <a:ext cx="184918" cy="163248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18" name="Straight Arrow Connector 217"/>
          <p:cNvCxnSpPr>
            <a:stCxn id="214" idx="3"/>
            <a:endCxn id="219" idx="6"/>
          </p:cNvCxnSpPr>
          <p:nvPr/>
        </p:nvCxnSpPr>
        <p:spPr>
          <a:xfrm flipH="1">
            <a:off x="3360136" y="10199405"/>
            <a:ext cx="1884878" cy="15082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9" name="Oval 218"/>
          <p:cNvSpPr/>
          <p:nvPr/>
        </p:nvSpPr>
        <p:spPr>
          <a:xfrm>
            <a:off x="3175218" y="11626062"/>
            <a:ext cx="184918" cy="163248"/>
          </a:xfrm>
          <a:prstGeom prst="ellipse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0" name="TextBox 219"/>
          <p:cNvSpPr txBox="1"/>
          <p:nvPr/>
        </p:nvSpPr>
        <p:spPr>
          <a:xfrm>
            <a:off x="2843361" y="11175243"/>
            <a:ext cx="1236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err="1"/>
              <a:t>hotfix</a:t>
            </a:r>
            <a:r>
              <a:rPr lang="de-AT" sz="1400" dirty="0"/>
              <a:t>/v1.3.1</a:t>
            </a:r>
          </a:p>
        </p:txBody>
      </p:sp>
      <p:cxnSp>
        <p:nvCxnSpPr>
          <p:cNvPr id="221" name="Straight Arrow Connector 220"/>
          <p:cNvCxnSpPr>
            <a:stCxn id="226" idx="3"/>
            <a:endCxn id="235" idx="7"/>
          </p:cNvCxnSpPr>
          <p:nvPr/>
        </p:nvCxnSpPr>
        <p:spPr>
          <a:xfrm flipH="1">
            <a:off x="3338346" y="12492165"/>
            <a:ext cx="529125" cy="366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>
            <a:stCxn id="219" idx="5"/>
            <a:endCxn id="226" idx="1"/>
          </p:cNvCxnSpPr>
          <p:nvPr/>
        </p:nvCxnSpPr>
        <p:spPr>
          <a:xfrm>
            <a:off x="3333056" y="11765403"/>
            <a:ext cx="534415" cy="607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6" name="Oval 225"/>
          <p:cNvSpPr/>
          <p:nvPr/>
        </p:nvSpPr>
        <p:spPr>
          <a:xfrm>
            <a:off x="3840390" y="12348391"/>
            <a:ext cx="184916" cy="16844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7" name="TextBox 226"/>
          <p:cNvSpPr txBox="1"/>
          <p:nvPr/>
        </p:nvSpPr>
        <p:spPr>
          <a:xfrm>
            <a:off x="3583888" y="11593352"/>
            <a:ext cx="1846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err="1"/>
              <a:t>prerelease</a:t>
            </a:r>
            <a:r>
              <a:rPr lang="de-AT" sz="1200" dirty="0"/>
              <a:t>/v1.3.1-alpha.1</a:t>
            </a:r>
          </a:p>
        </p:txBody>
      </p:sp>
      <p:cxnSp>
        <p:nvCxnSpPr>
          <p:cNvPr id="231" name="Straight Arrow Connector 230"/>
          <p:cNvCxnSpPr>
            <a:stCxn id="219" idx="4"/>
            <a:endCxn id="235" idx="0"/>
          </p:cNvCxnSpPr>
          <p:nvPr/>
        </p:nvCxnSpPr>
        <p:spPr>
          <a:xfrm>
            <a:off x="3267677" y="11789310"/>
            <a:ext cx="5290" cy="1045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2" name="Rectangular Callout 231"/>
          <p:cNvSpPr/>
          <p:nvPr/>
        </p:nvSpPr>
        <p:spPr>
          <a:xfrm>
            <a:off x="3703287" y="12843295"/>
            <a:ext cx="1228141" cy="478719"/>
          </a:xfrm>
          <a:prstGeom prst="wedgeRectCallout">
            <a:avLst>
              <a:gd name="adj1" fmla="val -24806"/>
              <a:gd name="adj2" fmla="val -1377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v1.3.1-alpha.1</a:t>
            </a:r>
            <a:endParaRPr lang="de-AT" sz="1100" dirty="0">
              <a:solidFill>
                <a:schemeClr val="tx1"/>
              </a:solidFill>
            </a:endParaRPr>
          </a:p>
        </p:txBody>
      </p:sp>
      <p:sp>
        <p:nvSpPr>
          <p:cNvPr id="235" name="Oval 234"/>
          <p:cNvSpPr/>
          <p:nvPr/>
        </p:nvSpPr>
        <p:spPr>
          <a:xfrm>
            <a:off x="3180508" y="12834654"/>
            <a:ext cx="184918" cy="163248"/>
          </a:xfrm>
          <a:prstGeom prst="ellipse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38" name="Oval 237"/>
          <p:cNvSpPr/>
          <p:nvPr/>
        </p:nvSpPr>
        <p:spPr>
          <a:xfrm>
            <a:off x="3173420" y="13619215"/>
            <a:ext cx="184918" cy="163248"/>
          </a:xfrm>
          <a:prstGeom prst="ellipse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39" name="Straight Arrow Connector 238"/>
          <p:cNvCxnSpPr>
            <a:stCxn id="235" idx="4"/>
            <a:endCxn id="238" idx="0"/>
          </p:cNvCxnSpPr>
          <p:nvPr/>
        </p:nvCxnSpPr>
        <p:spPr>
          <a:xfrm flipH="1">
            <a:off x="3265879" y="12997903"/>
            <a:ext cx="7088" cy="621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>
            <a:off x="4295237" y="12021659"/>
            <a:ext cx="563697" cy="755123"/>
            <a:chOff x="489739" y="0"/>
            <a:chExt cx="563697" cy="755123"/>
          </a:xfrm>
        </p:grpSpPr>
        <p:sp>
          <p:nvSpPr>
            <p:cNvPr id="244" name="Rounded Rectangle 243"/>
            <p:cNvSpPr/>
            <p:nvPr/>
          </p:nvSpPr>
          <p:spPr>
            <a:xfrm>
              <a:off x="489739" y="0"/>
              <a:ext cx="563697" cy="755123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5" name="Rounded Rectangle 4"/>
            <p:cNvSpPr/>
            <p:nvPr/>
          </p:nvSpPr>
          <p:spPr>
            <a:xfrm>
              <a:off x="517256" y="37161"/>
              <a:ext cx="536180" cy="6904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19050" rIns="38100" bIns="190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AT" sz="1100" dirty="0"/>
                <a:t>Prepare Next Version</a:t>
              </a:r>
            </a:p>
          </p:txBody>
        </p:sp>
      </p:grpSp>
      <p:sp>
        <p:nvSpPr>
          <p:cNvPr id="250" name="Left Arrow 249"/>
          <p:cNvSpPr/>
          <p:nvPr/>
        </p:nvSpPr>
        <p:spPr>
          <a:xfrm>
            <a:off x="4058766" y="12323026"/>
            <a:ext cx="293775" cy="215993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51" name="TextBox 250"/>
          <p:cNvSpPr txBox="1"/>
          <p:nvPr/>
        </p:nvSpPr>
        <p:spPr>
          <a:xfrm>
            <a:off x="1192652" y="12003727"/>
            <a:ext cx="1879923" cy="738664"/>
          </a:xfrm>
          <a:prstGeom prst="rect">
            <a:avLst/>
          </a:prstGeom>
          <a:solidFill>
            <a:srgbClr val="FAFBBD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400" dirty="0"/>
              <a:t>Version und Releasenotes werden nicht übernommen</a:t>
            </a:r>
          </a:p>
        </p:txBody>
      </p:sp>
      <p:sp>
        <p:nvSpPr>
          <p:cNvPr id="253" name="Right Arrow 252"/>
          <p:cNvSpPr/>
          <p:nvPr/>
        </p:nvSpPr>
        <p:spPr>
          <a:xfrm rot="2397020">
            <a:off x="3021602" y="12620395"/>
            <a:ext cx="185393" cy="276461"/>
          </a:xfrm>
          <a:prstGeom prst="rightArrow">
            <a:avLst/>
          </a:prstGeom>
          <a:solidFill>
            <a:srgbClr val="FAFB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93" name="Right Arrow 292"/>
          <p:cNvSpPr/>
          <p:nvPr/>
        </p:nvSpPr>
        <p:spPr>
          <a:xfrm rot="14567370">
            <a:off x="11300649" y="4382604"/>
            <a:ext cx="369099" cy="26604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/>
          </a:p>
        </p:txBody>
      </p:sp>
      <p:graphicFrame>
        <p:nvGraphicFramePr>
          <p:cNvPr id="198" name="Diagram 197"/>
          <p:cNvGraphicFramePr/>
          <p:nvPr>
            <p:extLst/>
          </p:nvPr>
        </p:nvGraphicFramePr>
        <p:xfrm>
          <a:off x="2739653" y="8887474"/>
          <a:ext cx="1186806" cy="58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213" name="Left Arrow 212"/>
          <p:cNvSpPr/>
          <p:nvPr/>
        </p:nvSpPr>
        <p:spPr>
          <a:xfrm rot="9851349">
            <a:off x="3805341" y="8773958"/>
            <a:ext cx="368418" cy="263452"/>
          </a:xfrm>
          <a:prstGeom prst="leftArrow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84" name="Oval 35"/>
          <p:cNvSpPr/>
          <p:nvPr/>
        </p:nvSpPr>
        <p:spPr>
          <a:xfrm>
            <a:off x="3227063" y="3467377"/>
            <a:ext cx="184918" cy="16324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85" name="Oval 424"/>
          <p:cNvSpPr/>
          <p:nvPr/>
        </p:nvSpPr>
        <p:spPr>
          <a:xfrm>
            <a:off x="3215224" y="4086180"/>
            <a:ext cx="184918" cy="16324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86" name="Oval 431"/>
          <p:cNvSpPr/>
          <p:nvPr/>
        </p:nvSpPr>
        <p:spPr>
          <a:xfrm>
            <a:off x="3693485" y="3768762"/>
            <a:ext cx="184918" cy="16324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87" name="Straight Arrow Connector 433"/>
          <p:cNvCxnSpPr/>
          <p:nvPr/>
        </p:nvCxnSpPr>
        <p:spPr>
          <a:xfrm>
            <a:off x="3415209" y="3547642"/>
            <a:ext cx="308585" cy="243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9" name="Straight Arrow Connector 438"/>
          <p:cNvCxnSpPr>
            <a:stCxn id="286" idx="3"/>
            <a:endCxn id="285" idx="7"/>
          </p:cNvCxnSpPr>
          <p:nvPr/>
        </p:nvCxnSpPr>
        <p:spPr>
          <a:xfrm flipH="1">
            <a:off x="3373061" y="3908103"/>
            <a:ext cx="347505" cy="2019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2" name="Straight Arrow Connector 442"/>
          <p:cNvCxnSpPr>
            <a:stCxn id="284" idx="4"/>
            <a:endCxn id="285" idx="0"/>
          </p:cNvCxnSpPr>
          <p:nvPr/>
        </p:nvCxnSpPr>
        <p:spPr>
          <a:xfrm flipH="1">
            <a:off x="3307683" y="3630625"/>
            <a:ext cx="11839" cy="4555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4" name="TextBox 448"/>
          <p:cNvSpPr txBox="1"/>
          <p:nvPr/>
        </p:nvSpPr>
        <p:spPr>
          <a:xfrm>
            <a:off x="3693427" y="3446576"/>
            <a:ext cx="1181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feature/RM-2</a:t>
            </a:r>
          </a:p>
        </p:txBody>
      </p:sp>
      <p:cxnSp>
        <p:nvCxnSpPr>
          <p:cNvPr id="295" name="Straight Arrow Connector 433"/>
          <p:cNvCxnSpPr>
            <a:stCxn id="46" idx="4"/>
            <a:endCxn id="284" idx="0"/>
          </p:cNvCxnSpPr>
          <p:nvPr/>
        </p:nvCxnSpPr>
        <p:spPr>
          <a:xfrm flipH="1">
            <a:off x="3319522" y="3245174"/>
            <a:ext cx="4325" cy="222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4" name="Straight Arrow Connector 206"/>
          <p:cNvCxnSpPr>
            <a:stCxn id="156" idx="4"/>
          </p:cNvCxnSpPr>
          <p:nvPr/>
        </p:nvCxnSpPr>
        <p:spPr>
          <a:xfrm>
            <a:off x="14449671" y="7487348"/>
            <a:ext cx="6317" cy="611237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5" name="Straight Arrow Connector 206"/>
          <p:cNvCxnSpPr>
            <a:stCxn id="165" idx="4"/>
          </p:cNvCxnSpPr>
          <p:nvPr/>
        </p:nvCxnSpPr>
        <p:spPr>
          <a:xfrm flipH="1">
            <a:off x="8960853" y="5119874"/>
            <a:ext cx="3" cy="469739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7" name="Straight Arrow Connector 206"/>
          <p:cNvCxnSpPr>
            <a:stCxn id="64" idx="4"/>
          </p:cNvCxnSpPr>
          <p:nvPr/>
        </p:nvCxnSpPr>
        <p:spPr>
          <a:xfrm>
            <a:off x="7741970" y="8164840"/>
            <a:ext cx="0" cy="41610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2" name="Oval 35"/>
          <p:cNvSpPr/>
          <p:nvPr/>
        </p:nvSpPr>
        <p:spPr>
          <a:xfrm>
            <a:off x="3227063" y="5454799"/>
            <a:ext cx="184918" cy="16324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24" name="Straight Arrow Connector 433"/>
          <p:cNvCxnSpPr>
            <a:stCxn id="192" idx="6"/>
            <a:endCxn id="261" idx="1"/>
          </p:cNvCxnSpPr>
          <p:nvPr/>
        </p:nvCxnSpPr>
        <p:spPr>
          <a:xfrm>
            <a:off x="3411981" y="5536423"/>
            <a:ext cx="819315" cy="2586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8" name="Straight Arrow Connector 438"/>
          <p:cNvCxnSpPr>
            <a:stCxn id="267" idx="6"/>
            <a:endCxn id="64" idx="2"/>
          </p:cNvCxnSpPr>
          <p:nvPr/>
        </p:nvCxnSpPr>
        <p:spPr>
          <a:xfrm>
            <a:off x="4326305" y="7932941"/>
            <a:ext cx="3323206" cy="1502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1" name="Oval 260"/>
          <p:cNvSpPr/>
          <p:nvPr/>
        </p:nvSpPr>
        <p:spPr>
          <a:xfrm>
            <a:off x="4204215" y="5771209"/>
            <a:ext cx="184918" cy="163248"/>
          </a:xfrm>
          <a:prstGeom prst="ellipse">
            <a:avLst/>
          </a:prstGeom>
          <a:noFill/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62" name="Straight Arrow Connector 433"/>
          <p:cNvCxnSpPr>
            <a:stCxn id="261" idx="4"/>
            <a:endCxn id="288" idx="0"/>
          </p:cNvCxnSpPr>
          <p:nvPr/>
        </p:nvCxnSpPr>
        <p:spPr>
          <a:xfrm flipH="1">
            <a:off x="4286727" y="5934457"/>
            <a:ext cx="9947" cy="8083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7" name="Oval 266"/>
          <p:cNvSpPr/>
          <p:nvPr/>
        </p:nvSpPr>
        <p:spPr>
          <a:xfrm>
            <a:off x="4141389" y="7848720"/>
            <a:ext cx="184916" cy="16844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71" name="TextBox 270"/>
          <p:cNvSpPr txBox="1"/>
          <p:nvPr/>
        </p:nvSpPr>
        <p:spPr>
          <a:xfrm>
            <a:off x="4371771" y="5615375"/>
            <a:ext cx="127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err="1"/>
              <a:t>release</a:t>
            </a:r>
            <a:r>
              <a:rPr lang="de-AT" sz="1400" dirty="0"/>
              <a:t>/v1.2.1</a:t>
            </a:r>
          </a:p>
        </p:txBody>
      </p:sp>
      <p:sp>
        <p:nvSpPr>
          <p:cNvPr id="273" name="Freeform 272"/>
          <p:cNvSpPr/>
          <p:nvPr/>
        </p:nvSpPr>
        <p:spPr>
          <a:xfrm>
            <a:off x="3134856" y="7440014"/>
            <a:ext cx="618773" cy="882556"/>
          </a:xfrm>
          <a:custGeom>
            <a:avLst/>
            <a:gdLst>
              <a:gd name="connsiteX0" fmla="*/ 0 w 564276"/>
              <a:gd name="connsiteY0" fmla="*/ 94048 h 836720"/>
              <a:gd name="connsiteX1" fmla="*/ 94048 w 564276"/>
              <a:gd name="connsiteY1" fmla="*/ 0 h 836720"/>
              <a:gd name="connsiteX2" fmla="*/ 470228 w 564276"/>
              <a:gd name="connsiteY2" fmla="*/ 0 h 836720"/>
              <a:gd name="connsiteX3" fmla="*/ 564276 w 564276"/>
              <a:gd name="connsiteY3" fmla="*/ 94048 h 836720"/>
              <a:gd name="connsiteX4" fmla="*/ 564276 w 564276"/>
              <a:gd name="connsiteY4" fmla="*/ 742672 h 836720"/>
              <a:gd name="connsiteX5" fmla="*/ 470228 w 564276"/>
              <a:gd name="connsiteY5" fmla="*/ 836720 h 836720"/>
              <a:gd name="connsiteX6" fmla="*/ 94048 w 564276"/>
              <a:gd name="connsiteY6" fmla="*/ 836720 h 836720"/>
              <a:gd name="connsiteX7" fmla="*/ 0 w 564276"/>
              <a:gd name="connsiteY7" fmla="*/ 742672 h 836720"/>
              <a:gd name="connsiteX8" fmla="*/ 0 w 564276"/>
              <a:gd name="connsiteY8" fmla="*/ 94048 h 83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4276" h="836720">
                <a:moveTo>
                  <a:pt x="0" y="94048"/>
                </a:moveTo>
                <a:cubicBezTo>
                  <a:pt x="0" y="42107"/>
                  <a:pt x="42107" y="0"/>
                  <a:pt x="94048" y="0"/>
                </a:cubicBezTo>
                <a:lnTo>
                  <a:pt x="470228" y="0"/>
                </a:lnTo>
                <a:cubicBezTo>
                  <a:pt x="522169" y="0"/>
                  <a:pt x="564276" y="42107"/>
                  <a:pt x="564276" y="94048"/>
                </a:cubicBezTo>
                <a:lnTo>
                  <a:pt x="564276" y="742672"/>
                </a:lnTo>
                <a:cubicBezTo>
                  <a:pt x="564276" y="794613"/>
                  <a:pt x="522169" y="836720"/>
                  <a:pt x="470228" y="836720"/>
                </a:cubicBezTo>
                <a:lnTo>
                  <a:pt x="94048" y="836720"/>
                </a:lnTo>
                <a:cubicBezTo>
                  <a:pt x="42107" y="836720"/>
                  <a:pt x="0" y="794613"/>
                  <a:pt x="0" y="742672"/>
                </a:cubicBezTo>
                <a:lnTo>
                  <a:pt x="0" y="9404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646" tIns="46596" rIns="65646" bIns="46596" numCol="1" spcCol="127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100" dirty="0"/>
              <a:t>Prepare Next Version</a:t>
            </a:r>
          </a:p>
        </p:txBody>
      </p:sp>
      <p:sp>
        <p:nvSpPr>
          <p:cNvPr id="274" name="Right Arrow 273"/>
          <p:cNvSpPr/>
          <p:nvPr/>
        </p:nvSpPr>
        <p:spPr>
          <a:xfrm>
            <a:off x="3723619" y="7786986"/>
            <a:ext cx="365084" cy="23714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/>
          </a:p>
        </p:txBody>
      </p:sp>
      <p:cxnSp>
        <p:nvCxnSpPr>
          <p:cNvPr id="275" name="Straight Arrow Connector 206"/>
          <p:cNvCxnSpPr>
            <a:stCxn id="238" idx="4"/>
          </p:cNvCxnSpPr>
          <p:nvPr/>
        </p:nvCxnSpPr>
        <p:spPr>
          <a:xfrm>
            <a:off x="3265879" y="13782463"/>
            <a:ext cx="7088" cy="45806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stCxn id="64" idx="3"/>
          </p:cNvCxnSpPr>
          <p:nvPr/>
        </p:nvCxnSpPr>
        <p:spPr>
          <a:xfrm flipH="1">
            <a:off x="4425313" y="8140933"/>
            <a:ext cx="3251279" cy="622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9" name="Oval 278"/>
          <p:cNvSpPr/>
          <p:nvPr/>
        </p:nvSpPr>
        <p:spPr>
          <a:xfrm>
            <a:off x="4228736" y="8720426"/>
            <a:ext cx="184918" cy="163248"/>
          </a:xfrm>
          <a:prstGeom prst="ellipse">
            <a:avLst/>
          </a:prstGeom>
          <a:solidFill>
            <a:schemeClr val="accent2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80" name="TextBox 279"/>
          <p:cNvSpPr txBox="1"/>
          <p:nvPr/>
        </p:nvSpPr>
        <p:spPr>
          <a:xfrm>
            <a:off x="3717847" y="8351428"/>
            <a:ext cx="1236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err="1"/>
              <a:t>hotfix</a:t>
            </a:r>
            <a:r>
              <a:rPr lang="de-AT" sz="1400" dirty="0"/>
              <a:t>/v1.2.2</a:t>
            </a:r>
          </a:p>
        </p:txBody>
      </p:sp>
      <p:cxnSp>
        <p:nvCxnSpPr>
          <p:cNvPr id="282" name="Straight Arrow Connector 206"/>
          <p:cNvCxnSpPr>
            <a:stCxn id="279" idx="4"/>
          </p:cNvCxnSpPr>
          <p:nvPr/>
        </p:nvCxnSpPr>
        <p:spPr>
          <a:xfrm>
            <a:off x="4321195" y="8883674"/>
            <a:ext cx="31346" cy="74847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8" name="Oval 287"/>
          <p:cNvSpPr/>
          <p:nvPr/>
        </p:nvSpPr>
        <p:spPr>
          <a:xfrm>
            <a:off x="4194268" y="6742824"/>
            <a:ext cx="184918" cy="163248"/>
          </a:xfrm>
          <a:prstGeom prst="ellipse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90" name="TextBox 289"/>
          <p:cNvSpPr txBox="1"/>
          <p:nvPr/>
        </p:nvSpPr>
        <p:spPr>
          <a:xfrm>
            <a:off x="1688583" y="6463439"/>
            <a:ext cx="2224041" cy="523220"/>
          </a:xfrm>
          <a:prstGeom prst="rect">
            <a:avLst/>
          </a:prstGeom>
          <a:solidFill>
            <a:srgbClr val="FAFBBD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400" dirty="0"/>
              <a:t>Version und Releasenotes werden nicht übernommen</a:t>
            </a:r>
          </a:p>
        </p:txBody>
      </p:sp>
      <p:sp>
        <p:nvSpPr>
          <p:cNvPr id="291" name="Right Arrow 290"/>
          <p:cNvSpPr/>
          <p:nvPr/>
        </p:nvSpPr>
        <p:spPr>
          <a:xfrm>
            <a:off x="3828012" y="6578648"/>
            <a:ext cx="315402" cy="427642"/>
          </a:xfrm>
          <a:prstGeom prst="rightArrow">
            <a:avLst>
              <a:gd name="adj1" fmla="val 45743"/>
              <a:gd name="adj2" fmla="val 50000"/>
            </a:avLst>
          </a:prstGeom>
          <a:solidFill>
            <a:srgbClr val="FAFB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96" name="Straight Arrow Connector 295"/>
          <p:cNvCxnSpPr>
            <a:stCxn id="288" idx="4"/>
            <a:endCxn id="267" idx="0"/>
          </p:cNvCxnSpPr>
          <p:nvPr/>
        </p:nvCxnSpPr>
        <p:spPr>
          <a:xfrm flipH="1">
            <a:off x="4233847" y="6906072"/>
            <a:ext cx="52880" cy="9426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12" name="Group 311"/>
          <p:cNvGrpSpPr/>
          <p:nvPr/>
        </p:nvGrpSpPr>
        <p:grpSpPr>
          <a:xfrm>
            <a:off x="1615447" y="11375718"/>
            <a:ext cx="1174053" cy="584303"/>
            <a:chOff x="0" y="571"/>
            <a:chExt cx="1174053" cy="584303"/>
          </a:xfrm>
        </p:grpSpPr>
        <p:sp>
          <p:nvSpPr>
            <p:cNvPr id="313" name="Rounded Rectangle 312"/>
            <p:cNvSpPr/>
            <p:nvPr/>
          </p:nvSpPr>
          <p:spPr>
            <a:xfrm>
              <a:off x="0" y="571"/>
              <a:ext cx="1174053" cy="584303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0" name="Rounded Rectangle 4"/>
            <p:cNvSpPr txBox="1"/>
            <p:nvPr/>
          </p:nvSpPr>
          <p:spPr>
            <a:xfrm>
              <a:off x="28523" y="29094"/>
              <a:ext cx="1117007" cy="5272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20955" rIns="41910" bIns="20955" numCol="1" spcCol="1270" anchor="ctr" anchorCtr="0">
              <a:noAutofit/>
            </a:bodyPr>
            <a:lstStyle/>
            <a:p>
              <a:pPr lvl="0" algn="ctr" defTabSz="488950" rtl="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de-AT" sz="1100" kern="1200" dirty="0"/>
                <a:t>Development</a:t>
              </a:r>
            </a:p>
            <a:p>
              <a:pPr lvl="0" algn="ctr" defTabSz="488950" rtl="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de-AT" sz="1100" kern="1200" dirty="0"/>
                <a:t>For</a:t>
              </a:r>
            </a:p>
            <a:p>
              <a:pPr lvl="0" algn="ctr" defTabSz="488950" rtl="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de-AT" sz="1100" kern="1200" dirty="0"/>
                <a:t>NextRelease</a:t>
              </a:r>
              <a:endParaRPr lang="de-AT" sz="1050" kern="1200" dirty="0"/>
            </a:p>
          </p:txBody>
        </p:sp>
      </p:grpSp>
      <p:sp>
        <p:nvSpPr>
          <p:cNvPr id="321" name="Left Arrow 320"/>
          <p:cNvSpPr/>
          <p:nvPr/>
        </p:nvSpPr>
        <p:spPr>
          <a:xfrm rot="10800000">
            <a:off x="2731238" y="11577297"/>
            <a:ext cx="368418" cy="263452"/>
          </a:xfrm>
          <a:prstGeom prst="leftArrow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EEC8417-CFFB-4A00-8D9B-2AC6E452EEC6}"/>
              </a:ext>
            </a:extLst>
          </p:cNvPr>
          <p:cNvSpPr txBox="1"/>
          <p:nvPr/>
        </p:nvSpPr>
        <p:spPr>
          <a:xfrm>
            <a:off x="0" y="46434"/>
            <a:ext cx="3991606" cy="4276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Updated 11.09.2019 by Stefan </a:t>
            </a:r>
            <a:r>
              <a:rPr lang="en-US" dirty="0" err="1"/>
              <a:t>Ilic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77334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6"/>
          <p:cNvSpPr/>
          <p:nvPr/>
        </p:nvSpPr>
        <p:spPr>
          <a:xfrm>
            <a:off x="11428136" y="4520826"/>
            <a:ext cx="816628" cy="817466"/>
          </a:xfrm>
          <a:custGeom>
            <a:avLst/>
            <a:gdLst>
              <a:gd name="connsiteX0" fmla="*/ 0 w 483963"/>
              <a:gd name="connsiteY0" fmla="*/ 80662 h 735666"/>
              <a:gd name="connsiteX1" fmla="*/ 80662 w 483963"/>
              <a:gd name="connsiteY1" fmla="*/ 0 h 735666"/>
              <a:gd name="connsiteX2" fmla="*/ 403301 w 483963"/>
              <a:gd name="connsiteY2" fmla="*/ 0 h 735666"/>
              <a:gd name="connsiteX3" fmla="*/ 483963 w 483963"/>
              <a:gd name="connsiteY3" fmla="*/ 80662 h 735666"/>
              <a:gd name="connsiteX4" fmla="*/ 483963 w 483963"/>
              <a:gd name="connsiteY4" fmla="*/ 655004 h 735666"/>
              <a:gd name="connsiteX5" fmla="*/ 403301 w 483963"/>
              <a:gd name="connsiteY5" fmla="*/ 735666 h 735666"/>
              <a:gd name="connsiteX6" fmla="*/ 80662 w 483963"/>
              <a:gd name="connsiteY6" fmla="*/ 735666 h 735666"/>
              <a:gd name="connsiteX7" fmla="*/ 0 w 483963"/>
              <a:gd name="connsiteY7" fmla="*/ 655004 h 735666"/>
              <a:gd name="connsiteX8" fmla="*/ 0 w 483963"/>
              <a:gd name="connsiteY8" fmla="*/ 80662 h 735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3963" h="735666">
                <a:moveTo>
                  <a:pt x="0" y="80662"/>
                </a:moveTo>
                <a:cubicBezTo>
                  <a:pt x="0" y="36114"/>
                  <a:pt x="36114" y="0"/>
                  <a:pt x="80662" y="0"/>
                </a:cubicBezTo>
                <a:lnTo>
                  <a:pt x="403301" y="0"/>
                </a:lnTo>
                <a:cubicBezTo>
                  <a:pt x="447849" y="0"/>
                  <a:pt x="483963" y="36114"/>
                  <a:pt x="483963" y="80662"/>
                </a:cubicBezTo>
                <a:lnTo>
                  <a:pt x="483963" y="655004"/>
                </a:lnTo>
                <a:cubicBezTo>
                  <a:pt x="483963" y="699552"/>
                  <a:pt x="447849" y="735666"/>
                  <a:pt x="403301" y="735666"/>
                </a:cubicBezTo>
                <a:lnTo>
                  <a:pt x="80662" y="735666"/>
                </a:lnTo>
                <a:cubicBezTo>
                  <a:pt x="36114" y="735666"/>
                  <a:pt x="0" y="699552"/>
                  <a:pt x="0" y="655004"/>
                </a:cubicBezTo>
                <a:lnTo>
                  <a:pt x="0" y="8066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915" tIns="40770" rIns="57915" bIns="40770" numCol="1" spcCol="1270" anchor="ctr" anchorCtr="0">
            <a:noAutofit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100" dirty="0"/>
              <a:t>Prepare Next Version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809384" y="595232"/>
            <a:ext cx="1222591" cy="427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develop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711412" y="1457140"/>
            <a:ext cx="1135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 err="1"/>
              <a:t>support</a:t>
            </a:r>
            <a:r>
              <a:rPr lang="de-AT" sz="1400" dirty="0"/>
              <a:t>/v1.2</a:t>
            </a:r>
          </a:p>
        </p:txBody>
      </p:sp>
      <p:cxnSp>
        <p:nvCxnSpPr>
          <p:cNvPr id="26" name="Straight Arrow Connector 25"/>
          <p:cNvCxnSpPr>
            <a:stCxn id="36" idx="4"/>
            <a:endCxn id="64" idx="0"/>
          </p:cNvCxnSpPr>
          <p:nvPr/>
        </p:nvCxnSpPr>
        <p:spPr>
          <a:xfrm>
            <a:off x="7671828" y="2138590"/>
            <a:ext cx="70142" cy="58630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29" idx="3"/>
            <a:endCxn id="36" idx="7"/>
          </p:cNvCxnSpPr>
          <p:nvPr/>
        </p:nvCxnSpPr>
        <p:spPr>
          <a:xfrm flipH="1">
            <a:off x="7737206" y="1128260"/>
            <a:ext cx="1158269" cy="870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579369" y="1975342"/>
            <a:ext cx="184918" cy="163248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45" name="Straight Arrow Connector 44"/>
          <p:cNvCxnSpPr>
            <a:stCxn id="36" idx="3"/>
            <a:endCxn id="46" idx="6"/>
          </p:cNvCxnSpPr>
          <p:nvPr/>
        </p:nvCxnSpPr>
        <p:spPr>
          <a:xfrm flipH="1">
            <a:off x="3416306" y="2114683"/>
            <a:ext cx="4190144" cy="10488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3231388" y="3081926"/>
            <a:ext cx="184918" cy="163248"/>
          </a:xfrm>
          <a:prstGeom prst="ellipse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8" name="TextBox 47"/>
          <p:cNvSpPr txBox="1"/>
          <p:nvPr/>
        </p:nvSpPr>
        <p:spPr>
          <a:xfrm>
            <a:off x="2720499" y="2712928"/>
            <a:ext cx="1236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err="1"/>
              <a:t>hotfix</a:t>
            </a:r>
            <a:r>
              <a:rPr lang="de-AT" sz="1400" dirty="0"/>
              <a:t>/v1.2.1</a:t>
            </a:r>
          </a:p>
        </p:txBody>
      </p:sp>
      <p:cxnSp>
        <p:nvCxnSpPr>
          <p:cNvPr id="56" name="Straight Arrow Connector 55"/>
          <p:cNvCxnSpPr>
            <a:stCxn id="69" idx="3"/>
            <a:endCxn id="288" idx="6"/>
          </p:cNvCxnSpPr>
          <p:nvPr/>
        </p:nvCxnSpPr>
        <p:spPr>
          <a:xfrm flipH="1">
            <a:off x="4379186" y="6431237"/>
            <a:ext cx="825477" cy="393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Rectangular Callout 58"/>
          <p:cNvSpPr/>
          <p:nvPr/>
        </p:nvSpPr>
        <p:spPr>
          <a:xfrm>
            <a:off x="7941989" y="7577316"/>
            <a:ext cx="725532" cy="299530"/>
          </a:xfrm>
          <a:prstGeom prst="wedgeRectCallout">
            <a:avLst>
              <a:gd name="adj1" fmla="val -53759"/>
              <a:gd name="adj2" fmla="val 936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v1.2.1</a:t>
            </a:r>
            <a:endParaRPr lang="de-AT" sz="1100" dirty="0">
              <a:solidFill>
                <a:schemeClr val="tx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7649511" y="8001592"/>
            <a:ext cx="184918" cy="16324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67" name="Straight Arrow Connector 66"/>
          <p:cNvCxnSpPr>
            <a:stCxn id="261" idx="5"/>
            <a:endCxn id="69" idx="1"/>
          </p:cNvCxnSpPr>
          <p:nvPr/>
        </p:nvCxnSpPr>
        <p:spPr>
          <a:xfrm>
            <a:off x="4362052" y="5910550"/>
            <a:ext cx="842611" cy="4015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5177583" y="6287463"/>
            <a:ext cx="184916" cy="16844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0" name="TextBox 69"/>
          <p:cNvSpPr txBox="1"/>
          <p:nvPr/>
        </p:nvSpPr>
        <p:spPr>
          <a:xfrm>
            <a:off x="5083762" y="5889714"/>
            <a:ext cx="1645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/>
              <a:t>prerelease/v1.2.1-rc.1</a:t>
            </a:r>
          </a:p>
        </p:txBody>
      </p:sp>
      <p:cxnSp>
        <p:nvCxnSpPr>
          <p:cNvPr id="74" name="Straight Arrow Connector 73"/>
          <p:cNvCxnSpPr>
            <a:stCxn id="285" idx="4"/>
            <a:endCxn id="192" idx="0"/>
          </p:cNvCxnSpPr>
          <p:nvPr/>
        </p:nvCxnSpPr>
        <p:spPr>
          <a:xfrm>
            <a:off x="3307683" y="4249428"/>
            <a:ext cx="11839" cy="12053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Rectangular Callout 81"/>
          <p:cNvSpPr/>
          <p:nvPr/>
        </p:nvSpPr>
        <p:spPr>
          <a:xfrm>
            <a:off x="4872040" y="7410983"/>
            <a:ext cx="994427" cy="339717"/>
          </a:xfrm>
          <a:prstGeom prst="wedgeRectCallout">
            <a:avLst>
              <a:gd name="adj1" fmla="val -15719"/>
              <a:gd name="adj2" fmla="val -29741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v1.2.1-rc.1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8544826" y="199949"/>
            <a:ext cx="1092397" cy="427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master</a:t>
            </a:r>
          </a:p>
        </p:txBody>
      </p:sp>
      <p:cxnSp>
        <p:nvCxnSpPr>
          <p:cNvPr id="128" name="Straight Arrow Connector 127"/>
          <p:cNvCxnSpPr>
            <a:stCxn id="129" idx="4"/>
            <a:endCxn id="165" idx="0"/>
          </p:cNvCxnSpPr>
          <p:nvPr/>
        </p:nvCxnSpPr>
        <p:spPr>
          <a:xfrm>
            <a:off x="8960856" y="1152170"/>
            <a:ext cx="3" cy="3804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9" name="Oval 128"/>
          <p:cNvSpPr/>
          <p:nvPr/>
        </p:nvSpPr>
        <p:spPr>
          <a:xfrm>
            <a:off x="8868394" y="988919"/>
            <a:ext cx="184918" cy="1632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0" name="Rectangular Callout 129"/>
          <p:cNvSpPr/>
          <p:nvPr/>
        </p:nvSpPr>
        <p:spPr>
          <a:xfrm>
            <a:off x="8011395" y="546847"/>
            <a:ext cx="707533" cy="347484"/>
          </a:xfrm>
          <a:prstGeom prst="wedgeRectCallout">
            <a:avLst>
              <a:gd name="adj1" fmla="val 66487"/>
              <a:gd name="adj2" fmla="val 837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v1.2.0</a:t>
            </a:r>
            <a:endParaRPr lang="de-AT" sz="1100" dirty="0">
              <a:solidFill>
                <a:schemeClr val="tx1"/>
              </a:solidFill>
            </a:endParaRPr>
          </a:p>
        </p:txBody>
      </p:sp>
      <p:cxnSp>
        <p:nvCxnSpPr>
          <p:cNvPr id="131" name="Straight Arrow Connector 130"/>
          <p:cNvCxnSpPr>
            <a:stCxn id="461" idx="3"/>
            <a:endCxn id="134" idx="6"/>
          </p:cNvCxnSpPr>
          <p:nvPr/>
        </p:nvCxnSpPr>
        <p:spPr>
          <a:xfrm flipH="1">
            <a:off x="14509595" y="1712490"/>
            <a:ext cx="345028" cy="188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82" idx="4"/>
            <a:endCxn id="145" idx="0"/>
          </p:cNvCxnSpPr>
          <p:nvPr/>
        </p:nvCxnSpPr>
        <p:spPr>
          <a:xfrm>
            <a:off x="14427964" y="2835351"/>
            <a:ext cx="19093" cy="15459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14324677" y="1819294"/>
            <a:ext cx="184918" cy="163248"/>
          </a:xfrm>
          <a:prstGeom prst="ellipse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7" name="Oval 136"/>
          <p:cNvSpPr/>
          <p:nvPr/>
        </p:nvSpPr>
        <p:spPr>
          <a:xfrm>
            <a:off x="14320007" y="1326999"/>
            <a:ext cx="184918" cy="163248"/>
          </a:xfrm>
          <a:prstGeom prst="ellipse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38" name="Straight Arrow Connector 137"/>
          <p:cNvCxnSpPr>
            <a:stCxn id="144" idx="2"/>
            <a:endCxn id="88" idx="7"/>
          </p:cNvCxnSpPr>
          <p:nvPr/>
        </p:nvCxnSpPr>
        <p:spPr>
          <a:xfrm flipH="1">
            <a:off x="11364157" y="2400740"/>
            <a:ext cx="2971347" cy="2672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10765988" y="2261877"/>
            <a:ext cx="127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release/v2.0.0</a:t>
            </a:r>
          </a:p>
        </p:txBody>
      </p:sp>
      <p:cxnSp>
        <p:nvCxnSpPr>
          <p:cNvPr id="141" name="Straight Arrow Connector 140"/>
          <p:cNvCxnSpPr>
            <a:stCxn id="88" idx="4"/>
            <a:endCxn id="142" idx="0"/>
          </p:cNvCxnSpPr>
          <p:nvPr/>
        </p:nvCxnSpPr>
        <p:spPr>
          <a:xfrm>
            <a:off x="11298780" y="2811732"/>
            <a:ext cx="10633" cy="788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11216953" y="3600209"/>
            <a:ext cx="184916" cy="168442"/>
          </a:xfrm>
          <a:prstGeom prst="ellipse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43" name="Straight Arrow Connector 142"/>
          <p:cNvCxnSpPr>
            <a:stCxn id="147" idx="3"/>
            <a:endCxn id="142" idx="6"/>
          </p:cNvCxnSpPr>
          <p:nvPr/>
        </p:nvCxnSpPr>
        <p:spPr>
          <a:xfrm flipH="1">
            <a:off x="11401870" y="3320282"/>
            <a:ext cx="986317" cy="3641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5" name="Oval 144"/>
          <p:cNvSpPr/>
          <p:nvPr/>
        </p:nvSpPr>
        <p:spPr>
          <a:xfrm>
            <a:off x="14354596" y="4381341"/>
            <a:ext cx="184918" cy="163248"/>
          </a:xfrm>
          <a:prstGeom prst="ellipse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46" name="Straight Arrow Connector 145"/>
          <p:cNvCxnSpPr>
            <a:stCxn id="88" idx="6"/>
            <a:endCxn id="147" idx="1"/>
          </p:cNvCxnSpPr>
          <p:nvPr/>
        </p:nvCxnSpPr>
        <p:spPr>
          <a:xfrm>
            <a:off x="11391236" y="2727509"/>
            <a:ext cx="996950" cy="473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Oval 146"/>
          <p:cNvSpPr/>
          <p:nvPr/>
        </p:nvSpPr>
        <p:spPr>
          <a:xfrm>
            <a:off x="12361106" y="3176507"/>
            <a:ext cx="184916" cy="16844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8" name="TextBox 147"/>
          <p:cNvSpPr txBox="1"/>
          <p:nvPr/>
        </p:nvSpPr>
        <p:spPr>
          <a:xfrm>
            <a:off x="11762103" y="2611083"/>
            <a:ext cx="1624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/>
              <a:t>prerelease/v2.0.0-rc.1</a:t>
            </a:r>
          </a:p>
        </p:txBody>
      </p:sp>
      <p:sp>
        <p:nvSpPr>
          <p:cNvPr id="153" name="Rectangular Callout 152"/>
          <p:cNvSpPr/>
          <p:nvPr/>
        </p:nvSpPr>
        <p:spPr>
          <a:xfrm>
            <a:off x="12272528" y="3689579"/>
            <a:ext cx="840430" cy="445503"/>
          </a:xfrm>
          <a:prstGeom prst="wedgeRectCallout">
            <a:avLst>
              <a:gd name="adj1" fmla="val -26462"/>
              <a:gd name="adj2" fmla="val -1196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v2.0.0-rc.1</a:t>
            </a:r>
            <a:endParaRPr lang="de-AT" sz="1100" dirty="0">
              <a:solidFill>
                <a:schemeClr val="tx1"/>
              </a:solidFill>
            </a:endParaRPr>
          </a:p>
        </p:txBody>
      </p:sp>
      <p:cxnSp>
        <p:nvCxnSpPr>
          <p:cNvPr id="154" name="Straight Arrow Connector 153"/>
          <p:cNvCxnSpPr>
            <a:stCxn id="252" idx="5"/>
          </p:cNvCxnSpPr>
          <p:nvPr/>
        </p:nvCxnSpPr>
        <p:spPr>
          <a:xfrm>
            <a:off x="11373974" y="4269243"/>
            <a:ext cx="1420006" cy="1120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212" idx="4"/>
            <a:endCxn id="156" idx="0"/>
          </p:cNvCxnSpPr>
          <p:nvPr/>
        </p:nvCxnSpPr>
        <p:spPr>
          <a:xfrm>
            <a:off x="14449099" y="5718062"/>
            <a:ext cx="572" cy="16060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14357212" y="7324100"/>
            <a:ext cx="184918" cy="163248"/>
          </a:xfrm>
          <a:prstGeom prst="ellipse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57" name="Straight Arrow Connector 156"/>
          <p:cNvCxnSpPr>
            <a:stCxn id="212" idx="2"/>
            <a:endCxn id="158" idx="7"/>
          </p:cNvCxnSpPr>
          <p:nvPr/>
        </p:nvCxnSpPr>
        <p:spPr>
          <a:xfrm flipH="1">
            <a:off x="13159292" y="5636436"/>
            <a:ext cx="1197348" cy="881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Oval 157"/>
          <p:cNvSpPr/>
          <p:nvPr/>
        </p:nvSpPr>
        <p:spPr>
          <a:xfrm>
            <a:off x="13001455" y="6494419"/>
            <a:ext cx="184918" cy="1632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9" name="TextBox 158"/>
          <p:cNvSpPr txBox="1"/>
          <p:nvPr/>
        </p:nvSpPr>
        <p:spPr>
          <a:xfrm>
            <a:off x="11980272" y="5838726"/>
            <a:ext cx="1879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/>
              <a:t>prerelease/v2.1.0-alpha.1</a:t>
            </a:r>
          </a:p>
        </p:txBody>
      </p:sp>
      <p:cxnSp>
        <p:nvCxnSpPr>
          <p:cNvPr id="162" name="Straight Arrow Connector 161"/>
          <p:cNvCxnSpPr>
            <a:stCxn id="158" idx="5"/>
            <a:endCxn id="156" idx="1"/>
          </p:cNvCxnSpPr>
          <p:nvPr/>
        </p:nvCxnSpPr>
        <p:spPr>
          <a:xfrm>
            <a:off x="13159293" y="6633761"/>
            <a:ext cx="1225001" cy="7142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" name="Rectangular Callout 162"/>
          <p:cNvSpPr/>
          <p:nvPr/>
        </p:nvSpPr>
        <p:spPr>
          <a:xfrm>
            <a:off x="12887441" y="7247976"/>
            <a:ext cx="909096" cy="565706"/>
          </a:xfrm>
          <a:prstGeom prst="wedgeRectCallout">
            <a:avLst>
              <a:gd name="adj1" fmla="val -22749"/>
              <a:gd name="adj2" fmla="val -1253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v2.1.0-alpha.1</a:t>
            </a:r>
            <a:endParaRPr lang="de-AT" sz="1100" dirty="0">
              <a:solidFill>
                <a:schemeClr val="tx1"/>
              </a:solidFill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8868397" y="4956626"/>
            <a:ext cx="184918" cy="1632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75" name="Straight Arrow Connector 174"/>
          <p:cNvCxnSpPr>
            <a:stCxn id="252" idx="3"/>
            <a:endCxn id="165" idx="6"/>
          </p:cNvCxnSpPr>
          <p:nvPr/>
        </p:nvCxnSpPr>
        <p:spPr>
          <a:xfrm flipH="1">
            <a:off x="9053316" y="4269244"/>
            <a:ext cx="2189903" cy="7690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9" name="Rectangular Callout 188"/>
          <p:cNvSpPr/>
          <p:nvPr/>
        </p:nvSpPr>
        <p:spPr>
          <a:xfrm>
            <a:off x="8248436" y="4544422"/>
            <a:ext cx="601885" cy="333677"/>
          </a:xfrm>
          <a:prstGeom prst="wedgeRectCallout">
            <a:avLst>
              <a:gd name="adj1" fmla="val 51894"/>
              <a:gd name="adj2" fmla="val 737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100" dirty="0">
                <a:solidFill>
                  <a:schemeClr val="tx1"/>
                </a:solidFill>
              </a:rPr>
              <a:t>v2.0.0</a:t>
            </a:r>
          </a:p>
        </p:txBody>
      </p:sp>
      <p:sp>
        <p:nvSpPr>
          <p:cNvPr id="88" name="Oval 87"/>
          <p:cNvSpPr/>
          <p:nvPr/>
        </p:nvSpPr>
        <p:spPr>
          <a:xfrm>
            <a:off x="11206320" y="2643288"/>
            <a:ext cx="184916" cy="168442"/>
          </a:xfrm>
          <a:prstGeom prst="ellipse">
            <a:avLst/>
          </a:prstGeom>
          <a:noFill/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09" name="Straight Connector 108"/>
          <p:cNvCxnSpPr>
            <a:stCxn id="129" idx="0"/>
          </p:cNvCxnSpPr>
          <p:nvPr/>
        </p:nvCxnSpPr>
        <p:spPr>
          <a:xfrm flipV="1">
            <a:off x="8960853" y="642557"/>
            <a:ext cx="3" cy="346362"/>
          </a:xfrm>
          <a:prstGeom prst="line">
            <a:avLst/>
          </a:prstGeom>
          <a:ln w="15875">
            <a:solidFill>
              <a:schemeClr val="bg2">
                <a:alpha val="86000"/>
              </a:schemeClr>
            </a:solidFill>
            <a:prstDash val="sysDash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stCxn id="129" idx="6"/>
            <a:endCxn id="191" idx="2"/>
          </p:cNvCxnSpPr>
          <p:nvPr/>
        </p:nvCxnSpPr>
        <p:spPr>
          <a:xfrm flipV="1">
            <a:off x="9053318" y="558344"/>
            <a:ext cx="1033559" cy="512207"/>
          </a:xfrm>
          <a:prstGeom prst="line">
            <a:avLst/>
          </a:prstGeom>
          <a:ln w="15875">
            <a:solidFill>
              <a:schemeClr val="bg2">
                <a:alpha val="86000"/>
              </a:schemeClr>
            </a:solidFill>
            <a:prstDash val="sysDash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1" name="Oval 190"/>
          <p:cNvSpPr/>
          <p:nvPr/>
        </p:nvSpPr>
        <p:spPr>
          <a:xfrm>
            <a:off x="10086870" y="474115"/>
            <a:ext cx="184916" cy="168442"/>
          </a:xfrm>
          <a:prstGeom prst="ellipse">
            <a:avLst/>
          </a:prstGeom>
          <a:solidFill>
            <a:schemeClr val="accent1">
              <a:alpha val="34000"/>
            </a:schemeClr>
          </a:solidFill>
          <a:ln>
            <a:solidFill>
              <a:schemeClr val="accent1">
                <a:shade val="50000"/>
                <a:alpha val="3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95" name="Straight Connector 194"/>
          <p:cNvCxnSpPr>
            <a:stCxn id="137" idx="2"/>
            <a:endCxn id="191" idx="6"/>
          </p:cNvCxnSpPr>
          <p:nvPr/>
        </p:nvCxnSpPr>
        <p:spPr>
          <a:xfrm flipH="1" flipV="1">
            <a:off x="10271787" y="558337"/>
            <a:ext cx="4048221" cy="850287"/>
          </a:xfrm>
          <a:prstGeom prst="line">
            <a:avLst/>
          </a:prstGeom>
          <a:ln w="15875">
            <a:solidFill>
              <a:schemeClr val="bg2"/>
            </a:solidFill>
            <a:prstDash val="sysDash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145" idx="4"/>
            <a:endCxn id="256" idx="0"/>
          </p:cNvCxnSpPr>
          <p:nvPr/>
        </p:nvCxnSpPr>
        <p:spPr>
          <a:xfrm>
            <a:off x="14447058" y="4544589"/>
            <a:ext cx="4921" cy="600784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2" name="Oval 211"/>
          <p:cNvSpPr/>
          <p:nvPr/>
        </p:nvSpPr>
        <p:spPr>
          <a:xfrm>
            <a:off x="14356640" y="5554811"/>
            <a:ext cx="184918" cy="163248"/>
          </a:xfrm>
          <a:prstGeom prst="ellipse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56" name="Oval 255"/>
          <p:cNvSpPr/>
          <p:nvPr/>
        </p:nvSpPr>
        <p:spPr>
          <a:xfrm>
            <a:off x="14359517" y="5145373"/>
            <a:ext cx="184918" cy="163248"/>
          </a:xfrm>
          <a:prstGeom prst="ellipse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68" name="Straight Arrow Connector 267"/>
          <p:cNvCxnSpPr>
            <a:stCxn id="256" idx="4"/>
            <a:endCxn id="212" idx="0"/>
          </p:cNvCxnSpPr>
          <p:nvPr/>
        </p:nvCxnSpPr>
        <p:spPr>
          <a:xfrm flipH="1">
            <a:off x="14449102" y="5308621"/>
            <a:ext cx="2877" cy="246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1" name="Oval 460"/>
          <p:cNvSpPr/>
          <p:nvPr/>
        </p:nvSpPr>
        <p:spPr>
          <a:xfrm>
            <a:off x="14827542" y="1573149"/>
            <a:ext cx="184918" cy="163248"/>
          </a:xfrm>
          <a:prstGeom prst="ellipse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463" name="Straight Arrow Connector 462"/>
          <p:cNvCxnSpPr>
            <a:stCxn id="137" idx="6"/>
            <a:endCxn id="461" idx="1"/>
          </p:cNvCxnSpPr>
          <p:nvPr/>
        </p:nvCxnSpPr>
        <p:spPr>
          <a:xfrm>
            <a:off x="14504925" y="1408626"/>
            <a:ext cx="349698" cy="1884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9" name="Straight Arrow Connector 468"/>
          <p:cNvCxnSpPr>
            <a:stCxn id="137" idx="4"/>
            <a:endCxn id="134" idx="0"/>
          </p:cNvCxnSpPr>
          <p:nvPr/>
        </p:nvCxnSpPr>
        <p:spPr>
          <a:xfrm>
            <a:off x="14412466" y="1490250"/>
            <a:ext cx="4670" cy="3290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3" name="TextBox 472"/>
          <p:cNvSpPr txBox="1"/>
          <p:nvPr/>
        </p:nvSpPr>
        <p:spPr>
          <a:xfrm>
            <a:off x="14599373" y="1116654"/>
            <a:ext cx="1181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feature/RM-1</a:t>
            </a:r>
          </a:p>
        </p:txBody>
      </p:sp>
      <p:sp>
        <p:nvSpPr>
          <p:cNvPr id="144" name="Oval 143"/>
          <p:cNvSpPr/>
          <p:nvPr/>
        </p:nvSpPr>
        <p:spPr>
          <a:xfrm>
            <a:off x="14335503" y="2319116"/>
            <a:ext cx="184918" cy="163248"/>
          </a:xfrm>
          <a:prstGeom prst="ellipse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52" name="Straight Arrow Connector 151"/>
          <p:cNvCxnSpPr>
            <a:stCxn id="134" idx="4"/>
            <a:endCxn id="144" idx="0"/>
          </p:cNvCxnSpPr>
          <p:nvPr/>
        </p:nvCxnSpPr>
        <p:spPr>
          <a:xfrm>
            <a:off x="14417136" y="1982542"/>
            <a:ext cx="10826" cy="3365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12388186" y="12830377"/>
          <a:ext cx="5665170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7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7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/>
                        <a:t>Development</a:t>
                      </a:r>
                      <a:r>
                        <a:rPr lang="de-AT" sz="1200" baseline="0" dirty="0"/>
                        <a:t>ForNextRelease</a:t>
                      </a:r>
                      <a:r>
                        <a:rPr lang="de-AT" sz="1200" dirty="0"/>
                        <a:t>:</a:t>
                      </a:r>
                    </a:p>
                    <a:p>
                      <a:endParaRPr lang="de-AT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/>
                        <a:t>Update AssemblyInfo mit Versionsnummer für nächsten Release und "x001"-Suffix (COMMIT)</a:t>
                      </a:r>
                    </a:p>
                    <a:p>
                      <a:endParaRPr lang="de-A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de-AT" sz="1200" dirty="0"/>
                        <a:t>Prepare Next Version: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200" dirty="0"/>
                        <a:t>Update AssemblyInfo mit Release-Versionsnummer (COMMIT)</a:t>
                      </a:r>
                    </a:p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/>
                        <a:t>Release Notes erstellen (COMMIT)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2" name="Oval 251"/>
          <p:cNvSpPr/>
          <p:nvPr/>
        </p:nvSpPr>
        <p:spPr>
          <a:xfrm>
            <a:off x="11216138" y="4125469"/>
            <a:ext cx="184916" cy="168442"/>
          </a:xfrm>
          <a:prstGeom prst="ellipse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54" name="Straight Arrow Connector 253"/>
          <p:cNvCxnSpPr>
            <a:stCxn id="142" idx="4"/>
            <a:endCxn id="252" idx="0"/>
          </p:cNvCxnSpPr>
          <p:nvPr/>
        </p:nvCxnSpPr>
        <p:spPr>
          <a:xfrm flipH="1">
            <a:off x="11308597" y="3768651"/>
            <a:ext cx="815" cy="356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Freeform 52"/>
          <p:cNvSpPr/>
          <p:nvPr/>
        </p:nvSpPr>
        <p:spPr>
          <a:xfrm>
            <a:off x="11980272" y="6123734"/>
            <a:ext cx="618773" cy="882556"/>
          </a:xfrm>
          <a:custGeom>
            <a:avLst/>
            <a:gdLst>
              <a:gd name="connsiteX0" fmla="*/ 0 w 564276"/>
              <a:gd name="connsiteY0" fmla="*/ 94048 h 836720"/>
              <a:gd name="connsiteX1" fmla="*/ 94048 w 564276"/>
              <a:gd name="connsiteY1" fmla="*/ 0 h 836720"/>
              <a:gd name="connsiteX2" fmla="*/ 470228 w 564276"/>
              <a:gd name="connsiteY2" fmla="*/ 0 h 836720"/>
              <a:gd name="connsiteX3" fmla="*/ 564276 w 564276"/>
              <a:gd name="connsiteY3" fmla="*/ 94048 h 836720"/>
              <a:gd name="connsiteX4" fmla="*/ 564276 w 564276"/>
              <a:gd name="connsiteY4" fmla="*/ 742672 h 836720"/>
              <a:gd name="connsiteX5" fmla="*/ 470228 w 564276"/>
              <a:gd name="connsiteY5" fmla="*/ 836720 h 836720"/>
              <a:gd name="connsiteX6" fmla="*/ 94048 w 564276"/>
              <a:gd name="connsiteY6" fmla="*/ 836720 h 836720"/>
              <a:gd name="connsiteX7" fmla="*/ 0 w 564276"/>
              <a:gd name="connsiteY7" fmla="*/ 742672 h 836720"/>
              <a:gd name="connsiteX8" fmla="*/ 0 w 564276"/>
              <a:gd name="connsiteY8" fmla="*/ 94048 h 83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4276" h="836720">
                <a:moveTo>
                  <a:pt x="0" y="94048"/>
                </a:moveTo>
                <a:cubicBezTo>
                  <a:pt x="0" y="42107"/>
                  <a:pt x="42107" y="0"/>
                  <a:pt x="94048" y="0"/>
                </a:cubicBezTo>
                <a:lnTo>
                  <a:pt x="470228" y="0"/>
                </a:lnTo>
                <a:cubicBezTo>
                  <a:pt x="522169" y="0"/>
                  <a:pt x="564276" y="42107"/>
                  <a:pt x="564276" y="94048"/>
                </a:cubicBezTo>
                <a:lnTo>
                  <a:pt x="564276" y="742672"/>
                </a:lnTo>
                <a:cubicBezTo>
                  <a:pt x="564276" y="794613"/>
                  <a:pt x="522169" y="836720"/>
                  <a:pt x="470228" y="836720"/>
                </a:cubicBezTo>
                <a:lnTo>
                  <a:pt x="94048" y="836720"/>
                </a:lnTo>
                <a:cubicBezTo>
                  <a:pt x="42107" y="836720"/>
                  <a:pt x="0" y="794613"/>
                  <a:pt x="0" y="742672"/>
                </a:cubicBezTo>
                <a:lnTo>
                  <a:pt x="0" y="9404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646" tIns="46596" rIns="65646" bIns="46596" numCol="1" spcCol="127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100" dirty="0"/>
              <a:t>Prepare Next Version</a:t>
            </a:r>
          </a:p>
        </p:txBody>
      </p:sp>
      <p:sp>
        <p:nvSpPr>
          <p:cNvPr id="297" name="Right Arrow 296"/>
          <p:cNvSpPr/>
          <p:nvPr/>
        </p:nvSpPr>
        <p:spPr>
          <a:xfrm>
            <a:off x="12569035" y="6470706"/>
            <a:ext cx="365084" cy="23714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/>
          </a:p>
        </p:txBody>
      </p:sp>
      <p:sp>
        <p:nvSpPr>
          <p:cNvPr id="298" name="Rectangular Callout 297"/>
          <p:cNvSpPr/>
          <p:nvPr/>
        </p:nvSpPr>
        <p:spPr>
          <a:xfrm>
            <a:off x="13211987" y="12050974"/>
            <a:ext cx="743727" cy="428977"/>
          </a:xfrm>
          <a:prstGeom prst="wedgeRectCallout">
            <a:avLst>
              <a:gd name="adj1" fmla="val -69904"/>
              <a:gd name="adj2" fmla="val 82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600" dirty="0">
                <a:solidFill>
                  <a:schemeClr val="tx1"/>
                </a:solidFill>
              </a:rPr>
              <a:t>Tag</a:t>
            </a:r>
            <a:endParaRPr lang="de-AT" sz="1100" dirty="0">
              <a:solidFill>
                <a:schemeClr val="tx1"/>
              </a:solidFill>
            </a:endParaRPr>
          </a:p>
        </p:txBody>
      </p:sp>
      <p:cxnSp>
        <p:nvCxnSpPr>
          <p:cNvPr id="164" name="Straight Connector 163"/>
          <p:cNvCxnSpPr>
            <a:stCxn id="137" idx="0"/>
          </p:cNvCxnSpPr>
          <p:nvPr/>
        </p:nvCxnSpPr>
        <p:spPr>
          <a:xfrm flipH="1" flipV="1">
            <a:off x="14410009" y="1127933"/>
            <a:ext cx="2459" cy="199066"/>
          </a:xfrm>
          <a:prstGeom prst="line">
            <a:avLst/>
          </a:prstGeom>
          <a:ln w="15875">
            <a:solidFill>
              <a:schemeClr val="bg2">
                <a:alpha val="86000"/>
              </a:schemeClr>
            </a:solidFill>
            <a:prstDash val="sysDash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170" name="Group 169"/>
          <p:cNvGrpSpPr/>
          <p:nvPr/>
        </p:nvGrpSpPr>
        <p:grpSpPr>
          <a:xfrm>
            <a:off x="5750103" y="6362706"/>
            <a:ext cx="745196" cy="836359"/>
            <a:chOff x="489739" y="-48685"/>
            <a:chExt cx="619576" cy="803808"/>
          </a:xfrm>
        </p:grpSpPr>
        <p:sp>
          <p:nvSpPr>
            <p:cNvPr id="171" name="Rounded Rectangle 170"/>
            <p:cNvSpPr/>
            <p:nvPr/>
          </p:nvSpPr>
          <p:spPr>
            <a:xfrm>
              <a:off x="489739" y="-48685"/>
              <a:ext cx="619576" cy="803808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2" name="Rounded Rectangle 4"/>
            <p:cNvSpPr/>
            <p:nvPr/>
          </p:nvSpPr>
          <p:spPr>
            <a:xfrm>
              <a:off x="517256" y="27517"/>
              <a:ext cx="508663" cy="7000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19050" rIns="38100" bIns="190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AT" sz="1100" dirty="0"/>
                <a:t>Prepare Next Version</a:t>
              </a:r>
            </a:p>
          </p:txBody>
        </p:sp>
      </p:grpSp>
      <p:sp>
        <p:nvSpPr>
          <p:cNvPr id="173" name="Left Arrow 172"/>
          <p:cNvSpPr/>
          <p:nvPr/>
        </p:nvSpPr>
        <p:spPr>
          <a:xfrm rot="1286194">
            <a:off x="5408075" y="6267206"/>
            <a:ext cx="375123" cy="421673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grpSp>
        <p:nvGrpSpPr>
          <p:cNvPr id="176" name="Group 175"/>
          <p:cNvGrpSpPr/>
          <p:nvPr/>
        </p:nvGrpSpPr>
        <p:grpSpPr>
          <a:xfrm>
            <a:off x="12919958" y="2889702"/>
            <a:ext cx="583485" cy="781807"/>
            <a:chOff x="489739" y="-26245"/>
            <a:chExt cx="583485" cy="781807"/>
          </a:xfrm>
        </p:grpSpPr>
        <p:sp>
          <p:nvSpPr>
            <p:cNvPr id="177" name="Rounded Rectangle 176"/>
            <p:cNvSpPr/>
            <p:nvPr/>
          </p:nvSpPr>
          <p:spPr>
            <a:xfrm>
              <a:off x="489739" y="0"/>
              <a:ext cx="563697" cy="755123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9" name="Rounded Rectangle 4"/>
            <p:cNvSpPr/>
            <p:nvPr/>
          </p:nvSpPr>
          <p:spPr>
            <a:xfrm>
              <a:off x="489739" y="-26245"/>
              <a:ext cx="583485" cy="7818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19050" rIns="38100" bIns="190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AT" sz="1100" dirty="0"/>
                <a:t>Prepare Next Version</a:t>
              </a:r>
            </a:p>
          </p:txBody>
        </p:sp>
      </p:grpSp>
      <p:sp>
        <p:nvSpPr>
          <p:cNvPr id="180" name="Left Arrow 179"/>
          <p:cNvSpPr/>
          <p:nvPr/>
        </p:nvSpPr>
        <p:spPr>
          <a:xfrm>
            <a:off x="12638483" y="3109825"/>
            <a:ext cx="316771" cy="261208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2" name="Oval 181"/>
          <p:cNvSpPr/>
          <p:nvPr/>
        </p:nvSpPr>
        <p:spPr>
          <a:xfrm>
            <a:off x="14335503" y="2672103"/>
            <a:ext cx="184918" cy="163248"/>
          </a:xfrm>
          <a:prstGeom prst="ellipse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83" name="Straight Arrow Connector 182"/>
          <p:cNvCxnSpPr>
            <a:stCxn id="144" idx="4"/>
            <a:endCxn id="182" idx="0"/>
          </p:cNvCxnSpPr>
          <p:nvPr/>
        </p:nvCxnSpPr>
        <p:spPr>
          <a:xfrm>
            <a:off x="14427962" y="2482366"/>
            <a:ext cx="0" cy="1897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87" name="Diagram 186"/>
          <p:cNvGraphicFramePr/>
          <p:nvPr>
            <p:extLst>
              <p:ext uri="{D42A27DB-BD31-4B8C-83A1-F6EECF244321}">
                <p14:modId xmlns:p14="http://schemas.microsoft.com/office/powerpoint/2010/main" val="4290002613"/>
              </p:ext>
            </p:extLst>
          </p:nvPr>
        </p:nvGraphicFramePr>
        <p:xfrm>
          <a:off x="1911807" y="3197132"/>
          <a:ext cx="1165791" cy="799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0" name="Left Arrow 189"/>
          <p:cNvSpPr/>
          <p:nvPr/>
        </p:nvSpPr>
        <p:spPr>
          <a:xfrm rot="9099860">
            <a:off x="2954533" y="3143120"/>
            <a:ext cx="267362" cy="284536"/>
          </a:xfrm>
          <a:prstGeom prst="leftArrow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4" name="TextBox 193"/>
          <p:cNvSpPr txBox="1"/>
          <p:nvPr/>
        </p:nvSpPr>
        <p:spPr>
          <a:xfrm>
            <a:off x="9603729" y="2612150"/>
            <a:ext cx="1276344" cy="954107"/>
          </a:xfrm>
          <a:prstGeom prst="rect">
            <a:avLst/>
          </a:prstGeom>
          <a:solidFill>
            <a:srgbClr val="FAFBBD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400" dirty="0"/>
              <a:t>Version und Releasenotes werden nicht übernommen</a:t>
            </a:r>
          </a:p>
        </p:txBody>
      </p:sp>
      <p:sp>
        <p:nvSpPr>
          <p:cNvPr id="197" name="Right Arrow 196"/>
          <p:cNvSpPr/>
          <p:nvPr/>
        </p:nvSpPr>
        <p:spPr>
          <a:xfrm rot="1515013">
            <a:off x="10818103" y="3400115"/>
            <a:ext cx="387196" cy="329575"/>
          </a:xfrm>
          <a:prstGeom prst="rightArrow">
            <a:avLst/>
          </a:prstGeom>
          <a:solidFill>
            <a:srgbClr val="FAFB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1" name="TextBox 200"/>
          <p:cNvSpPr txBox="1"/>
          <p:nvPr/>
        </p:nvSpPr>
        <p:spPr>
          <a:xfrm>
            <a:off x="14772569" y="6475492"/>
            <a:ext cx="1879923" cy="738664"/>
          </a:xfrm>
          <a:prstGeom prst="rect">
            <a:avLst/>
          </a:prstGeom>
          <a:solidFill>
            <a:srgbClr val="FAFBBD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400" dirty="0"/>
              <a:t>Version und Releasenotes werden nicht übernommen</a:t>
            </a:r>
          </a:p>
        </p:txBody>
      </p:sp>
      <p:sp>
        <p:nvSpPr>
          <p:cNvPr id="202" name="Right Arrow 201"/>
          <p:cNvSpPr/>
          <p:nvPr/>
        </p:nvSpPr>
        <p:spPr>
          <a:xfrm rot="8281380">
            <a:off x="14533995" y="7096120"/>
            <a:ext cx="322493" cy="324976"/>
          </a:xfrm>
          <a:prstGeom prst="rightArrow">
            <a:avLst/>
          </a:prstGeom>
          <a:solidFill>
            <a:srgbClr val="FAFB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3" name="TextBox 202"/>
          <p:cNvSpPr txBox="1"/>
          <p:nvPr/>
        </p:nvSpPr>
        <p:spPr>
          <a:xfrm>
            <a:off x="14779191" y="3782530"/>
            <a:ext cx="1879923" cy="523220"/>
          </a:xfrm>
          <a:prstGeom prst="rect">
            <a:avLst/>
          </a:prstGeom>
          <a:solidFill>
            <a:srgbClr val="FAFBBD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400" dirty="0"/>
              <a:t>Version wird nicht übernommen</a:t>
            </a:r>
          </a:p>
        </p:txBody>
      </p:sp>
      <p:sp>
        <p:nvSpPr>
          <p:cNvPr id="204" name="Right Arrow 203"/>
          <p:cNvSpPr/>
          <p:nvPr/>
        </p:nvSpPr>
        <p:spPr>
          <a:xfrm rot="8775697">
            <a:off x="14551259" y="4195737"/>
            <a:ext cx="302029" cy="276461"/>
          </a:xfrm>
          <a:prstGeom prst="rightArrow">
            <a:avLst/>
          </a:prstGeom>
          <a:solidFill>
            <a:srgbClr val="FAFBBD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graphicFrame>
        <p:nvGraphicFramePr>
          <p:cNvPr id="186" name="Diagram 185"/>
          <p:cNvGraphicFramePr/>
          <p:nvPr>
            <p:extLst/>
          </p:nvPr>
        </p:nvGraphicFramePr>
        <p:xfrm>
          <a:off x="14723684" y="2874589"/>
          <a:ext cx="1104215" cy="553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05" name="Diagram 204"/>
          <p:cNvGraphicFramePr/>
          <p:nvPr>
            <p:extLst/>
          </p:nvPr>
        </p:nvGraphicFramePr>
        <p:xfrm>
          <a:off x="14676378" y="2908964"/>
          <a:ext cx="1151520" cy="568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206" name="Left Arrow 205"/>
          <p:cNvSpPr/>
          <p:nvPr/>
        </p:nvSpPr>
        <p:spPr>
          <a:xfrm rot="2641140">
            <a:off x="14502588" y="2789624"/>
            <a:ext cx="292138" cy="252206"/>
          </a:xfrm>
          <a:prstGeom prst="leftArrow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9" name="TextBox 208"/>
          <p:cNvSpPr txBox="1"/>
          <p:nvPr/>
        </p:nvSpPr>
        <p:spPr>
          <a:xfrm>
            <a:off x="4771110" y="9750235"/>
            <a:ext cx="1303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err="1"/>
              <a:t>support</a:t>
            </a:r>
            <a:r>
              <a:rPr lang="de-AT" sz="1400" dirty="0"/>
              <a:t>/v.1.3</a:t>
            </a:r>
          </a:p>
        </p:txBody>
      </p:sp>
      <p:cxnSp>
        <p:nvCxnSpPr>
          <p:cNvPr id="211" name="Straight Arrow Connector 210"/>
          <p:cNvCxnSpPr>
            <a:stCxn id="64" idx="3"/>
            <a:endCxn id="214" idx="6"/>
          </p:cNvCxnSpPr>
          <p:nvPr/>
        </p:nvCxnSpPr>
        <p:spPr>
          <a:xfrm flipH="1">
            <a:off x="5402851" y="8140933"/>
            <a:ext cx="2273741" cy="2000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4" name="Oval 213"/>
          <p:cNvSpPr/>
          <p:nvPr/>
        </p:nvSpPr>
        <p:spPr>
          <a:xfrm>
            <a:off x="5217933" y="10060064"/>
            <a:ext cx="184918" cy="163248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18" name="Straight Arrow Connector 217"/>
          <p:cNvCxnSpPr>
            <a:stCxn id="214" idx="3"/>
            <a:endCxn id="219" idx="6"/>
          </p:cNvCxnSpPr>
          <p:nvPr/>
        </p:nvCxnSpPr>
        <p:spPr>
          <a:xfrm flipH="1">
            <a:off x="3360136" y="10199405"/>
            <a:ext cx="1884878" cy="15082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9" name="Oval 218"/>
          <p:cNvSpPr/>
          <p:nvPr/>
        </p:nvSpPr>
        <p:spPr>
          <a:xfrm>
            <a:off x="3175218" y="11626062"/>
            <a:ext cx="184918" cy="163248"/>
          </a:xfrm>
          <a:prstGeom prst="ellipse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0" name="TextBox 219"/>
          <p:cNvSpPr txBox="1"/>
          <p:nvPr/>
        </p:nvSpPr>
        <p:spPr>
          <a:xfrm>
            <a:off x="2843361" y="11175243"/>
            <a:ext cx="1236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err="1"/>
              <a:t>hotfix</a:t>
            </a:r>
            <a:r>
              <a:rPr lang="de-AT" sz="1400" dirty="0"/>
              <a:t>/v1.3.1</a:t>
            </a:r>
          </a:p>
        </p:txBody>
      </p:sp>
      <p:cxnSp>
        <p:nvCxnSpPr>
          <p:cNvPr id="221" name="Straight Arrow Connector 220"/>
          <p:cNvCxnSpPr>
            <a:stCxn id="226" idx="3"/>
            <a:endCxn id="235" idx="7"/>
          </p:cNvCxnSpPr>
          <p:nvPr/>
        </p:nvCxnSpPr>
        <p:spPr>
          <a:xfrm flipH="1">
            <a:off x="3338346" y="12492165"/>
            <a:ext cx="529125" cy="366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>
            <a:stCxn id="219" idx="5"/>
            <a:endCxn id="226" idx="1"/>
          </p:cNvCxnSpPr>
          <p:nvPr/>
        </p:nvCxnSpPr>
        <p:spPr>
          <a:xfrm>
            <a:off x="3333056" y="11765403"/>
            <a:ext cx="534415" cy="607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6" name="Oval 225"/>
          <p:cNvSpPr/>
          <p:nvPr/>
        </p:nvSpPr>
        <p:spPr>
          <a:xfrm>
            <a:off x="3840390" y="12348391"/>
            <a:ext cx="184916" cy="16844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7" name="TextBox 226"/>
          <p:cNvSpPr txBox="1"/>
          <p:nvPr/>
        </p:nvSpPr>
        <p:spPr>
          <a:xfrm>
            <a:off x="3583888" y="11593352"/>
            <a:ext cx="1846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err="1"/>
              <a:t>prerelease</a:t>
            </a:r>
            <a:r>
              <a:rPr lang="de-AT" sz="1200" dirty="0"/>
              <a:t>/v1.3.1-alpha.1</a:t>
            </a:r>
          </a:p>
        </p:txBody>
      </p:sp>
      <p:cxnSp>
        <p:nvCxnSpPr>
          <p:cNvPr id="231" name="Straight Arrow Connector 230"/>
          <p:cNvCxnSpPr>
            <a:stCxn id="219" idx="4"/>
            <a:endCxn id="235" idx="0"/>
          </p:cNvCxnSpPr>
          <p:nvPr/>
        </p:nvCxnSpPr>
        <p:spPr>
          <a:xfrm>
            <a:off x="3267677" y="11789310"/>
            <a:ext cx="5290" cy="1045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2" name="Rectangular Callout 231"/>
          <p:cNvSpPr/>
          <p:nvPr/>
        </p:nvSpPr>
        <p:spPr>
          <a:xfrm>
            <a:off x="3703287" y="12843295"/>
            <a:ext cx="1228141" cy="478719"/>
          </a:xfrm>
          <a:prstGeom prst="wedgeRectCallout">
            <a:avLst>
              <a:gd name="adj1" fmla="val -24806"/>
              <a:gd name="adj2" fmla="val -1377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v1.3.1-alpha.1</a:t>
            </a:r>
            <a:endParaRPr lang="de-AT" sz="1100" dirty="0">
              <a:solidFill>
                <a:schemeClr val="tx1"/>
              </a:solidFill>
            </a:endParaRPr>
          </a:p>
        </p:txBody>
      </p:sp>
      <p:sp>
        <p:nvSpPr>
          <p:cNvPr id="235" name="Oval 234"/>
          <p:cNvSpPr/>
          <p:nvPr/>
        </p:nvSpPr>
        <p:spPr>
          <a:xfrm>
            <a:off x="3180508" y="12834654"/>
            <a:ext cx="184918" cy="163248"/>
          </a:xfrm>
          <a:prstGeom prst="ellipse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38" name="Oval 237"/>
          <p:cNvSpPr/>
          <p:nvPr/>
        </p:nvSpPr>
        <p:spPr>
          <a:xfrm>
            <a:off x="3173420" y="13619215"/>
            <a:ext cx="184918" cy="163248"/>
          </a:xfrm>
          <a:prstGeom prst="ellipse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39" name="Straight Arrow Connector 238"/>
          <p:cNvCxnSpPr>
            <a:stCxn id="235" idx="4"/>
            <a:endCxn id="238" idx="0"/>
          </p:cNvCxnSpPr>
          <p:nvPr/>
        </p:nvCxnSpPr>
        <p:spPr>
          <a:xfrm flipH="1">
            <a:off x="3265879" y="12997903"/>
            <a:ext cx="7088" cy="621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>
            <a:off x="4295237" y="12021659"/>
            <a:ext cx="563697" cy="755123"/>
            <a:chOff x="489739" y="0"/>
            <a:chExt cx="563697" cy="755123"/>
          </a:xfrm>
        </p:grpSpPr>
        <p:sp>
          <p:nvSpPr>
            <p:cNvPr id="244" name="Rounded Rectangle 243"/>
            <p:cNvSpPr/>
            <p:nvPr/>
          </p:nvSpPr>
          <p:spPr>
            <a:xfrm>
              <a:off x="489739" y="0"/>
              <a:ext cx="563697" cy="755123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5" name="Rounded Rectangle 4"/>
            <p:cNvSpPr/>
            <p:nvPr/>
          </p:nvSpPr>
          <p:spPr>
            <a:xfrm>
              <a:off x="517256" y="37161"/>
              <a:ext cx="536180" cy="6904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19050" rIns="38100" bIns="190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AT" sz="1100" dirty="0"/>
                <a:t>Prepare Next Version</a:t>
              </a:r>
            </a:p>
          </p:txBody>
        </p:sp>
      </p:grpSp>
      <p:sp>
        <p:nvSpPr>
          <p:cNvPr id="250" name="Left Arrow 249"/>
          <p:cNvSpPr/>
          <p:nvPr/>
        </p:nvSpPr>
        <p:spPr>
          <a:xfrm>
            <a:off x="4058766" y="12323026"/>
            <a:ext cx="293775" cy="215993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51" name="TextBox 250"/>
          <p:cNvSpPr txBox="1"/>
          <p:nvPr/>
        </p:nvSpPr>
        <p:spPr>
          <a:xfrm>
            <a:off x="1192652" y="12003727"/>
            <a:ext cx="1879923" cy="738664"/>
          </a:xfrm>
          <a:prstGeom prst="rect">
            <a:avLst/>
          </a:prstGeom>
          <a:solidFill>
            <a:srgbClr val="FAFBBD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400" dirty="0"/>
              <a:t>Version und Releasenotes werden nicht übernommen</a:t>
            </a:r>
          </a:p>
        </p:txBody>
      </p:sp>
      <p:sp>
        <p:nvSpPr>
          <p:cNvPr id="253" name="Right Arrow 252"/>
          <p:cNvSpPr/>
          <p:nvPr/>
        </p:nvSpPr>
        <p:spPr>
          <a:xfrm rot="2397020">
            <a:off x="3021602" y="12620395"/>
            <a:ext cx="185393" cy="276461"/>
          </a:xfrm>
          <a:prstGeom prst="rightArrow">
            <a:avLst/>
          </a:prstGeom>
          <a:solidFill>
            <a:srgbClr val="FAFB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93" name="Right Arrow 292"/>
          <p:cNvSpPr/>
          <p:nvPr/>
        </p:nvSpPr>
        <p:spPr>
          <a:xfrm rot="14567370">
            <a:off x="11300649" y="4382604"/>
            <a:ext cx="369099" cy="26604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/>
          </a:p>
        </p:txBody>
      </p:sp>
      <p:graphicFrame>
        <p:nvGraphicFramePr>
          <p:cNvPr id="198" name="Diagram 197"/>
          <p:cNvGraphicFramePr/>
          <p:nvPr>
            <p:extLst>
              <p:ext uri="{D42A27DB-BD31-4B8C-83A1-F6EECF244321}">
                <p14:modId xmlns:p14="http://schemas.microsoft.com/office/powerpoint/2010/main" val="2971941369"/>
              </p:ext>
            </p:extLst>
          </p:nvPr>
        </p:nvGraphicFramePr>
        <p:xfrm>
          <a:off x="2739653" y="8887474"/>
          <a:ext cx="1186806" cy="58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213" name="Left Arrow 212"/>
          <p:cNvSpPr/>
          <p:nvPr/>
        </p:nvSpPr>
        <p:spPr>
          <a:xfrm rot="9851349">
            <a:off x="3805341" y="8773958"/>
            <a:ext cx="368418" cy="263452"/>
          </a:xfrm>
          <a:prstGeom prst="leftArrow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84" name="Oval 35"/>
          <p:cNvSpPr/>
          <p:nvPr/>
        </p:nvSpPr>
        <p:spPr>
          <a:xfrm>
            <a:off x="3227063" y="3467377"/>
            <a:ext cx="184918" cy="16324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85" name="Oval 424"/>
          <p:cNvSpPr/>
          <p:nvPr/>
        </p:nvSpPr>
        <p:spPr>
          <a:xfrm>
            <a:off x="3215224" y="4086180"/>
            <a:ext cx="184918" cy="16324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86" name="Oval 431"/>
          <p:cNvSpPr/>
          <p:nvPr/>
        </p:nvSpPr>
        <p:spPr>
          <a:xfrm>
            <a:off x="3693485" y="3768762"/>
            <a:ext cx="184918" cy="16324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87" name="Straight Arrow Connector 433"/>
          <p:cNvCxnSpPr/>
          <p:nvPr/>
        </p:nvCxnSpPr>
        <p:spPr>
          <a:xfrm>
            <a:off x="3415209" y="3547642"/>
            <a:ext cx="308585" cy="243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9" name="Straight Arrow Connector 438"/>
          <p:cNvCxnSpPr>
            <a:stCxn id="286" idx="3"/>
            <a:endCxn id="285" idx="7"/>
          </p:cNvCxnSpPr>
          <p:nvPr/>
        </p:nvCxnSpPr>
        <p:spPr>
          <a:xfrm flipH="1">
            <a:off x="3373061" y="3908103"/>
            <a:ext cx="347505" cy="2019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2" name="Straight Arrow Connector 442"/>
          <p:cNvCxnSpPr>
            <a:stCxn id="284" idx="4"/>
            <a:endCxn id="285" idx="0"/>
          </p:cNvCxnSpPr>
          <p:nvPr/>
        </p:nvCxnSpPr>
        <p:spPr>
          <a:xfrm flipH="1">
            <a:off x="3307683" y="3630625"/>
            <a:ext cx="11839" cy="4555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4" name="TextBox 448"/>
          <p:cNvSpPr txBox="1"/>
          <p:nvPr/>
        </p:nvSpPr>
        <p:spPr>
          <a:xfrm>
            <a:off x="3693427" y="3446576"/>
            <a:ext cx="1181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feature/RM-2</a:t>
            </a:r>
          </a:p>
        </p:txBody>
      </p:sp>
      <p:cxnSp>
        <p:nvCxnSpPr>
          <p:cNvPr id="295" name="Straight Arrow Connector 433"/>
          <p:cNvCxnSpPr>
            <a:stCxn id="46" idx="4"/>
            <a:endCxn id="284" idx="0"/>
          </p:cNvCxnSpPr>
          <p:nvPr/>
        </p:nvCxnSpPr>
        <p:spPr>
          <a:xfrm flipH="1">
            <a:off x="3319522" y="3245174"/>
            <a:ext cx="4325" cy="222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4" name="Straight Arrow Connector 206"/>
          <p:cNvCxnSpPr>
            <a:stCxn id="156" idx="4"/>
          </p:cNvCxnSpPr>
          <p:nvPr/>
        </p:nvCxnSpPr>
        <p:spPr>
          <a:xfrm>
            <a:off x="14449671" y="7487348"/>
            <a:ext cx="6317" cy="611237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5" name="Straight Arrow Connector 206"/>
          <p:cNvCxnSpPr>
            <a:stCxn id="165" idx="4"/>
          </p:cNvCxnSpPr>
          <p:nvPr/>
        </p:nvCxnSpPr>
        <p:spPr>
          <a:xfrm flipH="1">
            <a:off x="8960853" y="5119874"/>
            <a:ext cx="3" cy="469739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7" name="Straight Arrow Connector 206"/>
          <p:cNvCxnSpPr>
            <a:stCxn id="64" idx="4"/>
          </p:cNvCxnSpPr>
          <p:nvPr/>
        </p:nvCxnSpPr>
        <p:spPr>
          <a:xfrm>
            <a:off x="7741970" y="8164840"/>
            <a:ext cx="0" cy="41610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2" name="Oval 35"/>
          <p:cNvSpPr/>
          <p:nvPr/>
        </p:nvSpPr>
        <p:spPr>
          <a:xfrm>
            <a:off x="3227063" y="5454799"/>
            <a:ext cx="184918" cy="16324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24" name="Straight Arrow Connector 433"/>
          <p:cNvCxnSpPr>
            <a:stCxn id="192" idx="6"/>
            <a:endCxn id="261" idx="1"/>
          </p:cNvCxnSpPr>
          <p:nvPr/>
        </p:nvCxnSpPr>
        <p:spPr>
          <a:xfrm>
            <a:off x="3411981" y="5536423"/>
            <a:ext cx="819315" cy="2586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8" name="Straight Arrow Connector 438"/>
          <p:cNvCxnSpPr>
            <a:stCxn id="267" idx="6"/>
            <a:endCxn id="64" idx="2"/>
          </p:cNvCxnSpPr>
          <p:nvPr/>
        </p:nvCxnSpPr>
        <p:spPr>
          <a:xfrm>
            <a:off x="4326305" y="7932941"/>
            <a:ext cx="3323206" cy="1502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1" name="Oval 260"/>
          <p:cNvSpPr/>
          <p:nvPr/>
        </p:nvSpPr>
        <p:spPr>
          <a:xfrm>
            <a:off x="4204215" y="5771209"/>
            <a:ext cx="184918" cy="163248"/>
          </a:xfrm>
          <a:prstGeom prst="ellipse">
            <a:avLst/>
          </a:prstGeom>
          <a:noFill/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62" name="Straight Arrow Connector 433"/>
          <p:cNvCxnSpPr>
            <a:stCxn id="261" idx="4"/>
            <a:endCxn id="288" idx="0"/>
          </p:cNvCxnSpPr>
          <p:nvPr/>
        </p:nvCxnSpPr>
        <p:spPr>
          <a:xfrm flipH="1">
            <a:off x="4286727" y="5934457"/>
            <a:ext cx="9947" cy="8083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7" name="Oval 266"/>
          <p:cNvSpPr/>
          <p:nvPr/>
        </p:nvSpPr>
        <p:spPr>
          <a:xfrm>
            <a:off x="4141389" y="7848720"/>
            <a:ext cx="184916" cy="16844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71" name="TextBox 270"/>
          <p:cNvSpPr txBox="1"/>
          <p:nvPr/>
        </p:nvSpPr>
        <p:spPr>
          <a:xfrm>
            <a:off x="4371771" y="5615375"/>
            <a:ext cx="127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err="1"/>
              <a:t>release</a:t>
            </a:r>
            <a:r>
              <a:rPr lang="de-AT" sz="1400" dirty="0"/>
              <a:t>/v1.2.1</a:t>
            </a:r>
          </a:p>
        </p:txBody>
      </p:sp>
      <p:sp>
        <p:nvSpPr>
          <p:cNvPr id="273" name="Freeform 272"/>
          <p:cNvSpPr/>
          <p:nvPr/>
        </p:nvSpPr>
        <p:spPr>
          <a:xfrm>
            <a:off x="3134856" y="7440014"/>
            <a:ext cx="618773" cy="882556"/>
          </a:xfrm>
          <a:custGeom>
            <a:avLst/>
            <a:gdLst>
              <a:gd name="connsiteX0" fmla="*/ 0 w 564276"/>
              <a:gd name="connsiteY0" fmla="*/ 94048 h 836720"/>
              <a:gd name="connsiteX1" fmla="*/ 94048 w 564276"/>
              <a:gd name="connsiteY1" fmla="*/ 0 h 836720"/>
              <a:gd name="connsiteX2" fmla="*/ 470228 w 564276"/>
              <a:gd name="connsiteY2" fmla="*/ 0 h 836720"/>
              <a:gd name="connsiteX3" fmla="*/ 564276 w 564276"/>
              <a:gd name="connsiteY3" fmla="*/ 94048 h 836720"/>
              <a:gd name="connsiteX4" fmla="*/ 564276 w 564276"/>
              <a:gd name="connsiteY4" fmla="*/ 742672 h 836720"/>
              <a:gd name="connsiteX5" fmla="*/ 470228 w 564276"/>
              <a:gd name="connsiteY5" fmla="*/ 836720 h 836720"/>
              <a:gd name="connsiteX6" fmla="*/ 94048 w 564276"/>
              <a:gd name="connsiteY6" fmla="*/ 836720 h 836720"/>
              <a:gd name="connsiteX7" fmla="*/ 0 w 564276"/>
              <a:gd name="connsiteY7" fmla="*/ 742672 h 836720"/>
              <a:gd name="connsiteX8" fmla="*/ 0 w 564276"/>
              <a:gd name="connsiteY8" fmla="*/ 94048 h 83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4276" h="836720">
                <a:moveTo>
                  <a:pt x="0" y="94048"/>
                </a:moveTo>
                <a:cubicBezTo>
                  <a:pt x="0" y="42107"/>
                  <a:pt x="42107" y="0"/>
                  <a:pt x="94048" y="0"/>
                </a:cubicBezTo>
                <a:lnTo>
                  <a:pt x="470228" y="0"/>
                </a:lnTo>
                <a:cubicBezTo>
                  <a:pt x="522169" y="0"/>
                  <a:pt x="564276" y="42107"/>
                  <a:pt x="564276" y="94048"/>
                </a:cubicBezTo>
                <a:lnTo>
                  <a:pt x="564276" y="742672"/>
                </a:lnTo>
                <a:cubicBezTo>
                  <a:pt x="564276" y="794613"/>
                  <a:pt x="522169" y="836720"/>
                  <a:pt x="470228" y="836720"/>
                </a:cubicBezTo>
                <a:lnTo>
                  <a:pt x="94048" y="836720"/>
                </a:lnTo>
                <a:cubicBezTo>
                  <a:pt x="42107" y="836720"/>
                  <a:pt x="0" y="794613"/>
                  <a:pt x="0" y="742672"/>
                </a:cubicBezTo>
                <a:lnTo>
                  <a:pt x="0" y="9404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646" tIns="46596" rIns="65646" bIns="46596" numCol="1" spcCol="127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100" dirty="0"/>
              <a:t>Prepare Next Version</a:t>
            </a:r>
          </a:p>
        </p:txBody>
      </p:sp>
      <p:sp>
        <p:nvSpPr>
          <p:cNvPr id="274" name="Right Arrow 273"/>
          <p:cNvSpPr/>
          <p:nvPr/>
        </p:nvSpPr>
        <p:spPr>
          <a:xfrm>
            <a:off x="3723619" y="7786986"/>
            <a:ext cx="365084" cy="23714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/>
          </a:p>
        </p:txBody>
      </p:sp>
      <p:cxnSp>
        <p:nvCxnSpPr>
          <p:cNvPr id="275" name="Straight Arrow Connector 206"/>
          <p:cNvCxnSpPr>
            <a:stCxn id="238" idx="4"/>
          </p:cNvCxnSpPr>
          <p:nvPr/>
        </p:nvCxnSpPr>
        <p:spPr>
          <a:xfrm>
            <a:off x="3265879" y="13782463"/>
            <a:ext cx="7088" cy="45806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stCxn id="64" idx="3"/>
          </p:cNvCxnSpPr>
          <p:nvPr/>
        </p:nvCxnSpPr>
        <p:spPr>
          <a:xfrm flipH="1">
            <a:off x="4425313" y="8140933"/>
            <a:ext cx="3251279" cy="622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9" name="Oval 278"/>
          <p:cNvSpPr/>
          <p:nvPr/>
        </p:nvSpPr>
        <p:spPr>
          <a:xfrm>
            <a:off x="4228736" y="8720426"/>
            <a:ext cx="184918" cy="163248"/>
          </a:xfrm>
          <a:prstGeom prst="ellipse">
            <a:avLst/>
          </a:prstGeom>
          <a:solidFill>
            <a:schemeClr val="accent2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80" name="TextBox 279"/>
          <p:cNvSpPr txBox="1"/>
          <p:nvPr/>
        </p:nvSpPr>
        <p:spPr>
          <a:xfrm>
            <a:off x="3717847" y="8351428"/>
            <a:ext cx="1236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err="1"/>
              <a:t>hotfix</a:t>
            </a:r>
            <a:r>
              <a:rPr lang="de-AT" sz="1400" dirty="0"/>
              <a:t>/v1.2.2</a:t>
            </a:r>
          </a:p>
        </p:txBody>
      </p:sp>
      <p:cxnSp>
        <p:nvCxnSpPr>
          <p:cNvPr id="282" name="Straight Arrow Connector 206"/>
          <p:cNvCxnSpPr>
            <a:stCxn id="279" idx="4"/>
          </p:cNvCxnSpPr>
          <p:nvPr/>
        </p:nvCxnSpPr>
        <p:spPr>
          <a:xfrm>
            <a:off x="4321195" y="8883674"/>
            <a:ext cx="31346" cy="74847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8" name="Oval 287"/>
          <p:cNvSpPr/>
          <p:nvPr/>
        </p:nvSpPr>
        <p:spPr>
          <a:xfrm>
            <a:off x="4194268" y="6742824"/>
            <a:ext cx="184918" cy="163248"/>
          </a:xfrm>
          <a:prstGeom prst="ellipse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90" name="TextBox 289"/>
          <p:cNvSpPr txBox="1"/>
          <p:nvPr/>
        </p:nvSpPr>
        <p:spPr>
          <a:xfrm>
            <a:off x="1688583" y="6463439"/>
            <a:ext cx="2224041" cy="523220"/>
          </a:xfrm>
          <a:prstGeom prst="rect">
            <a:avLst/>
          </a:prstGeom>
          <a:solidFill>
            <a:srgbClr val="FAFBBD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400" dirty="0"/>
              <a:t>Version und Releasenotes werden nicht übernommen</a:t>
            </a:r>
          </a:p>
        </p:txBody>
      </p:sp>
      <p:sp>
        <p:nvSpPr>
          <p:cNvPr id="291" name="Right Arrow 290"/>
          <p:cNvSpPr/>
          <p:nvPr/>
        </p:nvSpPr>
        <p:spPr>
          <a:xfrm>
            <a:off x="3828012" y="6578648"/>
            <a:ext cx="315402" cy="427642"/>
          </a:xfrm>
          <a:prstGeom prst="rightArrow">
            <a:avLst>
              <a:gd name="adj1" fmla="val 45743"/>
              <a:gd name="adj2" fmla="val 50000"/>
            </a:avLst>
          </a:prstGeom>
          <a:solidFill>
            <a:srgbClr val="FAFB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96" name="Straight Arrow Connector 295"/>
          <p:cNvCxnSpPr>
            <a:stCxn id="288" idx="4"/>
            <a:endCxn id="267" idx="0"/>
          </p:cNvCxnSpPr>
          <p:nvPr/>
        </p:nvCxnSpPr>
        <p:spPr>
          <a:xfrm flipH="1">
            <a:off x="4233847" y="6906072"/>
            <a:ext cx="52880" cy="9426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12" name="Group 311"/>
          <p:cNvGrpSpPr/>
          <p:nvPr/>
        </p:nvGrpSpPr>
        <p:grpSpPr>
          <a:xfrm>
            <a:off x="1615447" y="11375718"/>
            <a:ext cx="1174053" cy="584303"/>
            <a:chOff x="0" y="571"/>
            <a:chExt cx="1174053" cy="584303"/>
          </a:xfrm>
        </p:grpSpPr>
        <p:sp>
          <p:nvSpPr>
            <p:cNvPr id="313" name="Rounded Rectangle 312"/>
            <p:cNvSpPr/>
            <p:nvPr/>
          </p:nvSpPr>
          <p:spPr>
            <a:xfrm>
              <a:off x="0" y="571"/>
              <a:ext cx="1174053" cy="584303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0" name="Rounded Rectangle 4"/>
            <p:cNvSpPr txBox="1"/>
            <p:nvPr/>
          </p:nvSpPr>
          <p:spPr>
            <a:xfrm>
              <a:off x="28523" y="29094"/>
              <a:ext cx="1117007" cy="5272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20955" rIns="41910" bIns="20955" numCol="1" spcCol="1270" anchor="ctr" anchorCtr="0">
              <a:noAutofit/>
            </a:bodyPr>
            <a:lstStyle/>
            <a:p>
              <a:pPr lvl="0" algn="ctr" defTabSz="488950" rtl="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de-AT" sz="1100" kern="1200" dirty="0"/>
                <a:t>Development</a:t>
              </a:r>
            </a:p>
            <a:p>
              <a:pPr lvl="0" algn="ctr" defTabSz="488950" rtl="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de-AT" sz="1100" kern="1200" dirty="0"/>
                <a:t>For</a:t>
              </a:r>
            </a:p>
            <a:p>
              <a:pPr lvl="0" algn="ctr" defTabSz="488950" rtl="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de-AT" sz="1100" kern="1200" dirty="0"/>
                <a:t>NextRelease</a:t>
              </a:r>
              <a:endParaRPr lang="de-AT" sz="1050" kern="1200" dirty="0"/>
            </a:p>
          </p:txBody>
        </p:sp>
      </p:grpSp>
      <p:sp>
        <p:nvSpPr>
          <p:cNvPr id="321" name="Left Arrow 320"/>
          <p:cNvSpPr/>
          <p:nvPr/>
        </p:nvSpPr>
        <p:spPr>
          <a:xfrm rot="10800000">
            <a:off x="2731238" y="11577297"/>
            <a:ext cx="368418" cy="263452"/>
          </a:xfrm>
          <a:prstGeom prst="leftArrow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EEC8417-CFFB-4A00-8D9B-2AC6E452EEC6}"/>
              </a:ext>
            </a:extLst>
          </p:cNvPr>
          <p:cNvSpPr txBox="1"/>
          <p:nvPr/>
        </p:nvSpPr>
        <p:spPr>
          <a:xfrm>
            <a:off x="0" y="46434"/>
            <a:ext cx="4288546" cy="4276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Updated 12.02.2021 by Raffael Foidl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97340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4778173" y="1891063"/>
            <a:ext cx="1135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support/v2.0</a:t>
            </a:r>
          </a:p>
        </p:txBody>
      </p:sp>
      <p:cxnSp>
        <p:nvCxnSpPr>
          <p:cNvPr id="26" name="Straight Arrow Connector 25"/>
          <p:cNvCxnSpPr>
            <a:cxnSpLocks/>
            <a:stCxn id="36" idx="4"/>
            <a:endCxn id="64" idx="0"/>
          </p:cNvCxnSpPr>
          <p:nvPr/>
        </p:nvCxnSpPr>
        <p:spPr>
          <a:xfrm flipH="1">
            <a:off x="15716272" y="2351533"/>
            <a:ext cx="22317" cy="31556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29" idx="3"/>
            <a:endCxn id="36" idx="7"/>
          </p:cNvCxnSpPr>
          <p:nvPr/>
        </p:nvCxnSpPr>
        <p:spPr>
          <a:xfrm flipH="1">
            <a:off x="15803967" y="1341203"/>
            <a:ext cx="1158269" cy="870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5646130" y="2188285"/>
            <a:ext cx="184918" cy="163248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45" name="Straight Arrow Connector 44"/>
          <p:cNvCxnSpPr>
            <a:stCxn id="36" idx="3"/>
            <a:endCxn id="46" idx="6"/>
          </p:cNvCxnSpPr>
          <p:nvPr/>
        </p:nvCxnSpPr>
        <p:spPr>
          <a:xfrm flipH="1">
            <a:off x="13509987" y="2327626"/>
            <a:ext cx="2163224" cy="2106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3325069" y="2456669"/>
            <a:ext cx="184918" cy="163248"/>
          </a:xfrm>
          <a:prstGeom prst="ellipse">
            <a:avLst/>
          </a:prstGeom>
          <a:solidFill>
            <a:schemeClr val="bg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8" name="TextBox 47"/>
          <p:cNvSpPr txBox="1"/>
          <p:nvPr/>
        </p:nvSpPr>
        <p:spPr>
          <a:xfrm>
            <a:off x="12814180" y="2087671"/>
            <a:ext cx="1236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err="1"/>
              <a:t>hotfix</a:t>
            </a:r>
            <a:r>
              <a:rPr lang="de-AT" sz="1400" dirty="0"/>
              <a:t>/v2.0.1</a:t>
            </a:r>
          </a:p>
        </p:txBody>
      </p:sp>
      <p:sp>
        <p:nvSpPr>
          <p:cNvPr id="59" name="Rectangular Callout 58"/>
          <p:cNvSpPr/>
          <p:nvPr/>
        </p:nvSpPr>
        <p:spPr>
          <a:xfrm>
            <a:off x="15894450" y="5130879"/>
            <a:ext cx="725532" cy="299530"/>
          </a:xfrm>
          <a:prstGeom prst="wedgeRectCallout">
            <a:avLst>
              <a:gd name="adj1" fmla="val -53759"/>
              <a:gd name="adj2" fmla="val 936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v2.0.1</a:t>
            </a:r>
            <a:endParaRPr lang="de-AT" sz="1100" dirty="0">
              <a:solidFill>
                <a:schemeClr val="tx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15623813" y="5507229"/>
            <a:ext cx="184918" cy="16324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7" name="TextBox 126"/>
          <p:cNvSpPr txBox="1"/>
          <p:nvPr/>
        </p:nvSpPr>
        <p:spPr>
          <a:xfrm>
            <a:off x="16611587" y="412892"/>
            <a:ext cx="1092397" cy="427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master</a:t>
            </a:r>
          </a:p>
        </p:txBody>
      </p:sp>
      <p:cxnSp>
        <p:nvCxnSpPr>
          <p:cNvPr id="128" name="Straight Arrow Connector 127"/>
          <p:cNvCxnSpPr>
            <a:stCxn id="129" idx="4"/>
            <a:endCxn id="165" idx="0"/>
          </p:cNvCxnSpPr>
          <p:nvPr/>
        </p:nvCxnSpPr>
        <p:spPr>
          <a:xfrm>
            <a:off x="17027614" y="1365110"/>
            <a:ext cx="3" cy="10393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9" name="Oval 128"/>
          <p:cNvSpPr/>
          <p:nvPr/>
        </p:nvSpPr>
        <p:spPr>
          <a:xfrm>
            <a:off x="16935155" y="1201862"/>
            <a:ext cx="184918" cy="1632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0" name="Rectangular Callout 129"/>
          <p:cNvSpPr/>
          <p:nvPr/>
        </p:nvSpPr>
        <p:spPr>
          <a:xfrm>
            <a:off x="16078156" y="759790"/>
            <a:ext cx="707533" cy="347484"/>
          </a:xfrm>
          <a:prstGeom prst="wedgeRectCallout">
            <a:avLst>
              <a:gd name="adj1" fmla="val 66487"/>
              <a:gd name="adj2" fmla="val 837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v2.0.0</a:t>
            </a:r>
            <a:endParaRPr lang="de-AT" sz="1100" dirty="0">
              <a:solidFill>
                <a:schemeClr val="tx1"/>
              </a:solidFill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16935158" y="11758245"/>
            <a:ext cx="184918" cy="1632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9" name="Rectangular Callout 188"/>
          <p:cNvSpPr/>
          <p:nvPr/>
        </p:nvSpPr>
        <p:spPr>
          <a:xfrm>
            <a:off x="16315197" y="11346041"/>
            <a:ext cx="601885" cy="333677"/>
          </a:xfrm>
          <a:prstGeom prst="wedgeRectCallout">
            <a:avLst>
              <a:gd name="adj1" fmla="val 51894"/>
              <a:gd name="adj2" fmla="val 737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100" dirty="0">
                <a:solidFill>
                  <a:schemeClr val="tx1"/>
                </a:solidFill>
              </a:rPr>
              <a:t>v3.0.0</a:t>
            </a:r>
          </a:p>
        </p:txBody>
      </p:sp>
      <p:cxnSp>
        <p:nvCxnSpPr>
          <p:cNvPr id="109" name="Straight Connector 108"/>
          <p:cNvCxnSpPr>
            <a:stCxn id="129" idx="0"/>
          </p:cNvCxnSpPr>
          <p:nvPr/>
        </p:nvCxnSpPr>
        <p:spPr>
          <a:xfrm flipV="1">
            <a:off x="17027614" y="855500"/>
            <a:ext cx="3" cy="346362"/>
          </a:xfrm>
          <a:prstGeom prst="line">
            <a:avLst/>
          </a:prstGeom>
          <a:ln w="15875">
            <a:solidFill>
              <a:schemeClr val="bg2">
                <a:alpha val="86000"/>
              </a:schemeClr>
            </a:solidFill>
            <a:prstDash val="sysDash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98" name="Rectangular Callout 297"/>
          <p:cNvSpPr/>
          <p:nvPr/>
        </p:nvSpPr>
        <p:spPr>
          <a:xfrm>
            <a:off x="16694223" y="13741988"/>
            <a:ext cx="743727" cy="428977"/>
          </a:xfrm>
          <a:prstGeom prst="wedgeRectCallout">
            <a:avLst>
              <a:gd name="adj1" fmla="val -69904"/>
              <a:gd name="adj2" fmla="val 82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600" dirty="0">
                <a:solidFill>
                  <a:schemeClr val="tx1"/>
                </a:solidFill>
              </a:rPr>
              <a:t>Tag</a:t>
            </a:r>
            <a:endParaRPr lang="de-AT" sz="1100" dirty="0">
              <a:solidFill>
                <a:schemeClr val="tx1"/>
              </a:solidFill>
            </a:endParaRPr>
          </a:p>
        </p:txBody>
      </p:sp>
      <p:graphicFrame>
        <p:nvGraphicFramePr>
          <p:cNvPr id="187" name="Diagram 186"/>
          <p:cNvGraphicFramePr/>
          <p:nvPr>
            <p:extLst/>
          </p:nvPr>
        </p:nvGraphicFramePr>
        <p:xfrm>
          <a:off x="11098708" y="7075295"/>
          <a:ext cx="1165791" cy="799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4" name="Oval 35"/>
          <p:cNvSpPr/>
          <p:nvPr/>
        </p:nvSpPr>
        <p:spPr>
          <a:xfrm>
            <a:off x="13320744" y="2842120"/>
            <a:ext cx="184918" cy="16324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95" name="Straight Arrow Connector 433"/>
          <p:cNvCxnSpPr>
            <a:stCxn id="46" idx="4"/>
            <a:endCxn id="284" idx="0"/>
          </p:cNvCxnSpPr>
          <p:nvPr/>
        </p:nvCxnSpPr>
        <p:spPr>
          <a:xfrm flipH="1">
            <a:off x="13413203" y="2619917"/>
            <a:ext cx="4325" cy="222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5" name="Straight Arrow Connector 206"/>
          <p:cNvCxnSpPr>
            <a:stCxn id="165" idx="4"/>
          </p:cNvCxnSpPr>
          <p:nvPr/>
        </p:nvCxnSpPr>
        <p:spPr>
          <a:xfrm flipH="1">
            <a:off x="17027614" y="11921493"/>
            <a:ext cx="3" cy="469739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7" name="Straight Arrow Connector 206"/>
          <p:cNvCxnSpPr>
            <a:cxnSpLocks/>
            <a:stCxn id="326" idx="4"/>
          </p:cNvCxnSpPr>
          <p:nvPr/>
        </p:nvCxnSpPr>
        <p:spPr>
          <a:xfrm>
            <a:off x="15732531" y="9248855"/>
            <a:ext cx="0" cy="39462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8" name="Straight Arrow Connector 438"/>
          <p:cNvCxnSpPr>
            <a:cxnSpLocks/>
            <a:stCxn id="308" idx="6"/>
            <a:endCxn id="64" idx="2"/>
          </p:cNvCxnSpPr>
          <p:nvPr/>
        </p:nvCxnSpPr>
        <p:spPr>
          <a:xfrm>
            <a:off x="13832102" y="5402725"/>
            <a:ext cx="1791711" cy="1861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B43B1EA8-56A7-4948-8CDF-4592C04163E9}"/>
              </a:ext>
            </a:extLst>
          </p:cNvPr>
          <p:cNvSpPr txBox="1"/>
          <p:nvPr/>
        </p:nvSpPr>
        <p:spPr>
          <a:xfrm>
            <a:off x="13452932" y="2787625"/>
            <a:ext cx="127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Feature-A</a:t>
            </a:r>
          </a:p>
        </p:txBody>
      </p:sp>
      <p:sp>
        <p:nvSpPr>
          <p:cNvPr id="151" name="Oval 35">
            <a:extLst>
              <a:ext uri="{FF2B5EF4-FFF2-40B4-BE49-F238E27FC236}">
                <a16:creationId xmlns:a16="http://schemas.microsoft.com/office/drawing/2014/main" id="{8ACD48FE-7919-4D71-ADB9-2843A5B3CEF9}"/>
              </a:ext>
            </a:extLst>
          </p:cNvPr>
          <p:cNvSpPr/>
          <p:nvPr/>
        </p:nvSpPr>
        <p:spPr>
          <a:xfrm>
            <a:off x="13310305" y="3245041"/>
            <a:ext cx="184918" cy="16324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60" name="Straight Arrow Connector 433">
            <a:extLst>
              <a:ext uri="{FF2B5EF4-FFF2-40B4-BE49-F238E27FC236}">
                <a16:creationId xmlns:a16="http://schemas.microsoft.com/office/drawing/2014/main" id="{085CC208-FFC3-4DD5-A0F0-3FC571D1AAF3}"/>
              </a:ext>
            </a:extLst>
          </p:cNvPr>
          <p:cNvCxnSpPr>
            <a:cxnSpLocks/>
            <a:stCxn id="284" idx="4"/>
            <a:endCxn id="151" idx="0"/>
          </p:cNvCxnSpPr>
          <p:nvPr/>
        </p:nvCxnSpPr>
        <p:spPr>
          <a:xfrm flipH="1">
            <a:off x="13402764" y="3005368"/>
            <a:ext cx="10439" cy="2396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1" name="Oval 35">
            <a:extLst>
              <a:ext uri="{FF2B5EF4-FFF2-40B4-BE49-F238E27FC236}">
                <a16:creationId xmlns:a16="http://schemas.microsoft.com/office/drawing/2014/main" id="{BDC28C61-51A4-4616-B7A6-887239B14370}"/>
              </a:ext>
            </a:extLst>
          </p:cNvPr>
          <p:cNvSpPr/>
          <p:nvPr/>
        </p:nvSpPr>
        <p:spPr>
          <a:xfrm>
            <a:off x="13304285" y="3635436"/>
            <a:ext cx="184918" cy="16324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66" name="Straight Arrow Connector 433">
            <a:extLst>
              <a:ext uri="{FF2B5EF4-FFF2-40B4-BE49-F238E27FC236}">
                <a16:creationId xmlns:a16="http://schemas.microsoft.com/office/drawing/2014/main" id="{8D7DDA82-A0CC-4550-A209-09DF5CC28869}"/>
              </a:ext>
            </a:extLst>
          </p:cNvPr>
          <p:cNvCxnSpPr>
            <a:cxnSpLocks/>
            <a:stCxn id="151" idx="4"/>
            <a:endCxn id="161" idx="0"/>
          </p:cNvCxnSpPr>
          <p:nvPr/>
        </p:nvCxnSpPr>
        <p:spPr>
          <a:xfrm flipH="1">
            <a:off x="13396744" y="3408289"/>
            <a:ext cx="6020" cy="2271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9A2B66E7-7BAC-4A9B-AE03-EB3768E693FF}"/>
              </a:ext>
            </a:extLst>
          </p:cNvPr>
          <p:cNvSpPr txBox="1"/>
          <p:nvPr/>
        </p:nvSpPr>
        <p:spPr>
          <a:xfrm>
            <a:off x="13467546" y="3190545"/>
            <a:ext cx="127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Feature-B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4BFA3A19-D386-4AEC-A7A4-C6F723E44724}"/>
              </a:ext>
            </a:extLst>
          </p:cNvPr>
          <p:cNvSpPr txBox="1"/>
          <p:nvPr/>
        </p:nvSpPr>
        <p:spPr>
          <a:xfrm>
            <a:off x="13494685" y="3593466"/>
            <a:ext cx="127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Feature-C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32F4E4A4-1BC8-4004-AB0A-5C299499E776}"/>
              </a:ext>
            </a:extLst>
          </p:cNvPr>
          <p:cNvCxnSpPr>
            <a:cxnSpLocks/>
            <a:stCxn id="161" idx="4"/>
            <a:endCxn id="174" idx="0"/>
          </p:cNvCxnSpPr>
          <p:nvPr/>
        </p:nvCxnSpPr>
        <p:spPr>
          <a:xfrm>
            <a:off x="13396744" y="3798684"/>
            <a:ext cx="0" cy="209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" name="Oval 173">
            <a:extLst>
              <a:ext uri="{FF2B5EF4-FFF2-40B4-BE49-F238E27FC236}">
                <a16:creationId xmlns:a16="http://schemas.microsoft.com/office/drawing/2014/main" id="{470FE70C-2315-4DCD-926C-30E8023201F4}"/>
              </a:ext>
            </a:extLst>
          </p:cNvPr>
          <p:cNvSpPr/>
          <p:nvPr/>
        </p:nvSpPr>
        <p:spPr>
          <a:xfrm>
            <a:off x="13304286" y="4007864"/>
            <a:ext cx="184916" cy="16844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8668C4DC-AC1A-4583-AF8E-C3232A8AD6A1}"/>
              </a:ext>
            </a:extLst>
          </p:cNvPr>
          <p:cNvSpPr txBox="1"/>
          <p:nvPr/>
        </p:nvSpPr>
        <p:spPr>
          <a:xfrm>
            <a:off x="13455323" y="3923337"/>
            <a:ext cx="1797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/>
              <a:t>prerelease/v2.0.1-alpha.1</a:t>
            </a:r>
          </a:p>
        </p:txBody>
      </p:sp>
      <p:sp>
        <p:nvSpPr>
          <p:cNvPr id="185" name="Oval 35">
            <a:extLst>
              <a:ext uri="{FF2B5EF4-FFF2-40B4-BE49-F238E27FC236}">
                <a16:creationId xmlns:a16="http://schemas.microsoft.com/office/drawing/2014/main" id="{1CE95844-9F1D-4E2D-84F9-F1041B85A98A}"/>
              </a:ext>
            </a:extLst>
          </p:cNvPr>
          <p:cNvSpPr/>
          <p:nvPr/>
        </p:nvSpPr>
        <p:spPr>
          <a:xfrm>
            <a:off x="13290264" y="4388980"/>
            <a:ext cx="184918" cy="16324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93" name="Straight Arrow Connector 433">
            <a:extLst>
              <a:ext uri="{FF2B5EF4-FFF2-40B4-BE49-F238E27FC236}">
                <a16:creationId xmlns:a16="http://schemas.microsoft.com/office/drawing/2014/main" id="{950FACDB-E925-4B79-A4AC-0159E7BBBEED}"/>
              </a:ext>
            </a:extLst>
          </p:cNvPr>
          <p:cNvCxnSpPr>
            <a:cxnSpLocks/>
            <a:stCxn id="174" idx="4"/>
            <a:endCxn id="185" idx="0"/>
          </p:cNvCxnSpPr>
          <p:nvPr/>
        </p:nvCxnSpPr>
        <p:spPr>
          <a:xfrm flipH="1">
            <a:off x="13382723" y="4176306"/>
            <a:ext cx="14021" cy="2126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A25997EB-CCDD-4CD8-8CF5-DCC4F267AB3B}"/>
              </a:ext>
            </a:extLst>
          </p:cNvPr>
          <p:cNvSpPr txBox="1"/>
          <p:nvPr/>
        </p:nvSpPr>
        <p:spPr>
          <a:xfrm>
            <a:off x="13422452" y="4334485"/>
            <a:ext cx="127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Feature-D</a:t>
            </a:r>
          </a:p>
        </p:txBody>
      </p:sp>
      <p:sp>
        <p:nvSpPr>
          <p:cNvPr id="199" name="Oval 35">
            <a:extLst>
              <a:ext uri="{FF2B5EF4-FFF2-40B4-BE49-F238E27FC236}">
                <a16:creationId xmlns:a16="http://schemas.microsoft.com/office/drawing/2014/main" id="{1272EF16-5D2D-4F4E-9216-290285806592}"/>
              </a:ext>
            </a:extLst>
          </p:cNvPr>
          <p:cNvSpPr/>
          <p:nvPr/>
        </p:nvSpPr>
        <p:spPr>
          <a:xfrm>
            <a:off x="13279825" y="4791901"/>
            <a:ext cx="184918" cy="16324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00" name="Straight Arrow Connector 433">
            <a:extLst>
              <a:ext uri="{FF2B5EF4-FFF2-40B4-BE49-F238E27FC236}">
                <a16:creationId xmlns:a16="http://schemas.microsoft.com/office/drawing/2014/main" id="{05DEC887-1BFB-4C69-B9DD-37CC4885E752}"/>
              </a:ext>
            </a:extLst>
          </p:cNvPr>
          <p:cNvCxnSpPr>
            <a:cxnSpLocks/>
            <a:stCxn id="185" idx="4"/>
            <a:endCxn id="199" idx="0"/>
          </p:cNvCxnSpPr>
          <p:nvPr/>
        </p:nvCxnSpPr>
        <p:spPr>
          <a:xfrm flipH="1">
            <a:off x="13372284" y="4552228"/>
            <a:ext cx="10439" cy="2396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8" name="Oval 35">
            <a:extLst>
              <a:ext uri="{FF2B5EF4-FFF2-40B4-BE49-F238E27FC236}">
                <a16:creationId xmlns:a16="http://schemas.microsoft.com/office/drawing/2014/main" id="{69446CC6-00E0-4928-84F3-42C5322AA164}"/>
              </a:ext>
            </a:extLst>
          </p:cNvPr>
          <p:cNvSpPr/>
          <p:nvPr/>
        </p:nvSpPr>
        <p:spPr>
          <a:xfrm>
            <a:off x="13273805" y="6454208"/>
            <a:ext cx="184918" cy="16324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10" name="Straight Arrow Connector 433">
            <a:extLst>
              <a:ext uri="{FF2B5EF4-FFF2-40B4-BE49-F238E27FC236}">
                <a16:creationId xmlns:a16="http://schemas.microsoft.com/office/drawing/2014/main" id="{2C370A33-993F-4CB8-8123-65C1347F30BC}"/>
              </a:ext>
            </a:extLst>
          </p:cNvPr>
          <p:cNvCxnSpPr>
            <a:cxnSpLocks/>
            <a:stCxn id="229" idx="4"/>
            <a:endCxn id="208" idx="0"/>
          </p:cNvCxnSpPr>
          <p:nvPr/>
        </p:nvCxnSpPr>
        <p:spPr>
          <a:xfrm>
            <a:off x="13353529" y="5292853"/>
            <a:ext cx="12735" cy="11613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5" name="TextBox 214">
            <a:extLst>
              <a:ext uri="{FF2B5EF4-FFF2-40B4-BE49-F238E27FC236}">
                <a16:creationId xmlns:a16="http://schemas.microsoft.com/office/drawing/2014/main" id="{E1604250-1270-4307-B82B-43AB7DD7CF9F}"/>
              </a:ext>
            </a:extLst>
          </p:cNvPr>
          <p:cNvSpPr txBox="1"/>
          <p:nvPr/>
        </p:nvSpPr>
        <p:spPr>
          <a:xfrm>
            <a:off x="13437066" y="4737405"/>
            <a:ext cx="127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Feature-E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06F0FA1-0958-469D-B0B7-3573CBDE1774}"/>
              </a:ext>
            </a:extLst>
          </p:cNvPr>
          <p:cNvSpPr txBox="1"/>
          <p:nvPr/>
        </p:nvSpPr>
        <p:spPr>
          <a:xfrm>
            <a:off x="13441345" y="6358898"/>
            <a:ext cx="127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Feature-F</a:t>
            </a: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A497DC3C-7EDB-430A-8697-8F42424F7734}"/>
              </a:ext>
            </a:extLst>
          </p:cNvPr>
          <p:cNvCxnSpPr>
            <a:cxnSpLocks/>
            <a:stCxn id="208" idx="4"/>
            <a:endCxn id="222" idx="0"/>
          </p:cNvCxnSpPr>
          <p:nvPr/>
        </p:nvCxnSpPr>
        <p:spPr>
          <a:xfrm>
            <a:off x="13366264" y="6617456"/>
            <a:ext cx="0" cy="1939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2" name="Oval 221">
            <a:extLst>
              <a:ext uri="{FF2B5EF4-FFF2-40B4-BE49-F238E27FC236}">
                <a16:creationId xmlns:a16="http://schemas.microsoft.com/office/drawing/2014/main" id="{EA827D54-BC38-4065-9FA8-69E536C8E3E0}"/>
              </a:ext>
            </a:extLst>
          </p:cNvPr>
          <p:cNvSpPr/>
          <p:nvPr/>
        </p:nvSpPr>
        <p:spPr>
          <a:xfrm>
            <a:off x="13273806" y="6811396"/>
            <a:ext cx="184916" cy="16844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809F0A1F-5DC4-4147-B84B-0A201C0CE2A1}"/>
              </a:ext>
            </a:extLst>
          </p:cNvPr>
          <p:cNvSpPr txBox="1"/>
          <p:nvPr/>
        </p:nvSpPr>
        <p:spPr>
          <a:xfrm>
            <a:off x="13447703" y="6734489"/>
            <a:ext cx="1797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/>
              <a:t>prerelease/v2.0.1-alpha.2</a:t>
            </a:r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711B0E19-AAB1-497D-8C30-5EF19A9FB12F}"/>
              </a:ext>
            </a:extLst>
          </p:cNvPr>
          <p:cNvSpPr/>
          <p:nvPr/>
        </p:nvSpPr>
        <p:spPr>
          <a:xfrm>
            <a:off x="13261070" y="5129605"/>
            <a:ext cx="184918" cy="163248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30" name="Straight Arrow Connector 433">
            <a:extLst>
              <a:ext uri="{FF2B5EF4-FFF2-40B4-BE49-F238E27FC236}">
                <a16:creationId xmlns:a16="http://schemas.microsoft.com/office/drawing/2014/main" id="{416DF99A-03C4-4811-9BBE-C4AC8D53D0CA}"/>
              </a:ext>
            </a:extLst>
          </p:cNvPr>
          <p:cNvCxnSpPr>
            <a:cxnSpLocks/>
            <a:stCxn id="199" idx="4"/>
            <a:endCxn id="229" idx="0"/>
          </p:cNvCxnSpPr>
          <p:nvPr/>
        </p:nvCxnSpPr>
        <p:spPr>
          <a:xfrm flipH="1">
            <a:off x="13353529" y="4955149"/>
            <a:ext cx="18755" cy="174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6AF591C9-8766-4BC6-A7FB-A82DDAC750F3}"/>
              </a:ext>
            </a:extLst>
          </p:cNvPr>
          <p:cNvSpPr txBox="1"/>
          <p:nvPr/>
        </p:nvSpPr>
        <p:spPr>
          <a:xfrm>
            <a:off x="11653973" y="5588745"/>
            <a:ext cx="1135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support/v2.1</a:t>
            </a:r>
          </a:p>
        </p:txBody>
      </p: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314395C9-EF98-43D2-899A-5E4D4BE4B3AE}"/>
              </a:ext>
            </a:extLst>
          </p:cNvPr>
          <p:cNvCxnSpPr>
            <a:stCxn id="236" idx="4"/>
            <a:endCxn id="246" idx="0"/>
          </p:cNvCxnSpPr>
          <p:nvPr/>
        </p:nvCxnSpPr>
        <p:spPr>
          <a:xfrm flipH="1">
            <a:off x="12470152" y="6049215"/>
            <a:ext cx="22317" cy="25593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6" name="Oval 235">
            <a:extLst>
              <a:ext uri="{FF2B5EF4-FFF2-40B4-BE49-F238E27FC236}">
                <a16:creationId xmlns:a16="http://schemas.microsoft.com/office/drawing/2014/main" id="{71210478-8FC8-4189-9D04-96BE426C264E}"/>
              </a:ext>
            </a:extLst>
          </p:cNvPr>
          <p:cNvSpPr/>
          <p:nvPr/>
        </p:nvSpPr>
        <p:spPr>
          <a:xfrm>
            <a:off x="12400010" y="5885967"/>
            <a:ext cx="184918" cy="163248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62D9B6CA-37E2-4130-A860-F26D5537F901}"/>
              </a:ext>
            </a:extLst>
          </p:cNvPr>
          <p:cNvCxnSpPr>
            <a:stCxn id="236" idx="3"/>
            <a:endCxn id="240" idx="6"/>
          </p:cNvCxnSpPr>
          <p:nvPr/>
        </p:nvCxnSpPr>
        <p:spPr>
          <a:xfrm flipH="1">
            <a:off x="10614387" y="6025308"/>
            <a:ext cx="1812704" cy="2106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0" name="Oval 239">
            <a:extLst>
              <a:ext uri="{FF2B5EF4-FFF2-40B4-BE49-F238E27FC236}">
                <a16:creationId xmlns:a16="http://schemas.microsoft.com/office/drawing/2014/main" id="{C97F5D07-40E6-4EB6-97F9-120EAA738449}"/>
              </a:ext>
            </a:extLst>
          </p:cNvPr>
          <p:cNvSpPr/>
          <p:nvPr/>
        </p:nvSpPr>
        <p:spPr>
          <a:xfrm>
            <a:off x="10429469" y="6154351"/>
            <a:ext cx="184918" cy="163248"/>
          </a:xfrm>
          <a:prstGeom prst="ellipse">
            <a:avLst/>
          </a:prstGeom>
          <a:solidFill>
            <a:schemeClr val="bg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14677D69-F0AA-4487-9832-1C833359559E}"/>
              </a:ext>
            </a:extLst>
          </p:cNvPr>
          <p:cNvSpPr txBox="1"/>
          <p:nvPr/>
        </p:nvSpPr>
        <p:spPr>
          <a:xfrm>
            <a:off x="10208140" y="5853933"/>
            <a:ext cx="1236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err="1"/>
              <a:t>hotfix</a:t>
            </a:r>
            <a:r>
              <a:rPr lang="de-AT" sz="1400" dirty="0"/>
              <a:t>/v2.1.0</a:t>
            </a:r>
          </a:p>
        </p:txBody>
      </p:sp>
      <p:sp>
        <p:nvSpPr>
          <p:cNvPr id="243" name="Rectangular Callout 58">
            <a:extLst>
              <a:ext uri="{FF2B5EF4-FFF2-40B4-BE49-F238E27FC236}">
                <a16:creationId xmlns:a16="http://schemas.microsoft.com/office/drawing/2014/main" id="{B112558C-3D29-4157-AC0D-4879C5BB5F9A}"/>
              </a:ext>
            </a:extLst>
          </p:cNvPr>
          <p:cNvSpPr/>
          <p:nvPr/>
        </p:nvSpPr>
        <p:spPr>
          <a:xfrm>
            <a:off x="12625470" y="8224599"/>
            <a:ext cx="725532" cy="299530"/>
          </a:xfrm>
          <a:prstGeom prst="wedgeRectCallout">
            <a:avLst>
              <a:gd name="adj1" fmla="val -53759"/>
              <a:gd name="adj2" fmla="val 936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v2.1.0</a:t>
            </a:r>
            <a:endParaRPr lang="de-AT" sz="1100" dirty="0">
              <a:solidFill>
                <a:schemeClr val="tx1"/>
              </a:solidFill>
            </a:endParaRPr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66F613D8-9725-442F-ADF6-FDB64F1293C1}"/>
              </a:ext>
            </a:extLst>
          </p:cNvPr>
          <p:cNvSpPr/>
          <p:nvPr/>
        </p:nvSpPr>
        <p:spPr>
          <a:xfrm>
            <a:off x="12377693" y="8608569"/>
            <a:ext cx="184918" cy="16324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47" name="Oval 35">
            <a:extLst>
              <a:ext uri="{FF2B5EF4-FFF2-40B4-BE49-F238E27FC236}">
                <a16:creationId xmlns:a16="http://schemas.microsoft.com/office/drawing/2014/main" id="{03F218CC-E9D5-49F9-A5DD-35962BEBC576}"/>
              </a:ext>
            </a:extLst>
          </p:cNvPr>
          <p:cNvSpPr/>
          <p:nvPr/>
        </p:nvSpPr>
        <p:spPr>
          <a:xfrm>
            <a:off x="10425144" y="6539802"/>
            <a:ext cx="184918" cy="16324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48" name="Straight Arrow Connector 433">
            <a:extLst>
              <a:ext uri="{FF2B5EF4-FFF2-40B4-BE49-F238E27FC236}">
                <a16:creationId xmlns:a16="http://schemas.microsoft.com/office/drawing/2014/main" id="{00A20756-DF8F-4159-929A-E2FC9C3014EE}"/>
              </a:ext>
            </a:extLst>
          </p:cNvPr>
          <p:cNvCxnSpPr>
            <a:stCxn id="240" idx="4"/>
            <a:endCxn id="247" idx="0"/>
          </p:cNvCxnSpPr>
          <p:nvPr/>
        </p:nvCxnSpPr>
        <p:spPr>
          <a:xfrm flipH="1">
            <a:off x="10517603" y="6317599"/>
            <a:ext cx="4325" cy="222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9" name="Straight Arrow Connector 438">
            <a:extLst>
              <a:ext uri="{FF2B5EF4-FFF2-40B4-BE49-F238E27FC236}">
                <a16:creationId xmlns:a16="http://schemas.microsoft.com/office/drawing/2014/main" id="{CACD64DB-3BB9-4CEF-B1AE-23615981837D}"/>
              </a:ext>
            </a:extLst>
          </p:cNvPr>
          <p:cNvCxnSpPr>
            <a:cxnSpLocks/>
            <a:stCxn id="314" idx="5"/>
            <a:endCxn id="246" idx="2"/>
          </p:cNvCxnSpPr>
          <p:nvPr/>
        </p:nvCxnSpPr>
        <p:spPr>
          <a:xfrm>
            <a:off x="10680822" y="8449318"/>
            <a:ext cx="1696871" cy="2408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5" name="TextBox 254">
            <a:extLst>
              <a:ext uri="{FF2B5EF4-FFF2-40B4-BE49-F238E27FC236}">
                <a16:creationId xmlns:a16="http://schemas.microsoft.com/office/drawing/2014/main" id="{8C1F260C-B775-46B2-8264-D34586EDE6C4}"/>
              </a:ext>
            </a:extLst>
          </p:cNvPr>
          <p:cNvSpPr txBox="1"/>
          <p:nvPr/>
        </p:nvSpPr>
        <p:spPr>
          <a:xfrm>
            <a:off x="10557332" y="6485307"/>
            <a:ext cx="885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Feature-F</a:t>
            </a:r>
          </a:p>
        </p:txBody>
      </p:sp>
      <p:cxnSp>
        <p:nvCxnSpPr>
          <p:cNvPr id="258" name="Straight Arrow Connector 433">
            <a:extLst>
              <a:ext uri="{FF2B5EF4-FFF2-40B4-BE49-F238E27FC236}">
                <a16:creationId xmlns:a16="http://schemas.microsoft.com/office/drawing/2014/main" id="{15CFA162-A8F2-44EC-AD06-9D6505FBECB8}"/>
              </a:ext>
            </a:extLst>
          </p:cNvPr>
          <p:cNvCxnSpPr>
            <a:cxnSpLocks/>
            <a:stCxn id="247" idx="4"/>
            <a:endCxn id="266" idx="0"/>
          </p:cNvCxnSpPr>
          <p:nvPr/>
        </p:nvCxnSpPr>
        <p:spPr>
          <a:xfrm flipH="1">
            <a:off x="10487123" y="6703050"/>
            <a:ext cx="30480" cy="3644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6" name="Oval 265">
            <a:extLst>
              <a:ext uri="{FF2B5EF4-FFF2-40B4-BE49-F238E27FC236}">
                <a16:creationId xmlns:a16="http://schemas.microsoft.com/office/drawing/2014/main" id="{E7B41F67-6328-4B93-B901-44EE99986CF4}"/>
              </a:ext>
            </a:extLst>
          </p:cNvPr>
          <p:cNvSpPr/>
          <p:nvPr/>
        </p:nvSpPr>
        <p:spPr>
          <a:xfrm>
            <a:off x="10394665" y="7067451"/>
            <a:ext cx="184916" cy="16844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E8C12C1B-C96B-4DA1-9405-4DB5DD8BC661}"/>
              </a:ext>
            </a:extLst>
          </p:cNvPr>
          <p:cNvSpPr txBox="1"/>
          <p:nvPr/>
        </p:nvSpPr>
        <p:spPr>
          <a:xfrm>
            <a:off x="10531957" y="7040648"/>
            <a:ext cx="1797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/>
              <a:t>prerelease/v2.1.0-alpha.1</a:t>
            </a:r>
          </a:p>
        </p:txBody>
      </p:sp>
      <p:sp>
        <p:nvSpPr>
          <p:cNvPr id="270" name="Oval 35">
            <a:extLst>
              <a:ext uri="{FF2B5EF4-FFF2-40B4-BE49-F238E27FC236}">
                <a16:creationId xmlns:a16="http://schemas.microsoft.com/office/drawing/2014/main" id="{6A6D220D-F1E8-4B0F-908C-5C9D81C53FA4}"/>
              </a:ext>
            </a:extLst>
          </p:cNvPr>
          <p:cNvSpPr/>
          <p:nvPr/>
        </p:nvSpPr>
        <p:spPr>
          <a:xfrm>
            <a:off x="10394664" y="7478003"/>
            <a:ext cx="184918" cy="16324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72" name="Straight Arrow Connector 433">
            <a:extLst>
              <a:ext uri="{FF2B5EF4-FFF2-40B4-BE49-F238E27FC236}">
                <a16:creationId xmlns:a16="http://schemas.microsoft.com/office/drawing/2014/main" id="{A46C77AF-A484-4C15-A19D-725CF061D78F}"/>
              </a:ext>
            </a:extLst>
          </p:cNvPr>
          <p:cNvCxnSpPr>
            <a:cxnSpLocks/>
            <a:stCxn id="266" idx="4"/>
            <a:endCxn id="270" idx="0"/>
          </p:cNvCxnSpPr>
          <p:nvPr/>
        </p:nvCxnSpPr>
        <p:spPr>
          <a:xfrm>
            <a:off x="10487123" y="7235893"/>
            <a:ext cx="0" cy="2421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C3492DDB-CE17-40FA-BDF0-8514AAEA7AF8}"/>
              </a:ext>
            </a:extLst>
          </p:cNvPr>
          <p:cNvSpPr txBox="1"/>
          <p:nvPr/>
        </p:nvSpPr>
        <p:spPr>
          <a:xfrm>
            <a:off x="10529566" y="7418080"/>
            <a:ext cx="127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Feature-G</a:t>
            </a:r>
          </a:p>
        </p:txBody>
      </p:sp>
      <p:cxnSp>
        <p:nvCxnSpPr>
          <p:cNvPr id="281" name="Straight Arrow Connector 433">
            <a:extLst>
              <a:ext uri="{FF2B5EF4-FFF2-40B4-BE49-F238E27FC236}">
                <a16:creationId xmlns:a16="http://schemas.microsoft.com/office/drawing/2014/main" id="{076C4DFD-089E-4888-9122-8C1B5E8A4C50}"/>
              </a:ext>
            </a:extLst>
          </p:cNvPr>
          <p:cNvCxnSpPr>
            <a:cxnSpLocks/>
            <a:stCxn id="270" idx="4"/>
            <a:endCxn id="303" idx="0"/>
          </p:cNvCxnSpPr>
          <p:nvPr/>
        </p:nvCxnSpPr>
        <p:spPr>
          <a:xfrm flipH="1">
            <a:off x="10470664" y="7641251"/>
            <a:ext cx="16459" cy="2832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3" name="Oval 302">
            <a:extLst>
              <a:ext uri="{FF2B5EF4-FFF2-40B4-BE49-F238E27FC236}">
                <a16:creationId xmlns:a16="http://schemas.microsoft.com/office/drawing/2014/main" id="{F430C9EA-96F3-478E-8C18-A74EF1D1F46F}"/>
              </a:ext>
            </a:extLst>
          </p:cNvPr>
          <p:cNvSpPr/>
          <p:nvPr/>
        </p:nvSpPr>
        <p:spPr>
          <a:xfrm>
            <a:off x="10378206" y="7924544"/>
            <a:ext cx="184916" cy="16844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6060CF17-1DB9-4F5A-A86E-C467B08F5594}"/>
              </a:ext>
            </a:extLst>
          </p:cNvPr>
          <p:cNvSpPr txBox="1"/>
          <p:nvPr/>
        </p:nvSpPr>
        <p:spPr>
          <a:xfrm>
            <a:off x="10521623" y="7771437"/>
            <a:ext cx="1797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/>
              <a:t>prerelease/v2.1.0-alpha.2</a:t>
            </a:r>
          </a:p>
        </p:txBody>
      </p: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03887813-78F8-4D2F-A526-C07986AD4BF1}"/>
              </a:ext>
            </a:extLst>
          </p:cNvPr>
          <p:cNvCxnSpPr>
            <a:cxnSpLocks/>
            <a:stCxn id="229" idx="5"/>
            <a:endCxn id="308" idx="1"/>
          </p:cNvCxnSpPr>
          <p:nvPr/>
        </p:nvCxnSpPr>
        <p:spPr>
          <a:xfrm>
            <a:off x="13418907" y="5268946"/>
            <a:ext cx="255359" cy="74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8" name="Oval 307">
            <a:extLst>
              <a:ext uri="{FF2B5EF4-FFF2-40B4-BE49-F238E27FC236}">
                <a16:creationId xmlns:a16="http://schemas.microsoft.com/office/drawing/2014/main" id="{E094AE19-5C60-44EA-AC60-4C9267D0B346}"/>
              </a:ext>
            </a:extLst>
          </p:cNvPr>
          <p:cNvSpPr/>
          <p:nvPr/>
        </p:nvSpPr>
        <p:spPr>
          <a:xfrm>
            <a:off x="13647186" y="5318504"/>
            <a:ext cx="184916" cy="16844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97E91F9D-CE2D-49D2-BBE0-7FD3FA07AAE3}"/>
              </a:ext>
            </a:extLst>
          </p:cNvPr>
          <p:cNvSpPr txBox="1"/>
          <p:nvPr/>
        </p:nvSpPr>
        <p:spPr>
          <a:xfrm>
            <a:off x="13826715" y="5089197"/>
            <a:ext cx="1797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/>
              <a:t>release/v2.0.1-rc.1</a:t>
            </a:r>
          </a:p>
        </p:txBody>
      </p: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E41247FA-3F6C-4F6D-AC70-7D1FB7C511ED}"/>
              </a:ext>
            </a:extLst>
          </p:cNvPr>
          <p:cNvCxnSpPr>
            <a:cxnSpLocks/>
            <a:stCxn id="64" idx="3"/>
            <a:endCxn id="236" idx="6"/>
          </p:cNvCxnSpPr>
          <p:nvPr/>
        </p:nvCxnSpPr>
        <p:spPr>
          <a:xfrm flipH="1">
            <a:off x="12584928" y="5646570"/>
            <a:ext cx="3065966" cy="3210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1E590DC-A88F-4E5E-82A3-9FD22A5D1E71}"/>
              </a:ext>
            </a:extLst>
          </p:cNvPr>
          <p:cNvCxnSpPr/>
          <p:nvPr/>
        </p:nvCxnSpPr>
        <p:spPr>
          <a:xfrm flipV="1">
            <a:off x="13057861" y="6757895"/>
            <a:ext cx="2148840" cy="2362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166E22EE-43E0-41C9-817D-5C257E9B1712}"/>
              </a:ext>
            </a:extLst>
          </p:cNvPr>
          <p:cNvCxnSpPr>
            <a:cxnSpLocks/>
            <a:stCxn id="303" idx="4"/>
            <a:endCxn id="314" idx="1"/>
          </p:cNvCxnSpPr>
          <p:nvPr/>
        </p:nvCxnSpPr>
        <p:spPr>
          <a:xfrm>
            <a:off x="10470664" y="8092986"/>
            <a:ext cx="79402" cy="237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4" name="Oval 313">
            <a:extLst>
              <a:ext uri="{FF2B5EF4-FFF2-40B4-BE49-F238E27FC236}">
                <a16:creationId xmlns:a16="http://schemas.microsoft.com/office/drawing/2014/main" id="{178B4EA6-09F8-4EC1-B4FA-B14BEBDD9029}"/>
              </a:ext>
            </a:extLst>
          </p:cNvPr>
          <p:cNvSpPr/>
          <p:nvPr/>
        </p:nvSpPr>
        <p:spPr>
          <a:xfrm>
            <a:off x="10522986" y="8305544"/>
            <a:ext cx="184916" cy="16844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2A31EBC7-E6A2-42E1-B973-1131608EA5D9}"/>
              </a:ext>
            </a:extLst>
          </p:cNvPr>
          <p:cNvSpPr txBox="1"/>
          <p:nvPr/>
        </p:nvSpPr>
        <p:spPr>
          <a:xfrm>
            <a:off x="10687275" y="8243877"/>
            <a:ext cx="1797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/>
              <a:t>release/v2.1.0-rc.1</a:t>
            </a:r>
          </a:p>
        </p:txBody>
      </p: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DB0BF476-F9A7-4844-9770-7F5737FC17D3}"/>
              </a:ext>
            </a:extLst>
          </p:cNvPr>
          <p:cNvCxnSpPr>
            <a:cxnSpLocks/>
            <a:stCxn id="319" idx="4"/>
            <a:endCxn id="326" idx="0"/>
          </p:cNvCxnSpPr>
          <p:nvPr/>
        </p:nvCxnSpPr>
        <p:spPr>
          <a:xfrm>
            <a:off x="15732531" y="7822899"/>
            <a:ext cx="0" cy="1262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869C3267-3DF4-4710-9A0E-0A395E70DC2D}"/>
              </a:ext>
            </a:extLst>
          </p:cNvPr>
          <p:cNvCxnSpPr>
            <a:cxnSpLocks/>
            <a:stCxn id="64" idx="4"/>
            <a:endCxn id="319" idx="0"/>
          </p:cNvCxnSpPr>
          <p:nvPr/>
        </p:nvCxnSpPr>
        <p:spPr>
          <a:xfrm>
            <a:off x="15716272" y="5670477"/>
            <a:ext cx="16259" cy="19891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9" name="Oval 318">
            <a:extLst>
              <a:ext uri="{FF2B5EF4-FFF2-40B4-BE49-F238E27FC236}">
                <a16:creationId xmlns:a16="http://schemas.microsoft.com/office/drawing/2014/main" id="{65DC30CA-9933-41BA-B618-524D5ED1C005}"/>
              </a:ext>
            </a:extLst>
          </p:cNvPr>
          <p:cNvSpPr/>
          <p:nvPr/>
        </p:nvSpPr>
        <p:spPr>
          <a:xfrm>
            <a:off x="15640072" y="7659651"/>
            <a:ext cx="184918" cy="163248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F1AFC617-46E9-4A39-9497-5B28F6FA47E0}"/>
              </a:ext>
            </a:extLst>
          </p:cNvPr>
          <p:cNvCxnSpPr>
            <a:stCxn id="319" idx="3"/>
            <a:endCxn id="323" idx="6"/>
          </p:cNvCxnSpPr>
          <p:nvPr/>
        </p:nvCxnSpPr>
        <p:spPr>
          <a:xfrm flipH="1">
            <a:off x="14238468" y="7798992"/>
            <a:ext cx="1428685" cy="2868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3" name="Oval 322">
            <a:extLst>
              <a:ext uri="{FF2B5EF4-FFF2-40B4-BE49-F238E27FC236}">
                <a16:creationId xmlns:a16="http://schemas.microsoft.com/office/drawing/2014/main" id="{62B88A4A-9903-444D-A52D-0AD352039B00}"/>
              </a:ext>
            </a:extLst>
          </p:cNvPr>
          <p:cNvSpPr/>
          <p:nvPr/>
        </p:nvSpPr>
        <p:spPr>
          <a:xfrm>
            <a:off x="14053550" y="8004235"/>
            <a:ext cx="184918" cy="163248"/>
          </a:xfrm>
          <a:prstGeom prst="ellipse">
            <a:avLst/>
          </a:prstGeom>
          <a:solidFill>
            <a:schemeClr val="bg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0EA723D6-22E3-4BDF-9178-FB8BF12EAC93}"/>
              </a:ext>
            </a:extLst>
          </p:cNvPr>
          <p:cNvSpPr txBox="1"/>
          <p:nvPr/>
        </p:nvSpPr>
        <p:spPr>
          <a:xfrm>
            <a:off x="13492360" y="7749537"/>
            <a:ext cx="1236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err="1"/>
              <a:t>hotfix</a:t>
            </a:r>
            <a:r>
              <a:rPr lang="de-AT" sz="1400" dirty="0"/>
              <a:t>/v2.0.2</a:t>
            </a:r>
          </a:p>
        </p:txBody>
      </p:sp>
      <p:sp>
        <p:nvSpPr>
          <p:cNvPr id="325" name="Rectangular Callout 58">
            <a:extLst>
              <a:ext uri="{FF2B5EF4-FFF2-40B4-BE49-F238E27FC236}">
                <a16:creationId xmlns:a16="http://schemas.microsoft.com/office/drawing/2014/main" id="{85556805-832D-4A52-A4A6-AD934B584102}"/>
              </a:ext>
            </a:extLst>
          </p:cNvPr>
          <p:cNvSpPr/>
          <p:nvPr/>
        </p:nvSpPr>
        <p:spPr>
          <a:xfrm>
            <a:off x="15886830" y="8666765"/>
            <a:ext cx="725532" cy="299530"/>
          </a:xfrm>
          <a:prstGeom prst="wedgeRectCallout">
            <a:avLst>
              <a:gd name="adj1" fmla="val -53759"/>
              <a:gd name="adj2" fmla="val 936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v2.0.2</a:t>
            </a:r>
            <a:endParaRPr lang="de-AT" sz="1100" dirty="0">
              <a:solidFill>
                <a:schemeClr val="tx1"/>
              </a:solidFill>
            </a:endParaRPr>
          </a:p>
        </p:txBody>
      </p:sp>
      <p:sp>
        <p:nvSpPr>
          <p:cNvPr id="326" name="Oval 325">
            <a:extLst>
              <a:ext uri="{FF2B5EF4-FFF2-40B4-BE49-F238E27FC236}">
                <a16:creationId xmlns:a16="http://schemas.microsoft.com/office/drawing/2014/main" id="{AAF1F172-128F-4F59-A1C3-5866D37D9EC1}"/>
              </a:ext>
            </a:extLst>
          </p:cNvPr>
          <p:cNvSpPr/>
          <p:nvPr/>
        </p:nvSpPr>
        <p:spPr>
          <a:xfrm>
            <a:off x="15640072" y="9085607"/>
            <a:ext cx="184918" cy="16324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27" name="Oval 35">
            <a:extLst>
              <a:ext uri="{FF2B5EF4-FFF2-40B4-BE49-F238E27FC236}">
                <a16:creationId xmlns:a16="http://schemas.microsoft.com/office/drawing/2014/main" id="{FAC0EF2A-34D0-45A1-8CA9-EBE09A770BC2}"/>
              </a:ext>
            </a:extLst>
          </p:cNvPr>
          <p:cNvSpPr/>
          <p:nvPr/>
        </p:nvSpPr>
        <p:spPr>
          <a:xfrm>
            <a:off x="14053550" y="8404926"/>
            <a:ext cx="184918" cy="16324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328" name="Straight Arrow Connector 433">
            <a:extLst>
              <a:ext uri="{FF2B5EF4-FFF2-40B4-BE49-F238E27FC236}">
                <a16:creationId xmlns:a16="http://schemas.microsoft.com/office/drawing/2014/main" id="{3B6361CF-7DB1-49B1-B486-DA4C74C11377}"/>
              </a:ext>
            </a:extLst>
          </p:cNvPr>
          <p:cNvCxnSpPr>
            <a:stCxn id="323" idx="4"/>
            <a:endCxn id="327" idx="0"/>
          </p:cNvCxnSpPr>
          <p:nvPr/>
        </p:nvCxnSpPr>
        <p:spPr>
          <a:xfrm>
            <a:off x="14146009" y="8167483"/>
            <a:ext cx="0" cy="2374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9" name="Straight Arrow Connector 438">
            <a:extLst>
              <a:ext uri="{FF2B5EF4-FFF2-40B4-BE49-F238E27FC236}">
                <a16:creationId xmlns:a16="http://schemas.microsoft.com/office/drawing/2014/main" id="{01F6095B-3DEF-459E-9208-79F55C6273D6}"/>
              </a:ext>
            </a:extLst>
          </p:cNvPr>
          <p:cNvCxnSpPr>
            <a:cxnSpLocks/>
            <a:stCxn id="333" idx="6"/>
            <a:endCxn id="326" idx="2"/>
          </p:cNvCxnSpPr>
          <p:nvPr/>
        </p:nvCxnSpPr>
        <p:spPr>
          <a:xfrm>
            <a:off x="14441702" y="8925179"/>
            <a:ext cx="1198370" cy="242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0" name="TextBox 329">
            <a:extLst>
              <a:ext uri="{FF2B5EF4-FFF2-40B4-BE49-F238E27FC236}">
                <a16:creationId xmlns:a16="http://schemas.microsoft.com/office/drawing/2014/main" id="{AFB29D7C-8D99-446E-9E40-0B35D33AE098}"/>
              </a:ext>
            </a:extLst>
          </p:cNvPr>
          <p:cNvSpPr txBox="1"/>
          <p:nvPr/>
        </p:nvSpPr>
        <p:spPr>
          <a:xfrm>
            <a:off x="14260652" y="8335191"/>
            <a:ext cx="127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Bugfix-J</a:t>
            </a:r>
          </a:p>
        </p:txBody>
      </p: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BBAE05C9-F139-4371-B54E-4FA6E9EA391C}"/>
              </a:ext>
            </a:extLst>
          </p:cNvPr>
          <p:cNvCxnSpPr>
            <a:cxnSpLocks/>
            <a:stCxn id="327" idx="4"/>
            <a:endCxn id="333" idx="1"/>
          </p:cNvCxnSpPr>
          <p:nvPr/>
        </p:nvCxnSpPr>
        <p:spPr>
          <a:xfrm>
            <a:off x="14146009" y="8568174"/>
            <a:ext cx="137857" cy="2974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3" name="Oval 332">
            <a:extLst>
              <a:ext uri="{FF2B5EF4-FFF2-40B4-BE49-F238E27FC236}">
                <a16:creationId xmlns:a16="http://schemas.microsoft.com/office/drawing/2014/main" id="{4DB06CEA-A8A7-4CCB-BBF9-2C9D8481A2B2}"/>
              </a:ext>
            </a:extLst>
          </p:cNvPr>
          <p:cNvSpPr/>
          <p:nvPr/>
        </p:nvSpPr>
        <p:spPr>
          <a:xfrm>
            <a:off x="14256786" y="8840958"/>
            <a:ext cx="184916" cy="16844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5A930928-ED30-4C91-BEAA-AFAD4074BC76}"/>
              </a:ext>
            </a:extLst>
          </p:cNvPr>
          <p:cNvSpPr txBox="1"/>
          <p:nvPr/>
        </p:nvSpPr>
        <p:spPr>
          <a:xfrm>
            <a:off x="14367735" y="8602223"/>
            <a:ext cx="1797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/>
              <a:t>release/v2.0.1-rc.1</a:t>
            </a:r>
          </a:p>
        </p:txBody>
      </p:sp>
      <p:cxnSp>
        <p:nvCxnSpPr>
          <p:cNvPr id="498" name="Straight Arrow Connector 497">
            <a:extLst>
              <a:ext uri="{FF2B5EF4-FFF2-40B4-BE49-F238E27FC236}">
                <a16:creationId xmlns:a16="http://schemas.microsoft.com/office/drawing/2014/main" id="{9C22AA1D-621B-4DE1-866A-46A8DB51CE81}"/>
              </a:ext>
            </a:extLst>
          </p:cNvPr>
          <p:cNvCxnSpPr>
            <a:cxnSpLocks/>
            <a:stCxn id="208" idx="2"/>
            <a:endCxn id="255" idx="3"/>
          </p:cNvCxnSpPr>
          <p:nvPr/>
        </p:nvCxnSpPr>
        <p:spPr>
          <a:xfrm flipH="1">
            <a:off x="11442421" y="6535832"/>
            <a:ext cx="1831384" cy="10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TextBox 338">
            <a:extLst>
              <a:ext uri="{FF2B5EF4-FFF2-40B4-BE49-F238E27FC236}">
                <a16:creationId xmlns:a16="http://schemas.microsoft.com/office/drawing/2014/main" id="{0A5364A1-5B08-44AF-A849-DBA0ABE2974D}"/>
              </a:ext>
            </a:extLst>
          </p:cNvPr>
          <p:cNvSpPr txBox="1"/>
          <p:nvPr/>
        </p:nvSpPr>
        <p:spPr>
          <a:xfrm>
            <a:off x="8120101" y="5730295"/>
            <a:ext cx="1950720" cy="738664"/>
          </a:xfrm>
          <a:prstGeom prst="rect">
            <a:avLst/>
          </a:prstGeom>
          <a:solidFill>
            <a:srgbClr val="FAFBBD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400" dirty="0"/>
              <a:t>Feature nachträglich in einen neuen Release verschoben</a:t>
            </a:r>
          </a:p>
        </p:txBody>
      </p:sp>
      <p:sp>
        <p:nvSpPr>
          <p:cNvPr id="340" name="Right Arrow 196">
            <a:extLst>
              <a:ext uri="{FF2B5EF4-FFF2-40B4-BE49-F238E27FC236}">
                <a16:creationId xmlns:a16="http://schemas.microsoft.com/office/drawing/2014/main" id="{F34E561B-A868-4CD1-A189-242067D7F3F9}"/>
              </a:ext>
            </a:extLst>
          </p:cNvPr>
          <p:cNvSpPr/>
          <p:nvPr/>
        </p:nvSpPr>
        <p:spPr>
          <a:xfrm rot="1515013">
            <a:off x="10015183" y="6327759"/>
            <a:ext cx="387196" cy="329575"/>
          </a:xfrm>
          <a:prstGeom prst="rightArrow">
            <a:avLst/>
          </a:prstGeom>
          <a:solidFill>
            <a:srgbClr val="FAFB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E60AC71F-6C2C-4D3A-BA99-FE423A733517}"/>
              </a:ext>
            </a:extLst>
          </p:cNvPr>
          <p:cNvSpPr txBox="1"/>
          <p:nvPr/>
        </p:nvSpPr>
        <p:spPr>
          <a:xfrm>
            <a:off x="10459441" y="4234793"/>
            <a:ext cx="2468880" cy="738664"/>
          </a:xfrm>
          <a:prstGeom prst="rect">
            <a:avLst/>
          </a:prstGeom>
          <a:solidFill>
            <a:srgbClr val="FAFBBD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400" dirty="0"/>
              <a:t>Nachträgliche Entscheidung, bereits hier (ohne Feature-F) hotfix-fähig zu sein</a:t>
            </a:r>
          </a:p>
        </p:txBody>
      </p:sp>
      <p:sp>
        <p:nvSpPr>
          <p:cNvPr id="342" name="Right Arrow 196">
            <a:extLst>
              <a:ext uri="{FF2B5EF4-FFF2-40B4-BE49-F238E27FC236}">
                <a16:creationId xmlns:a16="http://schemas.microsoft.com/office/drawing/2014/main" id="{7E362AA1-D124-46F7-B91A-B5EDA686E227}"/>
              </a:ext>
            </a:extLst>
          </p:cNvPr>
          <p:cNvSpPr/>
          <p:nvPr/>
        </p:nvSpPr>
        <p:spPr>
          <a:xfrm rot="1515013">
            <a:off x="12865063" y="4824637"/>
            <a:ext cx="387196" cy="329575"/>
          </a:xfrm>
          <a:prstGeom prst="rightArrow">
            <a:avLst/>
          </a:prstGeom>
          <a:solidFill>
            <a:srgbClr val="FAFB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F257F21D-851A-424F-9686-BA703A311EAF}"/>
              </a:ext>
            </a:extLst>
          </p:cNvPr>
          <p:cNvCxnSpPr>
            <a:stCxn id="344" idx="4"/>
            <a:endCxn id="347" idx="0"/>
          </p:cNvCxnSpPr>
          <p:nvPr/>
        </p:nvCxnSpPr>
        <p:spPr>
          <a:xfrm>
            <a:off x="12472239" y="9082603"/>
            <a:ext cx="0" cy="880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4" name="Oval 343">
            <a:extLst>
              <a:ext uri="{FF2B5EF4-FFF2-40B4-BE49-F238E27FC236}">
                <a16:creationId xmlns:a16="http://schemas.microsoft.com/office/drawing/2014/main" id="{4A156542-8735-4BA1-8905-325FE9E129AB}"/>
              </a:ext>
            </a:extLst>
          </p:cNvPr>
          <p:cNvSpPr/>
          <p:nvPr/>
        </p:nvSpPr>
        <p:spPr>
          <a:xfrm>
            <a:off x="12379780" y="8919355"/>
            <a:ext cx="184918" cy="163248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45" name="Oval 344">
            <a:extLst>
              <a:ext uri="{FF2B5EF4-FFF2-40B4-BE49-F238E27FC236}">
                <a16:creationId xmlns:a16="http://schemas.microsoft.com/office/drawing/2014/main" id="{0F08D7A4-80E8-4C6E-9DD8-493180543659}"/>
              </a:ext>
            </a:extLst>
          </p:cNvPr>
          <p:cNvSpPr/>
          <p:nvPr/>
        </p:nvSpPr>
        <p:spPr>
          <a:xfrm>
            <a:off x="11483742" y="9062069"/>
            <a:ext cx="184918" cy="163248"/>
          </a:xfrm>
          <a:prstGeom prst="ellipse">
            <a:avLst/>
          </a:prstGeom>
          <a:solidFill>
            <a:schemeClr val="bg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A6F19E53-24C8-42FF-A1E6-921C64205664}"/>
              </a:ext>
            </a:extLst>
          </p:cNvPr>
          <p:cNvSpPr txBox="1"/>
          <p:nvPr/>
        </p:nvSpPr>
        <p:spPr>
          <a:xfrm>
            <a:off x="10761372" y="8768119"/>
            <a:ext cx="1236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err="1"/>
              <a:t>hotfix</a:t>
            </a:r>
            <a:r>
              <a:rPr lang="de-AT" sz="1400" dirty="0"/>
              <a:t>/v2.1.1</a:t>
            </a:r>
          </a:p>
        </p:txBody>
      </p:sp>
      <p:sp>
        <p:nvSpPr>
          <p:cNvPr id="347" name="Oval 346">
            <a:extLst>
              <a:ext uri="{FF2B5EF4-FFF2-40B4-BE49-F238E27FC236}">
                <a16:creationId xmlns:a16="http://schemas.microsoft.com/office/drawing/2014/main" id="{331B6172-2FFA-4A29-A175-E98668061274}"/>
              </a:ext>
            </a:extLst>
          </p:cNvPr>
          <p:cNvSpPr/>
          <p:nvPr/>
        </p:nvSpPr>
        <p:spPr>
          <a:xfrm>
            <a:off x="12379780" y="9963468"/>
            <a:ext cx="184918" cy="16324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348" name="Straight Arrow Connector 438">
            <a:extLst>
              <a:ext uri="{FF2B5EF4-FFF2-40B4-BE49-F238E27FC236}">
                <a16:creationId xmlns:a16="http://schemas.microsoft.com/office/drawing/2014/main" id="{48456CC3-2989-4D41-AE93-1459B49F900F}"/>
              </a:ext>
            </a:extLst>
          </p:cNvPr>
          <p:cNvCxnSpPr>
            <a:cxnSpLocks/>
            <a:stCxn id="349" idx="5"/>
            <a:endCxn id="347" idx="2"/>
          </p:cNvCxnSpPr>
          <p:nvPr/>
        </p:nvCxnSpPr>
        <p:spPr>
          <a:xfrm>
            <a:off x="11659939" y="9841386"/>
            <a:ext cx="719841" cy="2037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9" name="Oval 348">
            <a:extLst>
              <a:ext uri="{FF2B5EF4-FFF2-40B4-BE49-F238E27FC236}">
                <a16:creationId xmlns:a16="http://schemas.microsoft.com/office/drawing/2014/main" id="{0983DCB4-5B69-4845-B128-2D9727A02014}"/>
              </a:ext>
            </a:extLst>
          </p:cNvPr>
          <p:cNvSpPr/>
          <p:nvPr/>
        </p:nvSpPr>
        <p:spPr>
          <a:xfrm>
            <a:off x="11502103" y="9697612"/>
            <a:ext cx="184916" cy="16844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id="{B9E5ABCE-BDF5-41E8-BC9C-22851675B103}"/>
              </a:ext>
            </a:extLst>
          </p:cNvPr>
          <p:cNvCxnSpPr>
            <a:cxnSpLocks/>
            <a:stCxn id="344" idx="2"/>
            <a:endCxn id="345" idx="6"/>
          </p:cNvCxnSpPr>
          <p:nvPr/>
        </p:nvCxnSpPr>
        <p:spPr>
          <a:xfrm flipH="1">
            <a:off x="11668660" y="9000979"/>
            <a:ext cx="711120" cy="1427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5" name="Straight Arrow Connector 206">
            <a:extLst>
              <a:ext uri="{FF2B5EF4-FFF2-40B4-BE49-F238E27FC236}">
                <a16:creationId xmlns:a16="http://schemas.microsoft.com/office/drawing/2014/main" id="{83ACBCF8-592A-4A79-8F67-18F5FE4643DA}"/>
              </a:ext>
            </a:extLst>
          </p:cNvPr>
          <p:cNvCxnSpPr>
            <a:cxnSpLocks/>
            <a:stCxn id="345" idx="4"/>
            <a:endCxn id="349" idx="0"/>
          </p:cNvCxnSpPr>
          <p:nvPr/>
        </p:nvCxnSpPr>
        <p:spPr>
          <a:xfrm>
            <a:off x="11576201" y="9225317"/>
            <a:ext cx="18360" cy="47229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9" name="Straight Arrow Connector 358">
            <a:extLst>
              <a:ext uri="{FF2B5EF4-FFF2-40B4-BE49-F238E27FC236}">
                <a16:creationId xmlns:a16="http://schemas.microsoft.com/office/drawing/2014/main" id="{F069492B-B6D5-4220-9833-F29E3FE8F7D1}"/>
              </a:ext>
            </a:extLst>
          </p:cNvPr>
          <p:cNvCxnSpPr>
            <a:cxnSpLocks/>
            <a:stCxn id="246" idx="4"/>
            <a:endCxn id="344" idx="0"/>
          </p:cNvCxnSpPr>
          <p:nvPr/>
        </p:nvCxnSpPr>
        <p:spPr>
          <a:xfrm>
            <a:off x="12470152" y="8771817"/>
            <a:ext cx="2087" cy="1475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2" name="Rectangular Callout 58">
            <a:extLst>
              <a:ext uri="{FF2B5EF4-FFF2-40B4-BE49-F238E27FC236}">
                <a16:creationId xmlns:a16="http://schemas.microsoft.com/office/drawing/2014/main" id="{5FDAAC1B-A2CC-4BEF-BE4E-7F8AC87640AF}"/>
              </a:ext>
            </a:extLst>
          </p:cNvPr>
          <p:cNvSpPr/>
          <p:nvPr/>
        </p:nvSpPr>
        <p:spPr>
          <a:xfrm>
            <a:off x="12652610" y="9579498"/>
            <a:ext cx="725532" cy="299530"/>
          </a:xfrm>
          <a:prstGeom prst="wedgeRectCallout">
            <a:avLst>
              <a:gd name="adj1" fmla="val -53759"/>
              <a:gd name="adj2" fmla="val 936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v2.1.1</a:t>
            </a:r>
            <a:endParaRPr lang="de-AT" sz="1100" dirty="0">
              <a:solidFill>
                <a:schemeClr val="tx1"/>
              </a:solidFill>
            </a:endParaRPr>
          </a:p>
        </p:txBody>
      </p:sp>
      <p:cxnSp>
        <p:nvCxnSpPr>
          <p:cNvPr id="373" name="Straight Arrow Connector 206">
            <a:extLst>
              <a:ext uri="{FF2B5EF4-FFF2-40B4-BE49-F238E27FC236}">
                <a16:creationId xmlns:a16="http://schemas.microsoft.com/office/drawing/2014/main" id="{EE9CB4F4-7622-4EDB-9881-8DBCF519620D}"/>
              </a:ext>
            </a:extLst>
          </p:cNvPr>
          <p:cNvCxnSpPr>
            <a:cxnSpLocks/>
            <a:stCxn id="378" idx="4"/>
          </p:cNvCxnSpPr>
          <p:nvPr/>
        </p:nvCxnSpPr>
        <p:spPr>
          <a:xfrm>
            <a:off x="12474327" y="12145494"/>
            <a:ext cx="0" cy="37009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4" name="Straight Arrow Connector 373">
            <a:extLst>
              <a:ext uri="{FF2B5EF4-FFF2-40B4-BE49-F238E27FC236}">
                <a16:creationId xmlns:a16="http://schemas.microsoft.com/office/drawing/2014/main" id="{CB10E224-D18C-4A24-AF1E-00F661C54332}"/>
              </a:ext>
            </a:extLst>
          </p:cNvPr>
          <p:cNvCxnSpPr>
            <a:stCxn id="375" idx="4"/>
            <a:endCxn id="378" idx="0"/>
          </p:cNvCxnSpPr>
          <p:nvPr/>
        </p:nvCxnSpPr>
        <p:spPr>
          <a:xfrm>
            <a:off x="12474327" y="10675496"/>
            <a:ext cx="0" cy="13067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5" name="Oval 374">
            <a:extLst>
              <a:ext uri="{FF2B5EF4-FFF2-40B4-BE49-F238E27FC236}">
                <a16:creationId xmlns:a16="http://schemas.microsoft.com/office/drawing/2014/main" id="{45BCFBC1-BB25-4EFA-A1BD-88D3EC6D5E95}"/>
              </a:ext>
            </a:extLst>
          </p:cNvPr>
          <p:cNvSpPr/>
          <p:nvPr/>
        </p:nvSpPr>
        <p:spPr>
          <a:xfrm>
            <a:off x="12381868" y="10512248"/>
            <a:ext cx="184918" cy="163248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76" name="Oval 375">
            <a:extLst>
              <a:ext uri="{FF2B5EF4-FFF2-40B4-BE49-F238E27FC236}">
                <a16:creationId xmlns:a16="http://schemas.microsoft.com/office/drawing/2014/main" id="{2B552BAD-41AA-4D25-9F2D-B77FEF4BA29D}"/>
              </a:ext>
            </a:extLst>
          </p:cNvPr>
          <p:cNvSpPr/>
          <p:nvPr/>
        </p:nvSpPr>
        <p:spPr>
          <a:xfrm>
            <a:off x="11523408" y="11149945"/>
            <a:ext cx="184918" cy="163248"/>
          </a:xfrm>
          <a:prstGeom prst="ellipse">
            <a:avLst/>
          </a:prstGeom>
          <a:solidFill>
            <a:schemeClr val="bg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EE573EA1-B964-44EC-B8C8-5D095F503CBB}"/>
              </a:ext>
            </a:extLst>
          </p:cNvPr>
          <p:cNvSpPr txBox="1"/>
          <p:nvPr/>
        </p:nvSpPr>
        <p:spPr>
          <a:xfrm>
            <a:off x="10876195" y="10805891"/>
            <a:ext cx="1236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err="1"/>
              <a:t>hotfix</a:t>
            </a:r>
            <a:r>
              <a:rPr lang="de-AT" sz="1400" dirty="0"/>
              <a:t>/v2.1.2</a:t>
            </a:r>
          </a:p>
        </p:txBody>
      </p:sp>
      <p:sp>
        <p:nvSpPr>
          <p:cNvPr id="378" name="Oval 377">
            <a:extLst>
              <a:ext uri="{FF2B5EF4-FFF2-40B4-BE49-F238E27FC236}">
                <a16:creationId xmlns:a16="http://schemas.microsoft.com/office/drawing/2014/main" id="{2E07DE3B-6CA5-4E48-A8CE-ACE7CC378E0F}"/>
              </a:ext>
            </a:extLst>
          </p:cNvPr>
          <p:cNvSpPr/>
          <p:nvPr/>
        </p:nvSpPr>
        <p:spPr>
          <a:xfrm>
            <a:off x="12381868" y="11982246"/>
            <a:ext cx="184918" cy="16324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379" name="Straight Arrow Connector 438">
            <a:extLst>
              <a:ext uri="{FF2B5EF4-FFF2-40B4-BE49-F238E27FC236}">
                <a16:creationId xmlns:a16="http://schemas.microsoft.com/office/drawing/2014/main" id="{C1EAEDE6-FCBE-40D3-A4BC-9D5F93011310}"/>
              </a:ext>
            </a:extLst>
          </p:cNvPr>
          <p:cNvCxnSpPr>
            <a:cxnSpLocks/>
            <a:stCxn id="380" idx="5"/>
            <a:endCxn id="378" idx="2"/>
          </p:cNvCxnSpPr>
          <p:nvPr/>
        </p:nvCxnSpPr>
        <p:spPr>
          <a:xfrm>
            <a:off x="11699605" y="11929262"/>
            <a:ext cx="682263" cy="1346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0" name="Oval 379">
            <a:extLst>
              <a:ext uri="{FF2B5EF4-FFF2-40B4-BE49-F238E27FC236}">
                <a16:creationId xmlns:a16="http://schemas.microsoft.com/office/drawing/2014/main" id="{F77AAD2D-D7BA-4728-BCF5-A034580F938A}"/>
              </a:ext>
            </a:extLst>
          </p:cNvPr>
          <p:cNvSpPr/>
          <p:nvPr/>
        </p:nvSpPr>
        <p:spPr>
          <a:xfrm>
            <a:off x="11541769" y="11785488"/>
            <a:ext cx="184916" cy="16844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5BC15B8A-921F-4073-B1B0-0120393A1CA2}"/>
              </a:ext>
            </a:extLst>
          </p:cNvPr>
          <p:cNvCxnSpPr>
            <a:cxnSpLocks/>
            <a:stCxn id="375" idx="3"/>
            <a:endCxn id="376" idx="7"/>
          </p:cNvCxnSpPr>
          <p:nvPr/>
        </p:nvCxnSpPr>
        <p:spPr>
          <a:xfrm flipH="1">
            <a:off x="11681245" y="10651589"/>
            <a:ext cx="727704" cy="5222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2" name="Straight Arrow Connector 206">
            <a:extLst>
              <a:ext uri="{FF2B5EF4-FFF2-40B4-BE49-F238E27FC236}">
                <a16:creationId xmlns:a16="http://schemas.microsoft.com/office/drawing/2014/main" id="{99E5D1E4-6A48-40C1-B4EB-780CFCA2F757}"/>
              </a:ext>
            </a:extLst>
          </p:cNvPr>
          <p:cNvCxnSpPr>
            <a:cxnSpLocks/>
            <a:stCxn id="376" idx="4"/>
            <a:endCxn id="380" idx="0"/>
          </p:cNvCxnSpPr>
          <p:nvPr/>
        </p:nvCxnSpPr>
        <p:spPr>
          <a:xfrm>
            <a:off x="11615867" y="11313193"/>
            <a:ext cx="18360" cy="47229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DA1AC602-64F1-4520-B14D-42B8427E9F47}"/>
              </a:ext>
            </a:extLst>
          </p:cNvPr>
          <p:cNvCxnSpPr>
            <a:cxnSpLocks/>
            <a:stCxn id="347" idx="4"/>
            <a:endCxn id="375" idx="0"/>
          </p:cNvCxnSpPr>
          <p:nvPr/>
        </p:nvCxnSpPr>
        <p:spPr>
          <a:xfrm>
            <a:off x="12472239" y="10126716"/>
            <a:ext cx="2088" cy="3855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4" name="Rectangular Callout 58">
            <a:extLst>
              <a:ext uri="{FF2B5EF4-FFF2-40B4-BE49-F238E27FC236}">
                <a16:creationId xmlns:a16="http://schemas.microsoft.com/office/drawing/2014/main" id="{14E9A86D-EDD6-40F8-B8C7-C92EE765B11B}"/>
              </a:ext>
            </a:extLst>
          </p:cNvPr>
          <p:cNvSpPr/>
          <p:nvPr/>
        </p:nvSpPr>
        <p:spPr>
          <a:xfrm>
            <a:off x="12654698" y="11598276"/>
            <a:ext cx="725532" cy="299530"/>
          </a:xfrm>
          <a:prstGeom prst="wedgeRectCallout">
            <a:avLst>
              <a:gd name="adj1" fmla="val -53759"/>
              <a:gd name="adj2" fmla="val 936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v2.1.2</a:t>
            </a:r>
            <a:endParaRPr lang="de-AT" sz="1100" dirty="0">
              <a:solidFill>
                <a:schemeClr val="tx1"/>
              </a:solidFill>
            </a:endParaRP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A08599A3-FB29-409C-9E36-D57BCD48149D}"/>
              </a:ext>
            </a:extLst>
          </p:cNvPr>
          <p:cNvSpPr txBox="1"/>
          <p:nvPr/>
        </p:nvSpPr>
        <p:spPr>
          <a:xfrm>
            <a:off x="8546355" y="10663875"/>
            <a:ext cx="1135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support/v2.2</a:t>
            </a:r>
          </a:p>
        </p:txBody>
      </p: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D419DD4A-E016-424B-9CC2-944337D30610}"/>
              </a:ext>
            </a:extLst>
          </p:cNvPr>
          <p:cNvCxnSpPr>
            <a:cxnSpLocks/>
            <a:stCxn id="401" idx="4"/>
            <a:endCxn id="412" idx="0"/>
          </p:cNvCxnSpPr>
          <p:nvPr/>
        </p:nvCxnSpPr>
        <p:spPr>
          <a:xfrm flipH="1">
            <a:off x="9375391" y="11124345"/>
            <a:ext cx="9460" cy="9226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1" name="Oval 400">
            <a:extLst>
              <a:ext uri="{FF2B5EF4-FFF2-40B4-BE49-F238E27FC236}">
                <a16:creationId xmlns:a16="http://schemas.microsoft.com/office/drawing/2014/main" id="{D88566F1-06F9-45E7-8690-DEC40CC44710}"/>
              </a:ext>
            </a:extLst>
          </p:cNvPr>
          <p:cNvSpPr/>
          <p:nvPr/>
        </p:nvSpPr>
        <p:spPr>
          <a:xfrm>
            <a:off x="9292392" y="10961097"/>
            <a:ext cx="184918" cy="163248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402" name="Straight Arrow Connector 401">
            <a:extLst>
              <a:ext uri="{FF2B5EF4-FFF2-40B4-BE49-F238E27FC236}">
                <a16:creationId xmlns:a16="http://schemas.microsoft.com/office/drawing/2014/main" id="{FDAFD289-CE2C-48B7-98C2-49DB47B9C10A}"/>
              </a:ext>
            </a:extLst>
          </p:cNvPr>
          <p:cNvCxnSpPr>
            <a:cxnSpLocks/>
            <a:stCxn id="347" idx="4"/>
            <a:endCxn id="401" idx="6"/>
          </p:cNvCxnSpPr>
          <p:nvPr/>
        </p:nvCxnSpPr>
        <p:spPr>
          <a:xfrm flipH="1">
            <a:off x="9477310" y="10126716"/>
            <a:ext cx="2994929" cy="9160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4" name="Oval 403">
            <a:extLst>
              <a:ext uri="{FF2B5EF4-FFF2-40B4-BE49-F238E27FC236}">
                <a16:creationId xmlns:a16="http://schemas.microsoft.com/office/drawing/2014/main" id="{30A82F8B-CD33-4653-81A8-0A8F804B7052}"/>
              </a:ext>
            </a:extLst>
          </p:cNvPr>
          <p:cNvSpPr/>
          <p:nvPr/>
        </p:nvSpPr>
        <p:spPr>
          <a:xfrm>
            <a:off x="8370158" y="11130951"/>
            <a:ext cx="184918" cy="163248"/>
          </a:xfrm>
          <a:prstGeom prst="ellipse">
            <a:avLst/>
          </a:prstGeom>
          <a:solidFill>
            <a:schemeClr val="bg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D6065F07-794E-46E2-9070-9155B77F1767}"/>
              </a:ext>
            </a:extLst>
          </p:cNvPr>
          <p:cNvSpPr txBox="1"/>
          <p:nvPr/>
        </p:nvSpPr>
        <p:spPr>
          <a:xfrm>
            <a:off x="7647788" y="10837001"/>
            <a:ext cx="1236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err="1"/>
              <a:t>hotfix</a:t>
            </a:r>
            <a:r>
              <a:rPr lang="de-AT" sz="1400" dirty="0"/>
              <a:t>/v2.2.0</a:t>
            </a:r>
          </a:p>
        </p:txBody>
      </p:sp>
      <p:cxnSp>
        <p:nvCxnSpPr>
          <p:cNvPr id="406" name="Straight Arrow Connector 438">
            <a:extLst>
              <a:ext uri="{FF2B5EF4-FFF2-40B4-BE49-F238E27FC236}">
                <a16:creationId xmlns:a16="http://schemas.microsoft.com/office/drawing/2014/main" id="{EA9C4036-2A2C-4348-8729-44D799D703D8}"/>
              </a:ext>
            </a:extLst>
          </p:cNvPr>
          <p:cNvCxnSpPr>
            <a:cxnSpLocks/>
            <a:stCxn id="407" idx="5"/>
            <a:endCxn id="412" idx="2"/>
          </p:cNvCxnSpPr>
          <p:nvPr/>
        </p:nvCxnSpPr>
        <p:spPr>
          <a:xfrm>
            <a:off x="8546355" y="11910268"/>
            <a:ext cx="736577" cy="218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7" name="Oval 406">
            <a:extLst>
              <a:ext uri="{FF2B5EF4-FFF2-40B4-BE49-F238E27FC236}">
                <a16:creationId xmlns:a16="http://schemas.microsoft.com/office/drawing/2014/main" id="{0D9D2521-8EA4-48E0-AF9A-74E98265C366}"/>
              </a:ext>
            </a:extLst>
          </p:cNvPr>
          <p:cNvSpPr/>
          <p:nvPr/>
        </p:nvSpPr>
        <p:spPr>
          <a:xfrm>
            <a:off x="8388519" y="11766494"/>
            <a:ext cx="184916" cy="16844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408" name="Straight Arrow Connector 407">
            <a:extLst>
              <a:ext uri="{FF2B5EF4-FFF2-40B4-BE49-F238E27FC236}">
                <a16:creationId xmlns:a16="http://schemas.microsoft.com/office/drawing/2014/main" id="{0D74A3B4-5364-48E6-B74A-E2B36AA34341}"/>
              </a:ext>
            </a:extLst>
          </p:cNvPr>
          <p:cNvCxnSpPr>
            <a:cxnSpLocks/>
            <a:endCxn id="404" idx="6"/>
          </p:cNvCxnSpPr>
          <p:nvPr/>
        </p:nvCxnSpPr>
        <p:spPr>
          <a:xfrm flipH="1">
            <a:off x="8555076" y="11069861"/>
            <a:ext cx="711120" cy="1427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9" name="Straight Arrow Connector 206">
            <a:extLst>
              <a:ext uri="{FF2B5EF4-FFF2-40B4-BE49-F238E27FC236}">
                <a16:creationId xmlns:a16="http://schemas.microsoft.com/office/drawing/2014/main" id="{F9DABCE5-81EC-42A3-A594-02FDD2DDF781}"/>
              </a:ext>
            </a:extLst>
          </p:cNvPr>
          <p:cNvCxnSpPr>
            <a:cxnSpLocks/>
            <a:stCxn id="404" idx="4"/>
            <a:endCxn id="407" idx="0"/>
          </p:cNvCxnSpPr>
          <p:nvPr/>
        </p:nvCxnSpPr>
        <p:spPr>
          <a:xfrm>
            <a:off x="8462617" y="11294199"/>
            <a:ext cx="18360" cy="47229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1" name="Straight Arrow Connector 206">
            <a:extLst>
              <a:ext uri="{FF2B5EF4-FFF2-40B4-BE49-F238E27FC236}">
                <a16:creationId xmlns:a16="http://schemas.microsoft.com/office/drawing/2014/main" id="{F73FC971-CFB3-40B1-B8B0-A58D5453EC1F}"/>
              </a:ext>
            </a:extLst>
          </p:cNvPr>
          <p:cNvCxnSpPr>
            <a:cxnSpLocks/>
            <a:stCxn id="412" idx="4"/>
          </p:cNvCxnSpPr>
          <p:nvPr/>
        </p:nvCxnSpPr>
        <p:spPr>
          <a:xfrm>
            <a:off x="9375391" y="12210212"/>
            <a:ext cx="0" cy="37009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2" name="Oval 411">
            <a:extLst>
              <a:ext uri="{FF2B5EF4-FFF2-40B4-BE49-F238E27FC236}">
                <a16:creationId xmlns:a16="http://schemas.microsoft.com/office/drawing/2014/main" id="{686202CE-2734-40A0-ADCB-5AA7CDDF1CEE}"/>
              </a:ext>
            </a:extLst>
          </p:cNvPr>
          <p:cNvSpPr/>
          <p:nvPr/>
        </p:nvSpPr>
        <p:spPr>
          <a:xfrm>
            <a:off x="9282932" y="12046964"/>
            <a:ext cx="184918" cy="16324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13" name="Rectangular Callout 58">
            <a:extLst>
              <a:ext uri="{FF2B5EF4-FFF2-40B4-BE49-F238E27FC236}">
                <a16:creationId xmlns:a16="http://schemas.microsoft.com/office/drawing/2014/main" id="{D4CF04C4-BB46-4670-8725-EC1416D0643E}"/>
              </a:ext>
            </a:extLst>
          </p:cNvPr>
          <p:cNvSpPr/>
          <p:nvPr/>
        </p:nvSpPr>
        <p:spPr>
          <a:xfrm>
            <a:off x="9555762" y="11662994"/>
            <a:ext cx="725532" cy="299530"/>
          </a:xfrm>
          <a:prstGeom prst="wedgeRectCallout">
            <a:avLst>
              <a:gd name="adj1" fmla="val -53759"/>
              <a:gd name="adj2" fmla="val 936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v2.2.0</a:t>
            </a:r>
            <a:endParaRPr lang="de-AT" sz="1100" dirty="0">
              <a:solidFill>
                <a:schemeClr val="tx1"/>
              </a:solidFill>
            </a:endParaRPr>
          </a:p>
        </p:txBody>
      </p:sp>
      <p:sp>
        <p:nvSpPr>
          <p:cNvPr id="419" name="TextBox 418">
            <a:extLst>
              <a:ext uri="{FF2B5EF4-FFF2-40B4-BE49-F238E27FC236}">
                <a16:creationId xmlns:a16="http://schemas.microsoft.com/office/drawing/2014/main" id="{0E775D8A-6081-47ED-9B24-972B9EC1BDC0}"/>
              </a:ext>
            </a:extLst>
          </p:cNvPr>
          <p:cNvSpPr txBox="1"/>
          <p:nvPr/>
        </p:nvSpPr>
        <p:spPr>
          <a:xfrm>
            <a:off x="12841473" y="10299478"/>
            <a:ext cx="2953848" cy="954107"/>
          </a:xfrm>
          <a:prstGeom prst="rect">
            <a:avLst/>
          </a:prstGeom>
          <a:solidFill>
            <a:srgbClr val="FAFBBD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400" dirty="0"/>
              <a:t>Entscheidung, ab hier hotfix-fähig zu sein. Entscheidung wurde getroffen, bevor weitere Features auf </a:t>
            </a:r>
            <a:r>
              <a:rPr lang="de-AT" sz="1400" dirty="0" err="1"/>
              <a:t>hotfix</a:t>
            </a:r>
            <a:r>
              <a:rPr lang="de-AT" sz="1400" dirty="0"/>
              <a:t>/v2.1.2 </a:t>
            </a:r>
            <a:r>
              <a:rPr lang="de-AT" sz="1400" dirty="0" err="1"/>
              <a:t>committed</a:t>
            </a:r>
            <a:r>
              <a:rPr lang="de-AT" sz="1400" dirty="0"/>
              <a:t> wurden.</a:t>
            </a:r>
          </a:p>
        </p:txBody>
      </p:sp>
      <p:sp>
        <p:nvSpPr>
          <p:cNvPr id="420" name="Right Arrow 196">
            <a:extLst>
              <a:ext uri="{FF2B5EF4-FFF2-40B4-BE49-F238E27FC236}">
                <a16:creationId xmlns:a16="http://schemas.microsoft.com/office/drawing/2014/main" id="{A85CB053-CDEB-410A-8DE1-5078B334F8F2}"/>
              </a:ext>
            </a:extLst>
          </p:cNvPr>
          <p:cNvSpPr/>
          <p:nvPr/>
        </p:nvSpPr>
        <p:spPr>
          <a:xfrm rot="13330339">
            <a:off x="12566526" y="10075130"/>
            <a:ext cx="387196" cy="329575"/>
          </a:xfrm>
          <a:prstGeom prst="rightArrow">
            <a:avLst/>
          </a:prstGeom>
          <a:solidFill>
            <a:srgbClr val="FAFB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42696D7-A404-40AB-9C5E-30A27D27CD13}"/>
              </a:ext>
            </a:extLst>
          </p:cNvPr>
          <p:cNvSpPr txBox="1"/>
          <p:nvPr/>
        </p:nvSpPr>
        <p:spPr>
          <a:xfrm>
            <a:off x="413358" y="498655"/>
            <a:ext cx="7678456" cy="1258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Vorgehensmodell</a:t>
            </a:r>
            <a:r>
              <a:rPr lang="en-US" sz="1400" dirty="0"/>
              <a:t> </a:t>
            </a:r>
            <a:r>
              <a:rPr lang="en-US" sz="1400" dirty="0" err="1"/>
              <a:t>für</a:t>
            </a:r>
            <a:r>
              <a:rPr lang="en-US" sz="1400" dirty="0"/>
              <a:t> </a:t>
            </a:r>
            <a:r>
              <a:rPr lang="en-US" sz="1400" dirty="0" err="1"/>
              <a:t>Projekt-Hofixes</a:t>
            </a:r>
            <a:r>
              <a:rPr lang="en-US" sz="14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de-AT" sz="1400" dirty="0"/>
              <a:t>Auf </a:t>
            </a:r>
            <a:r>
              <a:rPr lang="de-AT" sz="1400" dirty="0" err="1"/>
              <a:t>master</a:t>
            </a:r>
            <a:r>
              <a:rPr lang="de-AT" sz="1400" dirty="0"/>
              <a:t> gibt es nur Major-Versionen.</a:t>
            </a:r>
          </a:p>
          <a:p>
            <a:pPr marL="457200" indent="-457200">
              <a:buFont typeface="+mj-lt"/>
              <a:buAutoNum type="arabicPeriod"/>
            </a:pPr>
            <a:r>
              <a:rPr lang="de-AT" sz="1400" dirty="0"/>
              <a:t>Auf support-</a:t>
            </a:r>
            <a:r>
              <a:rPr lang="de-AT" sz="1400" dirty="0" err="1"/>
              <a:t>Branches</a:t>
            </a:r>
            <a:r>
              <a:rPr lang="de-AT" sz="1400" dirty="0"/>
              <a:t> werden Patch-</a:t>
            </a:r>
            <a:r>
              <a:rPr lang="de-AT" sz="1400" dirty="0" err="1"/>
              <a:t>Builds</a:t>
            </a:r>
            <a:r>
              <a:rPr lang="de-AT" sz="1400" dirty="0"/>
              <a:t> (3. Stelle in der Version) erstellt, wenn ein </a:t>
            </a:r>
            <a:r>
              <a:rPr lang="de-AT" sz="1400" dirty="0" err="1"/>
              <a:t>ein</a:t>
            </a:r>
            <a:r>
              <a:rPr lang="de-AT" sz="1400" dirty="0"/>
              <a:t> Release gewünscht ist.</a:t>
            </a:r>
          </a:p>
          <a:p>
            <a:pPr marL="457200" indent="-457200">
              <a:buFont typeface="+mj-lt"/>
              <a:buAutoNum type="arabicPeriod"/>
            </a:pPr>
            <a:r>
              <a:rPr lang="de-AT" sz="1400" dirty="0"/>
              <a:t>Um für ein Projekt </a:t>
            </a:r>
            <a:r>
              <a:rPr lang="de-AT" sz="1400" dirty="0" err="1"/>
              <a:t>hofix</a:t>
            </a:r>
            <a:r>
              <a:rPr lang="de-AT" sz="1400" dirty="0"/>
              <a:t>-fähig zu sein, wird ein neuer support-Branch erstellt.</a:t>
            </a:r>
          </a:p>
          <a:p>
            <a:pPr marL="1010732" lvl="1" indent="-457200">
              <a:buFont typeface="+mj-lt"/>
              <a:buAutoNum type="alphaLcParenR"/>
            </a:pPr>
            <a:r>
              <a:rPr lang="de-AT" sz="1400" dirty="0"/>
              <a:t>Das Projekt behält damit die aktuelle Minor-Version. Ab jetzt wird auf diese Minor-Version nur noch portiert, was unmittelbar vom Projekt benötigt wird.</a:t>
            </a:r>
          </a:p>
          <a:p>
            <a:pPr marL="1010732" lvl="1" indent="-457200">
              <a:buFont typeface="+mj-lt"/>
              <a:buAutoNum type="alphaLcParenR"/>
            </a:pPr>
            <a:r>
              <a:rPr lang="de-AT" sz="1400" dirty="0"/>
              <a:t>Weiterentwicklung erfolgt in der nächsten Minor-Version. Dieser wird von einem bestehenden Release </a:t>
            </a:r>
            <a:r>
              <a:rPr lang="de-AT" sz="1400" dirty="0" err="1"/>
              <a:t>gebranched</a:t>
            </a:r>
            <a:r>
              <a:rPr lang="de-AT" sz="1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AT" sz="1400" dirty="0"/>
              <a:t>Falls das Projekt vergisst, dass es einen Hotfix benötigt, können bis zum Release noch Korrekturen vorgenommen werden. D.h. bereits durchgeführte </a:t>
            </a:r>
            <a:r>
              <a:rPr lang="de-AT" sz="1400" dirty="0" err="1"/>
              <a:t>Pre</a:t>
            </a:r>
            <a:r>
              <a:rPr lang="de-AT" sz="1400" dirty="0"/>
              <a:t>-Release-</a:t>
            </a:r>
            <a:r>
              <a:rPr lang="de-AT" sz="1400" dirty="0" err="1"/>
              <a:t>Builds</a:t>
            </a:r>
            <a:r>
              <a:rPr lang="de-AT" sz="1400" dirty="0"/>
              <a:t> werden invalidiert, Features umgebucht und das Release von einen früheren Punkt in der </a:t>
            </a:r>
            <a:r>
              <a:rPr lang="de-AT" sz="1400" dirty="0" err="1"/>
              <a:t>History</a:t>
            </a:r>
            <a:r>
              <a:rPr lang="de-AT" sz="1400" dirty="0"/>
              <a:t> erstellt. Dieses Vorgehen soll nur ein Work-</a:t>
            </a:r>
            <a:r>
              <a:rPr lang="de-AT" sz="1400" dirty="0" err="1"/>
              <a:t>Around</a:t>
            </a:r>
            <a:r>
              <a:rPr lang="de-AT" sz="1400" dirty="0"/>
              <a:t> sein.</a:t>
            </a:r>
          </a:p>
          <a:p>
            <a:pPr marL="457200" indent="-457200">
              <a:buFont typeface="+mj-lt"/>
              <a:buAutoNum type="arabicPeriod"/>
            </a:pPr>
            <a:r>
              <a:rPr lang="de-AT" sz="1400" dirty="0"/>
              <a:t>Custom </a:t>
            </a:r>
            <a:r>
              <a:rPr lang="de-AT" sz="1400" dirty="0" err="1"/>
              <a:t>Builds</a:t>
            </a:r>
            <a:r>
              <a:rPr lang="de-AT" sz="1400" dirty="0"/>
              <a:t> an beliebiger Stelle in der </a:t>
            </a:r>
            <a:r>
              <a:rPr lang="de-AT" sz="1400" dirty="0" err="1"/>
              <a:t>History</a:t>
            </a:r>
            <a:r>
              <a:rPr lang="de-AT" sz="1400" dirty="0"/>
              <a:t> sind technisch möglich, hier ist ein Tracking via Jira aber nicht mehr möglich. Es wird dazu einfach ein Branch erstellt (Name/</a:t>
            </a:r>
            <a:r>
              <a:rPr lang="de-AT" sz="1400" dirty="0" err="1"/>
              <a:t>Prefix</a:t>
            </a:r>
            <a:r>
              <a:rPr lang="de-AT" sz="1400" dirty="0"/>
              <a:t> ist noch TBD) und auf </a:t>
            </a:r>
            <a:r>
              <a:rPr lang="de-AT" sz="1400" dirty="0" err="1"/>
              <a:t>TeamCity</a:t>
            </a:r>
            <a:r>
              <a:rPr lang="de-AT" sz="1400" dirty="0"/>
              <a:t> mit </a:t>
            </a:r>
            <a:r>
              <a:rPr lang="de-AT" sz="1400" dirty="0" err="1"/>
              <a:t>gebuildet</a:t>
            </a:r>
            <a:r>
              <a:rPr lang="de-AT" sz="1400" dirty="0"/>
              <a:t>. </a:t>
            </a:r>
            <a:r>
              <a:rPr lang="de-AT" sz="1400" dirty="0" err="1"/>
              <a:t>Builds</a:t>
            </a:r>
            <a:r>
              <a:rPr lang="de-AT" sz="1400" dirty="0"/>
              <a:t> von diesem Branch haben eine nicht-deterministische </a:t>
            </a:r>
            <a:r>
              <a:rPr lang="de-AT" sz="1400" dirty="0" err="1"/>
              <a:t>Buildnummer</a:t>
            </a:r>
            <a:r>
              <a:rPr lang="de-AT" sz="1400" dirty="0"/>
              <a:t>. </a:t>
            </a:r>
          </a:p>
          <a:p>
            <a:endParaRPr lang="de-AT" sz="1400" dirty="0"/>
          </a:p>
          <a:p>
            <a:r>
              <a:rPr lang="de-AT" sz="1400" dirty="0"/>
              <a:t>Das vorab skizzierte Vorgehensmodell impliziert, dass nicht zwangsläufig jeder Task in jeder aufbauenden Minor-Version existiert. Dies lässt sich in der Versionsnummer daran erkennen, lediglich </a:t>
            </a:r>
            <a:r>
              <a:rPr lang="de-AT" sz="1400" dirty="0" err="1"/>
              <a:t>Issues</a:t>
            </a:r>
            <a:r>
              <a:rPr lang="de-AT" sz="1400" dirty="0"/>
              <a:t>, welche in der „0“-Patch-Version enthalten sind (also „major.minor.0“), sind auch in nachfolgenden Minor-Versionen enthalten. </a:t>
            </a:r>
          </a:p>
          <a:p>
            <a:endParaRPr lang="de-AT" sz="1400" dirty="0"/>
          </a:p>
          <a:p>
            <a:r>
              <a:rPr lang="de-AT" sz="1400" dirty="0"/>
              <a:t>=&gt; Manuelles Nachmelden sämtlicher </a:t>
            </a:r>
            <a:r>
              <a:rPr lang="de-AT" sz="1400" dirty="0" err="1"/>
              <a:t>Issues</a:t>
            </a:r>
            <a:r>
              <a:rPr lang="de-AT" sz="1400" dirty="0"/>
              <a:t>, die bis zu diesem Zeitpunkt auch im vorherigen support-Branch gelöst wurden? Dieses Vorgehen wäre zwar manuell, aber relativ einfach durchführbar, da lediglich die </a:t>
            </a:r>
            <a:r>
              <a:rPr lang="de-AT" sz="1400" dirty="0" err="1"/>
              <a:t>Issues</a:t>
            </a:r>
            <a:r>
              <a:rPr lang="de-AT" sz="1400" dirty="0"/>
              <a:t> geändert werden müssen, die in der vorangegangenen Minor-Version (abzüglich der 0-Patch-Version) bis dato gelöst waren.</a:t>
            </a:r>
          </a:p>
          <a:p>
            <a:endParaRPr lang="de-AT" sz="1400" dirty="0"/>
          </a:p>
          <a:p>
            <a:r>
              <a:rPr lang="de-AT" sz="1400" dirty="0"/>
              <a:t>Beispiel für Versionsliste / </a:t>
            </a:r>
            <a:r>
              <a:rPr lang="de-AT" sz="1400" dirty="0" err="1"/>
              <a:t>Issues</a:t>
            </a:r>
            <a:r>
              <a:rPr lang="de-AT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dirty="0"/>
              <a:t>v3.0.0 </a:t>
            </a:r>
          </a:p>
          <a:p>
            <a:pPr marL="839282" lvl="1" indent="-285750">
              <a:buFont typeface="Arial" panose="020B0604020202020204" pitchFamily="34" charset="0"/>
              <a:buChar char="•"/>
            </a:pPr>
            <a:r>
              <a:rPr lang="de-AT" sz="1400" dirty="0"/>
              <a:t>=&gt; alle </a:t>
            </a:r>
            <a:r>
              <a:rPr lang="de-AT" sz="1400" dirty="0" err="1"/>
              <a:t>Issues</a:t>
            </a:r>
            <a:r>
              <a:rPr lang="de-AT" sz="1400" dirty="0"/>
              <a:t> von v2.x.0 implizit </a:t>
            </a:r>
          </a:p>
          <a:p>
            <a:pPr marL="839282" lvl="1" indent="-285750">
              <a:buFont typeface="Arial" panose="020B0604020202020204" pitchFamily="34" charset="0"/>
              <a:buChar char="•"/>
            </a:pPr>
            <a:r>
              <a:rPr lang="de-AT" sz="1400" dirty="0"/>
              <a:t>=&gt; alle </a:t>
            </a:r>
            <a:r>
              <a:rPr lang="de-AT" sz="1400" dirty="0" err="1"/>
              <a:t>Issues</a:t>
            </a:r>
            <a:r>
              <a:rPr lang="de-AT" sz="1400" dirty="0"/>
              <a:t> von v3.0.0 explizit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dirty="0"/>
              <a:t>v3.0.[1..n] </a:t>
            </a:r>
          </a:p>
          <a:p>
            <a:pPr marL="839282" lvl="1" indent="-285750">
              <a:buFont typeface="Arial" panose="020B0604020202020204" pitchFamily="34" charset="0"/>
              <a:buChar char="•"/>
            </a:pPr>
            <a:r>
              <a:rPr lang="de-AT" sz="1400" dirty="0"/>
              <a:t>=&gt; alle </a:t>
            </a:r>
            <a:r>
              <a:rPr lang="de-AT" sz="1400" dirty="0" err="1"/>
              <a:t>Issues</a:t>
            </a:r>
            <a:r>
              <a:rPr lang="de-AT" sz="1400" dirty="0"/>
              <a:t> von v2.x.0 implizit </a:t>
            </a:r>
          </a:p>
          <a:p>
            <a:pPr marL="839282" lvl="1" indent="-285750">
              <a:buFont typeface="Arial" panose="020B0604020202020204" pitchFamily="34" charset="0"/>
              <a:buChar char="•"/>
            </a:pPr>
            <a:r>
              <a:rPr lang="de-AT" sz="1400" dirty="0"/>
              <a:t>=&gt; alle </a:t>
            </a:r>
            <a:r>
              <a:rPr lang="de-AT" sz="1400" dirty="0" err="1"/>
              <a:t>Issues</a:t>
            </a:r>
            <a:r>
              <a:rPr lang="de-AT" sz="1400" dirty="0"/>
              <a:t> von v3.0.[0..n-1] implizit </a:t>
            </a:r>
          </a:p>
          <a:p>
            <a:pPr marL="839282" lvl="1" indent="-285750">
              <a:buFont typeface="Arial" panose="020B0604020202020204" pitchFamily="34" charset="0"/>
              <a:buChar char="•"/>
            </a:pPr>
            <a:r>
              <a:rPr lang="de-AT" sz="1400" dirty="0"/>
              <a:t>=&gt; alle </a:t>
            </a:r>
            <a:r>
              <a:rPr lang="de-AT" sz="1400" dirty="0" err="1"/>
              <a:t>Issues</a:t>
            </a:r>
            <a:r>
              <a:rPr lang="de-AT" sz="1400" dirty="0"/>
              <a:t> von v3.0.n explizit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dirty="0"/>
              <a:t>v3.1.0 </a:t>
            </a:r>
          </a:p>
          <a:p>
            <a:pPr marL="839282" lvl="1" indent="-285750">
              <a:buFont typeface="Arial" panose="020B0604020202020204" pitchFamily="34" charset="0"/>
              <a:buChar char="•"/>
            </a:pPr>
            <a:r>
              <a:rPr lang="de-AT" sz="1400" dirty="0"/>
              <a:t>=&gt; alle </a:t>
            </a:r>
            <a:r>
              <a:rPr lang="de-AT" sz="1400" dirty="0" err="1"/>
              <a:t>Issues</a:t>
            </a:r>
            <a:r>
              <a:rPr lang="de-AT" sz="1400" dirty="0"/>
              <a:t> von v2.x.0 implizit </a:t>
            </a:r>
          </a:p>
          <a:p>
            <a:pPr marL="839282" lvl="1" indent="-285750">
              <a:buFont typeface="Arial" panose="020B0604020202020204" pitchFamily="34" charset="0"/>
              <a:buChar char="•"/>
            </a:pPr>
            <a:r>
              <a:rPr lang="de-AT" sz="1400" dirty="0"/>
              <a:t>=&gt; alle </a:t>
            </a:r>
            <a:r>
              <a:rPr lang="de-AT" sz="1400" dirty="0" err="1"/>
              <a:t>Issues</a:t>
            </a:r>
            <a:r>
              <a:rPr lang="de-AT" sz="1400" dirty="0"/>
              <a:t> von v3.0.0 implizit </a:t>
            </a:r>
          </a:p>
          <a:p>
            <a:pPr marL="839282" lvl="1" indent="-285750">
              <a:buFont typeface="Arial" panose="020B0604020202020204" pitchFamily="34" charset="0"/>
              <a:buChar char="•"/>
            </a:pPr>
            <a:r>
              <a:rPr lang="de-AT" sz="1400" dirty="0"/>
              <a:t>=&gt; alle </a:t>
            </a:r>
            <a:r>
              <a:rPr lang="de-AT" sz="1400" dirty="0" err="1"/>
              <a:t>Issues</a:t>
            </a:r>
            <a:r>
              <a:rPr lang="de-AT" sz="1400" dirty="0"/>
              <a:t> von v3.1.0 explizit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dirty="0"/>
              <a:t>v3.1.[1..n] </a:t>
            </a:r>
          </a:p>
          <a:p>
            <a:pPr marL="839282" lvl="1" indent="-285750">
              <a:buFont typeface="Arial" panose="020B0604020202020204" pitchFamily="34" charset="0"/>
              <a:buChar char="•"/>
            </a:pPr>
            <a:r>
              <a:rPr lang="de-AT" sz="1400" dirty="0"/>
              <a:t>=&gt; alle </a:t>
            </a:r>
            <a:r>
              <a:rPr lang="de-AT" sz="1400" dirty="0" err="1"/>
              <a:t>Issues</a:t>
            </a:r>
            <a:r>
              <a:rPr lang="de-AT" sz="1400" dirty="0"/>
              <a:t> von v2.x.0 implizit </a:t>
            </a:r>
          </a:p>
          <a:p>
            <a:pPr marL="839282" lvl="1" indent="-285750">
              <a:buFont typeface="Arial" panose="020B0604020202020204" pitchFamily="34" charset="0"/>
              <a:buChar char="•"/>
            </a:pPr>
            <a:r>
              <a:rPr lang="de-AT" sz="1400" dirty="0"/>
              <a:t>=&gt; alle </a:t>
            </a:r>
            <a:r>
              <a:rPr lang="de-AT" sz="1400" dirty="0" err="1"/>
              <a:t>Issues</a:t>
            </a:r>
            <a:r>
              <a:rPr lang="de-AT" sz="1400" dirty="0"/>
              <a:t> von v3.0.0 implizit</a:t>
            </a:r>
          </a:p>
          <a:p>
            <a:pPr marL="839282" lvl="1" indent="-285750">
              <a:buFont typeface="Arial" panose="020B0604020202020204" pitchFamily="34" charset="0"/>
              <a:buChar char="•"/>
            </a:pPr>
            <a:r>
              <a:rPr lang="de-AT" sz="1400" dirty="0"/>
              <a:t>=&gt; alle </a:t>
            </a:r>
            <a:r>
              <a:rPr lang="de-AT" sz="1400" dirty="0" err="1"/>
              <a:t>Issues</a:t>
            </a:r>
            <a:r>
              <a:rPr lang="de-AT" sz="1400" dirty="0"/>
              <a:t> von v3.1.[0..n-1] implizit </a:t>
            </a:r>
          </a:p>
          <a:p>
            <a:pPr marL="839282" lvl="1" indent="-285750">
              <a:buFont typeface="Arial" panose="020B0604020202020204" pitchFamily="34" charset="0"/>
              <a:buChar char="•"/>
            </a:pPr>
            <a:r>
              <a:rPr lang="de-AT" sz="1400" dirty="0"/>
              <a:t>=&gt; alle </a:t>
            </a:r>
            <a:r>
              <a:rPr lang="de-AT" sz="1400" dirty="0" err="1"/>
              <a:t>Issues</a:t>
            </a:r>
            <a:r>
              <a:rPr lang="de-AT" sz="1400" dirty="0"/>
              <a:t> von v3.1.n explizit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dirty="0"/>
              <a:t>v3.2.0 </a:t>
            </a:r>
          </a:p>
          <a:p>
            <a:pPr marL="839282" lvl="1" indent="-285750">
              <a:buFont typeface="Arial" panose="020B0604020202020204" pitchFamily="34" charset="0"/>
              <a:buChar char="•"/>
            </a:pPr>
            <a:r>
              <a:rPr lang="de-AT" sz="1400" dirty="0"/>
              <a:t>=&gt; alle </a:t>
            </a:r>
            <a:r>
              <a:rPr lang="de-AT" sz="1400" dirty="0" err="1"/>
              <a:t>Issues</a:t>
            </a:r>
            <a:r>
              <a:rPr lang="de-AT" sz="1400" dirty="0"/>
              <a:t> von v2.x.0 implizit </a:t>
            </a:r>
          </a:p>
          <a:p>
            <a:pPr marL="839282" lvl="1" indent="-285750">
              <a:buFont typeface="Arial" panose="020B0604020202020204" pitchFamily="34" charset="0"/>
              <a:buChar char="•"/>
            </a:pPr>
            <a:r>
              <a:rPr lang="de-AT" sz="1400" dirty="0"/>
              <a:t>=&gt; alle </a:t>
            </a:r>
            <a:r>
              <a:rPr lang="de-AT" sz="1400" dirty="0" err="1"/>
              <a:t>Issues</a:t>
            </a:r>
            <a:r>
              <a:rPr lang="de-AT" sz="1400" dirty="0"/>
              <a:t> von v3.[0..1].0 implizit </a:t>
            </a:r>
          </a:p>
          <a:p>
            <a:pPr marL="839282" lvl="1" indent="-285750">
              <a:buFont typeface="Arial" panose="020B0604020202020204" pitchFamily="34" charset="0"/>
              <a:buChar char="•"/>
            </a:pPr>
            <a:r>
              <a:rPr lang="de-AT" sz="1400" dirty="0"/>
              <a:t>=&gt; alle </a:t>
            </a:r>
            <a:r>
              <a:rPr lang="de-AT" sz="1400" dirty="0" err="1"/>
              <a:t>Issues</a:t>
            </a:r>
            <a:r>
              <a:rPr lang="de-AT" sz="1400" dirty="0"/>
              <a:t> von v3.2.0 explizit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dirty="0"/>
              <a:t>v3.2.[1..n] </a:t>
            </a:r>
          </a:p>
          <a:p>
            <a:pPr marL="839282" lvl="1" indent="-285750">
              <a:buFont typeface="Arial" panose="020B0604020202020204" pitchFamily="34" charset="0"/>
              <a:buChar char="•"/>
            </a:pPr>
            <a:r>
              <a:rPr lang="de-AT" sz="1400" dirty="0"/>
              <a:t>=&gt; alle </a:t>
            </a:r>
            <a:r>
              <a:rPr lang="de-AT" sz="1400" dirty="0" err="1"/>
              <a:t>Issues</a:t>
            </a:r>
            <a:r>
              <a:rPr lang="de-AT" sz="1400" dirty="0"/>
              <a:t> von v2.x.0 implizit </a:t>
            </a:r>
          </a:p>
          <a:p>
            <a:pPr marL="839282" lvl="1" indent="-285750">
              <a:buFont typeface="Arial" panose="020B0604020202020204" pitchFamily="34" charset="0"/>
              <a:buChar char="•"/>
            </a:pPr>
            <a:r>
              <a:rPr lang="de-AT" sz="1400" dirty="0"/>
              <a:t>=&gt; alle </a:t>
            </a:r>
            <a:r>
              <a:rPr lang="de-AT" sz="1400" dirty="0" err="1"/>
              <a:t>Issues</a:t>
            </a:r>
            <a:r>
              <a:rPr lang="de-AT" sz="1400" dirty="0"/>
              <a:t> von v3.[0..1].0 implizit</a:t>
            </a:r>
          </a:p>
          <a:p>
            <a:pPr marL="839282" lvl="1" indent="-285750">
              <a:buFont typeface="Arial" panose="020B0604020202020204" pitchFamily="34" charset="0"/>
              <a:buChar char="•"/>
            </a:pPr>
            <a:r>
              <a:rPr lang="de-AT" sz="1400" dirty="0"/>
              <a:t>=&gt; alle </a:t>
            </a:r>
            <a:r>
              <a:rPr lang="de-AT" sz="1400" dirty="0" err="1"/>
              <a:t>Issues</a:t>
            </a:r>
            <a:r>
              <a:rPr lang="de-AT" sz="1400" dirty="0"/>
              <a:t> von v3.2.[0..n-1] implizit </a:t>
            </a:r>
          </a:p>
          <a:p>
            <a:pPr marL="839282" lvl="1" indent="-285750">
              <a:buFont typeface="Arial" panose="020B0604020202020204" pitchFamily="34" charset="0"/>
              <a:buChar char="•"/>
            </a:pPr>
            <a:r>
              <a:rPr lang="de-AT" sz="1400" dirty="0"/>
              <a:t>=&gt; alle </a:t>
            </a:r>
            <a:r>
              <a:rPr lang="de-AT" sz="1400" dirty="0" err="1"/>
              <a:t>Issues</a:t>
            </a:r>
            <a:r>
              <a:rPr lang="de-AT" sz="1400" dirty="0"/>
              <a:t> von v3.2.n explizit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dirty="0"/>
              <a:t>v4.0.0 </a:t>
            </a:r>
          </a:p>
          <a:p>
            <a:pPr marL="839282" lvl="1" indent="-285750">
              <a:buFont typeface="Arial" panose="020B0604020202020204" pitchFamily="34" charset="0"/>
              <a:buChar char="•"/>
            </a:pPr>
            <a:r>
              <a:rPr lang="de-AT" sz="1400" dirty="0"/>
              <a:t>=&gt; alle </a:t>
            </a:r>
            <a:r>
              <a:rPr lang="de-AT" sz="1400" dirty="0" err="1"/>
              <a:t>Issues</a:t>
            </a:r>
            <a:r>
              <a:rPr lang="de-AT" sz="1400" dirty="0"/>
              <a:t> von v2.x.0 implizit </a:t>
            </a:r>
          </a:p>
          <a:p>
            <a:pPr marL="839282" lvl="1" indent="-285750">
              <a:buFont typeface="Arial" panose="020B0604020202020204" pitchFamily="34" charset="0"/>
              <a:buChar char="•"/>
            </a:pPr>
            <a:r>
              <a:rPr lang="de-AT" sz="1400" dirty="0"/>
              <a:t>=&gt; alle </a:t>
            </a:r>
            <a:r>
              <a:rPr lang="de-AT" sz="1400" dirty="0" err="1"/>
              <a:t>Issues</a:t>
            </a:r>
            <a:r>
              <a:rPr lang="de-AT" sz="1400" dirty="0"/>
              <a:t> von v3.x.0 implizit</a:t>
            </a:r>
          </a:p>
          <a:p>
            <a:pPr marL="839282" lvl="1" indent="-285750">
              <a:buFont typeface="Arial" panose="020B0604020202020204" pitchFamily="34" charset="0"/>
              <a:buChar char="•"/>
            </a:pPr>
            <a:r>
              <a:rPr lang="de-AT" sz="1400" dirty="0"/>
              <a:t>=&gt; alle </a:t>
            </a:r>
            <a:r>
              <a:rPr lang="de-AT" sz="1400" dirty="0" err="1"/>
              <a:t>Issues</a:t>
            </a:r>
            <a:r>
              <a:rPr lang="de-AT" sz="1400" dirty="0"/>
              <a:t> von v4.0.0 explizit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1A6DA1-37DF-46CB-AD65-4DE9C816D5BF}"/>
              </a:ext>
            </a:extLst>
          </p:cNvPr>
          <p:cNvSpPr txBox="1"/>
          <p:nvPr/>
        </p:nvSpPr>
        <p:spPr>
          <a:xfrm>
            <a:off x="4972834" y="9206630"/>
            <a:ext cx="2167002" cy="483209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Versionsnummern</a:t>
            </a:r>
            <a:r>
              <a:rPr lang="en-US" sz="1400" dirty="0"/>
              <a:t>:</a:t>
            </a:r>
          </a:p>
          <a:p>
            <a:r>
              <a:rPr lang="en-US" sz="1400" dirty="0"/>
              <a:t>1.20.9   -&gt; x</a:t>
            </a:r>
          </a:p>
          <a:p>
            <a:r>
              <a:rPr lang="en-US" sz="1400" dirty="0"/>
              <a:t>1.20.10 -&gt; x</a:t>
            </a:r>
          </a:p>
          <a:p>
            <a:r>
              <a:rPr lang="en-US" sz="1400" dirty="0"/>
              <a:t>1.20.11 -&gt; 2.11.0</a:t>
            </a:r>
          </a:p>
          <a:p>
            <a:r>
              <a:rPr lang="en-US" sz="1400" dirty="0"/>
              <a:t>1.20.12 -&gt; x</a:t>
            </a:r>
          </a:p>
          <a:p>
            <a:r>
              <a:rPr lang="en-US" sz="1400" dirty="0"/>
              <a:t>1.20.13 -&gt; x</a:t>
            </a:r>
          </a:p>
          <a:p>
            <a:r>
              <a:rPr lang="en-US" sz="1400" dirty="0"/>
              <a:t>1.20.14 -&gt; x</a:t>
            </a:r>
          </a:p>
          <a:p>
            <a:r>
              <a:rPr lang="en-US" sz="1400" dirty="0"/>
              <a:t>1.20.15 -&gt; x</a:t>
            </a:r>
          </a:p>
          <a:p>
            <a:r>
              <a:rPr lang="en-US" sz="1400" dirty="0"/>
              <a:t>1.20.16 -&gt; 2.16.0</a:t>
            </a:r>
          </a:p>
          <a:p>
            <a:r>
              <a:rPr lang="en-US" sz="1400" dirty="0"/>
              <a:t>1.20.17 -&gt; x</a:t>
            </a:r>
          </a:p>
          <a:p>
            <a:r>
              <a:rPr lang="en-US" sz="1400" dirty="0"/>
              <a:t>1.20.18 </a:t>
            </a:r>
            <a:r>
              <a:rPr lang="en-US" sz="1400"/>
              <a:t>-&gt; x</a:t>
            </a:r>
            <a:endParaRPr lang="en-US" sz="1400" dirty="0"/>
          </a:p>
          <a:p>
            <a:r>
              <a:rPr lang="en-US" sz="1400" dirty="0"/>
              <a:t>1.20.19 -&gt; x</a:t>
            </a:r>
          </a:p>
          <a:p>
            <a:r>
              <a:rPr lang="en-US" sz="1400" dirty="0"/>
              <a:t>1.20.20 -&gt; x</a:t>
            </a:r>
          </a:p>
          <a:p>
            <a:r>
              <a:rPr lang="en-US" sz="1400" dirty="0"/>
              <a:t>1.20.21 -&gt; x</a:t>
            </a:r>
          </a:p>
          <a:p>
            <a:r>
              <a:rPr lang="en-US" sz="1400" dirty="0"/>
              <a:t>1.20.22 -&gt; x</a:t>
            </a:r>
          </a:p>
          <a:p>
            <a:r>
              <a:rPr lang="en-US" sz="1400" dirty="0"/>
              <a:t>1.20.23 -&gt; x</a:t>
            </a:r>
          </a:p>
          <a:p>
            <a:r>
              <a:rPr lang="en-US" sz="1400" dirty="0"/>
              <a:t>1.20.24 -&gt; x</a:t>
            </a:r>
          </a:p>
          <a:p>
            <a:r>
              <a:rPr lang="en-US" sz="1400" dirty="0"/>
              <a:t>1.20.25 -&gt; 2.25.0</a:t>
            </a:r>
          </a:p>
          <a:p>
            <a:r>
              <a:rPr lang="en-US" sz="1400" dirty="0"/>
              <a:t>1.20.26 -&gt; 2.26.0</a:t>
            </a:r>
          </a:p>
          <a:p>
            <a:r>
              <a:rPr lang="en-US" sz="1400" dirty="0"/>
              <a:t>1.20.27 -&gt; 2.27.0</a:t>
            </a:r>
          </a:p>
          <a:p>
            <a:endParaRPr lang="en-US" sz="1400" dirty="0"/>
          </a:p>
          <a:p>
            <a:r>
              <a:rPr lang="en-US" sz="1400" dirty="0"/>
              <a:t>1.22.x -&gt; 3.0.0-alpha.x</a:t>
            </a:r>
            <a:endParaRPr lang="de-AT" sz="14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16349AF-87F3-4DC4-9384-EC65AA3A0A39}"/>
              </a:ext>
            </a:extLst>
          </p:cNvPr>
          <p:cNvSpPr txBox="1"/>
          <p:nvPr/>
        </p:nvSpPr>
        <p:spPr>
          <a:xfrm>
            <a:off x="0" y="46434"/>
            <a:ext cx="4576637" cy="4276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12.02.2021 by Michael Ketting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29913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1557</Words>
  <Application>Microsoft Office PowerPoint</Application>
  <PresentationFormat>Custom</PresentationFormat>
  <Paragraphs>358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rubicon IT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Decker, Florian</dc:creator>
  <cp:lastModifiedBy>Foidl, Raffael</cp:lastModifiedBy>
  <cp:revision>129</cp:revision>
  <dcterms:created xsi:type="dcterms:W3CDTF">2015-11-06T08:37:01Z</dcterms:created>
  <dcterms:modified xsi:type="dcterms:W3CDTF">2021-02-19T12:02:55Z</dcterms:modified>
</cp:coreProperties>
</file>