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6" r:id="rId3"/>
    <p:sldId id="257" r:id="rId4"/>
    <p:sldId id="258" r:id="rId5"/>
    <p:sldId id="263" r:id="rId6"/>
    <p:sldId id="264" r:id="rId7"/>
    <p:sldId id="266" r:id="rId8"/>
  </p:sldIdLst>
  <p:sldSz cx="18288000" cy="14400213"/>
  <p:notesSz cx="6858000" cy="9144000"/>
  <p:defaultTextStyle>
    <a:defPPr>
      <a:defRPr lang="de-DE"/>
    </a:defPPr>
    <a:lvl1pPr marL="0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1pPr>
    <a:lvl2pPr marL="553532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2pPr>
    <a:lvl3pPr marL="1107064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3pPr>
    <a:lvl4pPr marL="1660596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4pPr>
    <a:lvl5pPr marL="2214128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5pPr>
    <a:lvl6pPr marL="2767660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6pPr>
    <a:lvl7pPr marL="3321192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7pPr>
    <a:lvl8pPr marL="3874724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8pPr>
    <a:lvl9pPr marL="4428256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lease-Version" id="{F671745D-6FD9-499B-B4CA-3C62BC27D605}">
          <p14:sldIdLst>
            <p14:sldId id="260"/>
            <p14:sldId id="256"/>
            <p14:sldId id="257"/>
            <p14:sldId id="258"/>
          </p14:sldIdLst>
        </p14:section>
        <p14:section name="GitBranchModel" id="{F14E30B3-1700-4C77-A7EF-0EA3AA88B8DD}">
          <p14:sldIdLst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00" userDrawn="1">
          <p15:clr>
            <a:srgbClr val="A4A3A4"/>
          </p15:clr>
        </p15:guide>
        <p15:guide id="2" pos="5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AFBBD"/>
    <a:srgbClr val="FFF9E7"/>
    <a:srgbClr val="5B9BD5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154" y="108"/>
      </p:cViewPr>
      <p:guideLst>
        <p:guide orient="horz" pos="3900"/>
        <p:guide pos="5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582CD-89C8-41D2-AFCF-4337D6F17E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519FCF5-816E-4AE1-B9BB-E0557246F04E}">
      <dgm:prSet custT="1"/>
      <dgm:spPr/>
      <dgm:t>
        <a:bodyPr/>
        <a:lstStyle/>
        <a:p>
          <a:pPr rtl="0"/>
          <a:r>
            <a:rPr lang="de-AT" sz="1100" dirty="0"/>
            <a:t>Prepare Next Version</a:t>
          </a:r>
        </a:p>
      </dgm:t>
    </dgm:pt>
    <dgm:pt modelId="{D05AFD55-740D-4F1C-858A-B957D2827EB9}" type="parTrans" cxnId="{D688723A-75F3-426F-8441-8DBFF30D0A2A}">
      <dgm:prSet/>
      <dgm:spPr/>
      <dgm:t>
        <a:bodyPr/>
        <a:lstStyle/>
        <a:p>
          <a:endParaRPr lang="de-AT"/>
        </a:p>
      </dgm:t>
    </dgm:pt>
    <dgm:pt modelId="{07A7CE95-BA4B-4750-B8A2-28391A39FDD1}" type="sibTrans" cxnId="{D688723A-75F3-426F-8441-8DBFF30D0A2A}">
      <dgm:prSet/>
      <dgm:spPr/>
      <dgm:t>
        <a:bodyPr/>
        <a:lstStyle/>
        <a:p>
          <a:endParaRPr lang="de-AT"/>
        </a:p>
      </dgm:t>
    </dgm:pt>
    <dgm:pt modelId="{0C4A1586-3E75-4FA8-B9D1-05CEE7782D60}" type="pres">
      <dgm:prSet presAssocID="{5D3582CD-89C8-41D2-AFCF-4337D6F17E6A}" presName="Name0" presStyleCnt="0">
        <dgm:presLayoutVars>
          <dgm:dir/>
          <dgm:animLvl val="lvl"/>
          <dgm:resizeHandles val="exact"/>
        </dgm:presLayoutVars>
      </dgm:prSet>
      <dgm:spPr/>
    </dgm:pt>
    <dgm:pt modelId="{54A5F260-380B-461B-8093-6D43D82B2560}" type="pres">
      <dgm:prSet presAssocID="{B519FCF5-816E-4AE1-B9BB-E0557246F04E}" presName="linNode" presStyleCnt="0"/>
      <dgm:spPr/>
    </dgm:pt>
    <dgm:pt modelId="{E45552EA-8423-4E40-B2A5-7B39BAA40316}" type="pres">
      <dgm:prSet presAssocID="{B519FCF5-816E-4AE1-B9BB-E0557246F04E}" presName="parentText" presStyleLbl="node1" presStyleIdx="0" presStyleCnt="1" custScaleX="124196" custScaleY="100098">
        <dgm:presLayoutVars>
          <dgm:chMax val="1"/>
          <dgm:bulletEnabled val="1"/>
        </dgm:presLayoutVars>
      </dgm:prSet>
      <dgm:spPr/>
    </dgm:pt>
  </dgm:ptLst>
  <dgm:cxnLst>
    <dgm:cxn modelId="{D688723A-75F3-426F-8441-8DBFF30D0A2A}" srcId="{5D3582CD-89C8-41D2-AFCF-4337D6F17E6A}" destId="{B519FCF5-816E-4AE1-B9BB-E0557246F04E}" srcOrd="0" destOrd="0" parTransId="{D05AFD55-740D-4F1C-858A-B957D2827EB9}" sibTransId="{07A7CE95-BA4B-4750-B8A2-28391A39FDD1}"/>
    <dgm:cxn modelId="{B3A8624E-4E3B-4387-A1F9-172117FECDAE}" type="presOf" srcId="{B519FCF5-816E-4AE1-B9BB-E0557246F04E}" destId="{E45552EA-8423-4E40-B2A5-7B39BAA40316}" srcOrd="0" destOrd="0" presId="urn:microsoft.com/office/officeart/2005/8/layout/vList5"/>
    <dgm:cxn modelId="{A608D6FA-454D-4A0B-B678-605D960BDA37}" type="presOf" srcId="{5D3582CD-89C8-41D2-AFCF-4337D6F17E6A}" destId="{0C4A1586-3E75-4FA8-B9D1-05CEE7782D60}" srcOrd="0" destOrd="0" presId="urn:microsoft.com/office/officeart/2005/8/layout/vList5"/>
    <dgm:cxn modelId="{E118EF63-A62D-4DBF-9ADC-F95DC38F0AD0}" type="presParOf" srcId="{0C4A1586-3E75-4FA8-B9D1-05CEE7782D60}" destId="{54A5F260-380B-461B-8093-6D43D82B2560}" srcOrd="0" destOrd="0" presId="urn:microsoft.com/office/officeart/2005/8/layout/vList5"/>
    <dgm:cxn modelId="{DF0758E7-78D3-4F08-A96F-5A378B9E6476}" type="presParOf" srcId="{54A5F260-380B-461B-8093-6D43D82B2560}" destId="{E45552EA-8423-4E40-B2A5-7B39BAA4031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AF32F0CC-2A02-497D-9685-321F56795ECD}" type="presOf" srcId="{E42CB56A-52D1-4781-BB59-78CD4BFA0BB6}" destId="{3FD6E89B-741D-44AD-99F2-E6F0DB2D2E49}" srcOrd="0" destOrd="0" presId="urn:microsoft.com/office/officeart/2005/8/layout/vList5"/>
    <dgm:cxn modelId="{D68C69CE-3B39-4315-9241-F9CFC1339D0D}" type="presOf" srcId="{85EEBE8F-7CFF-431F-BC88-2EF2D9C6D6D8}" destId="{5214DF4F-DFDD-4F72-8D99-13FF081D6419}" srcOrd="0" destOrd="0" presId="urn:microsoft.com/office/officeart/2005/8/layout/vList5"/>
    <dgm:cxn modelId="{A53965A8-53C4-4435-9F4B-81BAA13B9C31}" type="presParOf" srcId="{5214DF4F-DFDD-4F72-8D99-13FF081D6419}" destId="{1E7A7EA7-2535-4721-8F79-59BF065AA6F5}" srcOrd="0" destOrd="0" presId="urn:microsoft.com/office/officeart/2005/8/layout/vList5"/>
    <dgm:cxn modelId="{E68695D4-38C1-47F4-BB93-C1F9757E229F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08BE019E-7394-46E1-863B-43649C25F648}" type="presOf" srcId="{E42CB56A-52D1-4781-BB59-78CD4BFA0BB6}" destId="{3FD6E89B-741D-44AD-99F2-E6F0DB2D2E49}" srcOrd="0" destOrd="0" presId="urn:microsoft.com/office/officeart/2005/8/layout/vList5"/>
    <dgm:cxn modelId="{25839445-6D7E-4CF7-BE2E-B5690BA7A9F6}" type="presParOf" srcId="{5214DF4F-DFDD-4F72-8D99-13FF081D6419}" destId="{1E7A7EA7-2535-4721-8F79-59BF065AA6F5}" srcOrd="0" destOrd="0" presId="urn:microsoft.com/office/officeart/2005/8/layout/vList5"/>
    <dgm:cxn modelId="{38F58C2B-B7D5-41B0-BEC7-4B78551A2EE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E4053A3-D2FB-41FC-B537-3000CF190B5C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24886" custLinFactNeighborY="2387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2FF5C0A0-4A12-4F80-8132-F5B3FD234BC1}" type="presOf" srcId="{E42CB56A-52D1-4781-BB59-78CD4BFA0BB6}" destId="{3FD6E89B-741D-44AD-99F2-E6F0DB2D2E49}" srcOrd="0" destOrd="0" presId="urn:microsoft.com/office/officeart/2005/8/layout/vList5"/>
    <dgm:cxn modelId="{F9240BF1-4322-40C0-8805-CD8E905E86F0}" type="presOf" srcId="{85EEBE8F-7CFF-431F-BC88-2EF2D9C6D6D8}" destId="{5214DF4F-DFDD-4F72-8D99-13FF081D6419}" srcOrd="0" destOrd="0" presId="urn:microsoft.com/office/officeart/2005/8/layout/vList5"/>
    <dgm:cxn modelId="{752E1568-1621-41AE-A838-1FE77C07DAF8}" type="presParOf" srcId="{5214DF4F-DFDD-4F72-8D99-13FF081D6419}" destId="{1E7A7EA7-2535-4721-8F79-59BF065AA6F5}" srcOrd="0" destOrd="0" presId="urn:microsoft.com/office/officeart/2005/8/layout/vList5"/>
    <dgm:cxn modelId="{1A5A1CB1-C1F1-41E8-BDC0-C52788F3B57C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AF32F0CC-2A02-497D-9685-321F56795ECD}" type="presOf" srcId="{E42CB56A-52D1-4781-BB59-78CD4BFA0BB6}" destId="{3FD6E89B-741D-44AD-99F2-E6F0DB2D2E49}" srcOrd="0" destOrd="0" presId="urn:microsoft.com/office/officeart/2005/8/layout/vList5"/>
    <dgm:cxn modelId="{D68C69CE-3B39-4315-9241-F9CFC1339D0D}" type="presOf" srcId="{85EEBE8F-7CFF-431F-BC88-2EF2D9C6D6D8}" destId="{5214DF4F-DFDD-4F72-8D99-13FF081D6419}" srcOrd="0" destOrd="0" presId="urn:microsoft.com/office/officeart/2005/8/layout/vList5"/>
    <dgm:cxn modelId="{A53965A8-53C4-4435-9F4B-81BAA13B9C31}" type="presParOf" srcId="{5214DF4F-DFDD-4F72-8D99-13FF081D6419}" destId="{1E7A7EA7-2535-4721-8F79-59BF065AA6F5}" srcOrd="0" destOrd="0" presId="urn:microsoft.com/office/officeart/2005/8/layout/vList5"/>
    <dgm:cxn modelId="{E68695D4-38C1-47F4-BB93-C1F9757E229F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492" custLinFactNeighborY="1136">
        <dgm:presLayoutVars>
          <dgm:chMax val="1"/>
          <dgm:bulletEnabled val="1"/>
        </dgm:presLayoutVars>
      </dgm:prSet>
      <dgm:spPr/>
    </dgm:pt>
  </dgm:ptLst>
  <dgm:cxnLst>
    <dgm:cxn modelId="{6F61810F-8DBE-4093-8374-2F5152E83CEA}" type="presOf" srcId="{E42CB56A-52D1-4781-BB59-78CD4BFA0BB6}" destId="{3FD6E89B-741D-44AD-99F2-E6F0DB2D2E49}" srcOrd="0" destOrd="0" presId="urn:microsoft.com/office/officeart/2005/8/layout/vList5"/>
    <dgm:cxn modelId="{61EAEF6F-ACD6-4F89-A3A9-9BE182263DF0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301AAD29-66B9-42D3-88CA-5A6D08076086}" type="presParOf" srcId="{5214DF4F-DFDD-4F72-8D99-13FF081D6419}" destId="{1E7A7EA7-2535-4721-8F79-59BF065AA6F5}" srcOrd="0" destOrd="0" presId="urn:microsoft.com/office/officeart/2005/8/layout/vList5"/>
    <dgm:cxn modelId="{046884EB-368F-439E-A30C-DE6CACAA34C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08BE019E-7394-46E1-863B-43649C25F648}" type="presOf" srcId="{E42CB56A-52D1-4781-BB59-78CD4BFA0BB6}" destId="{3FD6E89B-741D-44AD-99F2-E6F0DB2D2E49}" srcOrd="0" destOrd="0" presId="urn:microsoft.com/office/officeart/2005/8/layout/vList5"/>
    <dgm:cxn modelId="{25839445-6D7E-4CF7-BE2E-B5690BA7A9F6}" type="presParOf" srcId="{5214DF4F-DFDD-4F72-8D99-13FF081D6419}" destId="{1E7A7EA7-2535-4721-8F79-59BF065AA6F5}" srcOrd="0" destOrd="0" presId="urn:microsoft.com/office/officeart/2005/8/layout/vList5"/>
    <dgm:cxn modelId="{38F58C2B-B7D5-41B0-BEC7-4B78551A2EE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E4053A3-D2FB-41FC-B537-3000CF190B5C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24886" custLinFactNeighborY="2387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2FF5C0A0-4A12-4F80-8132-F5B3FD234BC1}" type="presOf" srcId="{E42CB56A-52D1-4781-BB59-78CD4BFA0BB6}" destId="{3FD6E89B-741D-44AD-99F2-E6F0DB2D2E49}" srcOrd="0" destOrd="0" presId="urn:microsoft.com/office/officeart/2005/8/layout/vList5"/>
    <dgm:cxn modelId="{F9240BF1-4322-40C0-8805-CD8E905E86F0}" type="presOf" srcId="{85EEBE8F-7CFF-431F-BC88-2EF2D9C6D6D8}" destId="{5214DF4F-DFDD-4F72-8D99-13FF081D6419}" srcOrd="0" destOrd="0" presId="urn:microsoft.com/office/officeart/2005/8/layout/vList5"/>
    <dgm:cxn modelId="{752E1568-1621-41AE-A838-1FE77C07DAF8}" type="presParOf" srcId="{5214DF4F-DFDD-4F72-8D99-13FF081D6419}" destId="{1E7A7EA7-2535-4721-8F79-59BF065AA6F5}" srcOrd="0" destOrd="0" presId="urn:microsoft.com/office/officeart/2005/8/layout/vList5"/>
    <dgm:cxn modelId="{1A5A1CB1-C1F1-41E8-BDC0-C52788F3B57C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552EA-8423-4E40-B2A5-7B39BAA40316}">
      <dsp:nvSpPr>
        <dsp:cNvPr id="0" name=""/>
        <dsp:cNvSpPr/>
      </dsp:nvSpPr>
      <dsp:spPr>
        <a:xfrm>
          <a:off x="433655" y="407"/>
          <a:ext cx="700124" cy="83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Prepare Next Version</a:t>
          </a:r>
        </a:p>
      </dsp:txBody>
      <dsp:txXfrm>
        <a:off x="467832" y="34584"/>
        <a:ext cx="631770" cy="7675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2373" y="555"/>
          <a:ext cx="1139146" cy="5681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40110" y="28292"/>
        <a:ext cx="1083672" cy="512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4" y="29094"/>
        <a:ext cx="1117007" cy="527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780"/>
          <a:ext cx="1153264" cy="798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38986" y="39766"/>
        <a:ext cx="1075292" cy="7206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2373" y="555"/>
          <a:ext cx="1139146" cy="5681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40110" y="28292"/>
        <a:ext cx="1083672" cy="51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56703"/>
            <a:ext cx="15544800" cy="501340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563446"/>
            <a:ext cx="13716000" cy="347671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08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77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66678"/>
            <a:ext cx="394335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66678"/>
            <a:ext cx="1160145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370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81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590057"/>
            <a:ext cx="15773400" cy="599008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636813"/>
            <a:ext cx="15773400" cy="315004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6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833390"/>
            <a:ext cx="77724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833390"/>
            <a:ext cx="77724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20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66681"/>
            <a:ext cx="157734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530053"/>
            <a:ext cx="7736680" cy="17300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260078"/>
            <a:ext cx="773668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530053"/>
            <a:ext cx="7774782" cy="17300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260078"/>
            <a:ext cx="777478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71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824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60014"/>
            <a:ext cx="5898356" cy="336005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073367"/>
            <a:ext cx="9258300" cy="10233485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320064"/>
            <a:ext cx="5898356" cy="80034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837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60014"/>
            <a:ext cx="5898356" cy="336005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073367"/>
            <a:ext cx="9258300" cy="10233485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320064"/>
            <a:ext cx="5898356" cy="80034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2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66681"/>
            <a:ext cx="157734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833390"/>
            <a:ext cx="157734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9132-E3E8-458B-8827-76030787F4E4}" type="datetimeFigureOut">
              <a:rPr lang="de-AT" smtClean="0"/>
              <a:t>12.02.2021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346867"/>
            <a:ext cx="6172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3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6869" y="4481883"/>
            <a:ext cx="182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Kommandozeilenparameter: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06890"/>
              </p:ext>
            </p:extLst>
          </p:nvPr>
        </p:nvGraphicFramePr>
        <p:xfrm>
          <a:off x="5426243" y="4498085"/>
          <a:ext cx="8128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CommitHash</a:t>
                      </a:r>
                      <a:r>
                        <a:rPr lang="de-AT" sz="1100" dirty="0"/>
                        <a:t> &lt;Hash&gt;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Definiert</a:t>
                      </a:r>
                      <a:r>
                        <a:rPr lang="de-AT" sz="1100" baseline="0" dirty="0"/>
                        <a:t> von welchem Commit </a:t>
                      </a:r>
                      <a:r>
                        <a:rPr lang="de-AT" sz="1100" baseline="0" dirty="0" err="1"/>
                        <a:t>released</a:t>
                      </a:r>
                      <a:r>
                        <a:rPr lang="de-AT" sz="1100" baseline="0" dirty="0"/>
                        <a:t> wird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StartReleasePhase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Fragt nur nach Version und checkt </a:t>
                      </a:r>
                      <a:r>
                        <a:rPr lang="de-AT" sz="1100" dirty="0" err="1"/>
                        <a:t>Branch</a:t>
                      </a:r>
                      <a:r>
                        <a:rPr lang="de-AT" sz="1100" dirty="0"/>
                        <a:t> aus (hat keine Auswirkung falls man eine </a:t>
                      </a:r>
                      <a:r>
                        <a:rPr lang="de-AT" sz="1100" dirty="0" err="1"/>
                        <a:t>alpha</a:t>
                      </a:r>
                      <a:r>
                        <a:rPr lang="de-AT" sz="1100" dirty="0"/>
                        <a:t>/</a:t>
                      </a:r>
                      <a:r>
                        <a:rPr lang="de-AT" sz="1100" dirty="0" err="1"/>
                        <a:t>beta</a:t>
                      </a:r>
                      <a:r>
                        <a:rPr lang="de-AT" sz="1100" dirty="0"/>
                        <a:t> Version </a:t>
                      </a:r>
                      <a:r>
                        <a:rPr lang="de-AT" sz="1100" dirty="0" err="1"/>
                        <a:t>released</a:t>
                      </a:r>
                      <a:r>
                        <a:rPr lang="de-AT" sz="1100" dirty="0"/>
                        <a:t> oder sich auf einem release </a:t>
                      </a:r>
                      <a:r>
                        <a:rPr lang="de-AT" sz="1100" dirty="0" err="1"/>
                        <a:t>Branch</a:t>
                      </a:r>
                      <a:r>
                        <a:rPr lang="de-AT" sz="1100" dirty="0"/>
                        <a:t> befindet)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PauseForCommit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Stoppt </a:t>
                      </a:r>
                      <a:r>
                        <a:rPr lang="de-AT" sz="1100" baseline="0" dirty="0"/>
                        <a:t>vor </a:t>
                      </a:r>
                      <a:r>
                        <a:rPr lang="de-AT" sz="1100" baseline="0" dirty="0" err="1"/>
                        <a:t>Merge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DoNotPush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Stoppt</a:t>
                      </a:r>
                      <a:r>
                        <a:rPr lang="de-AT" sz="1100" baseline="0" dirty="0"/>
                        <a:t> vor Push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3176"/>
              </p:ext>
            </p:extLst>
          </p:nvPr>
        </p:nvGraphicFramePr>
        <p:xfrm>
          <a:off x="5426243" y="6445443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100" dirty="0" err="1"/>
                        <a:t>Checkout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Branch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Create </a:t>
                      </a:r>
                      <a:r>
                        <a:rPr lang="de-AT" sz="1100" dirty="0" err="1"/>
                        <a:t>and</a:t>
                      </a:r>
                      <a:r>
                        <a:rPr lang="de-AT" sz="1100" dirty="0"/>
                        <a:t> Release on </a:t>
                      </a:r>
                      <a:r>
                        <a:rPr lang="de-AT" sz="1100" dirty="0" err="1"/>
                        <a:t>Jira</a:t>
                      </a:r>
                      <a:r>
                        <a:rPr lang="de-AT" sz="1100" dirty="0"/>
                        <a:t> (On</a:t>
                      </a:r>
                      <a:r>
                        <a:rPr lang="de-AT" sz="1100" baseline="0" dirty="0"/>
                        <a:t> Alpha/Beta/</a:t>
                      </a:r>
                      <a:r>
                        <a:rPr lang="de-AT" sz="1100" baseline="0" dirty="0" err="1"/>
                        <a:t>Rc</a:t>
                      </a:r>
                      <a:r>
                        <a:rPr lang="de-AT" sz="1100" baseline="0" dirty="0"/>
                        <a:t> Squash </a:t>
                      </a:r>
                      <a:r>
                        <a:rPr lang="de-AT" sz="1100" baseline="0" dirty="0" err="1"/>
                        <a:t>unreleased</a:t>
                      </a:r>
                      <a:r>
                        <a:rPr lang="de-AT" sz="1100" baseline="0" dirty="0"/>
                        <a:t> Versions)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Invoke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MsBuild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Steps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 err="1"/>
                        <a:t>Merge</a:t>
                      </a:r>
                      <a:r>
                        <a:rPr lang="de-AT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4387516" y="7557963"/>
            <a:ext cx="1038726" cy="1119590"/>
          </a:xfrm>
          <a:prstGeom prst="leftBrace">
            <a:avLst>
              <a:gd name="adj1" fmla="val 8333"/>
              <a:gd name="adj2" fmla="val 50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/>
          <p:cNvSpPr txBox="1"/>
          <p:nvPr/>
        </p:nvSpPr>
        <p:spPr>
          <a:xfrm>
            <a:off x="3240505" y="7986953"/>
            <a:ext cx="1666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Continue</a:t>
            </a:r>
            <a:r>
              <a:rPr lang="de-AT" sz="1100" dirty="0"/>
              <a:t>-Release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3330" y="9225428"/>
            <a:ext cx="7493846" cy="763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Anmerkung: Wann immer man die </a:t>
            </a:r>
            <a:r>
              <a:rPr lang="de-AT" dirty="0" err="1"/>
              <a:t>Current</a:t>
            </a:r>
            <a:r>
              <a:rPr lang="de-AT" dirty="0"/>
              <a:t> Version selbst angibt </a:t>
            </a:r>
          </a:p>
          <a:p>
            <a:r>
              <a:rPr lang="de-AT" dirty="0"/>
              <a:t>findet keine Validierungsprüfung statt (Syntax wie Kontinuität)</a:t>
            </a:r>
          </a:p>
        </p:txBody>
      </p:sp>
    </p:spTree>
    <p:extLst>
      <p:ext uri="{BB962C8B-B14F-4D97-AF65-F5344CB8AC3E}">
        <p14:creationId xmlns:p14="http://schemas.microsoft.com/office/powerpoint/2010/main" val="417521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1453" y="4067885"/>
            <a:ext cx="64168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develop</a:t>
            </a:r>
            <a:endParaRPr lang="de-AT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4243141" y="4198694"/>
            <a:ext cx="770023" cy="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2842" y="4059864"/>
            <a:ext cx="10668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98106" y="3908831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1.2.0-alpha.1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90950" y="4771725"/>
            <a:ext cx="1346593" cy="20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64505" y="5545287"/>
            <a:ext cx="120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2842" y="542282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1.2.0-alpha.1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8105" y="5031415"/>
            <a:ext cx="103471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1.2.0-alpha.2</a:t>
            </a:r>
          </a:p>
          <a:p>
            <a:r>
              <a:rPr lang="de-AT" sz="1100" dirty="0"/>
              <a:t>1.2.0-beta.1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563975" y="4781765"/>
            <a:ext cx="0" cy="222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1"/>
          </p:cNvCxnSpPr>
          <p:nvPr/>
        </p:nvCxnSpPr>
        <p:spPr>
          <a:xfrm flipV="1">
            <a:off x="4563981" y="6995895"/>
            <a:ext cx="328867" cy="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2848" y="6865090"/>
            <a:ext cx="15280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1.2.0-beta.1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98105" y="6576929"/>
            <a:ext cx="103471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1.2.0-beta.2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8111" y="4352341"/>
            <a:ext cx="53741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58" name="Straight Connector 57"/>
          <p:cNvCxnSpPr>
            <a:stCxn id="13" idx="3"/>
          </p:cNvCxnSpPr>
          <p:nvPr/>
        </p:nvCxnSpPr>
        <p:spPr>
          <a:xfrm>
            <a:off x="7980948" y="4039640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07117" y="392938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/1.2.0-alpha.1</a:t>
            </a:r>
          </a:p>
        </p:txBody>
      </p:sp>
      <p:cxnSp>
        <p:nvCxnSpPr>
          <p:cNvPr id="61" name="Straight Connector 60"/>
          <p:cNvCxnSpPr>
            <a:stCxn id="59" idx="3"/>
            <a:endCxn id="62" idx="1"/>
          </p:cNvCxnSpPr>
          <p:nvPr/>
        </p:nvCxnSpPr>
        <p:spPr>
          <a:xfrm>
            <a:off x="10411327" y="4060194"/>
            <a:ext cx="954506" cy="1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365837" y="3943368"/>
            <a:ext cx="131545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64" name="Straight Connector 63"/>
          <p:cNvCxnSpPr>
            <a:stCxn id="47" idx="3"/>
            <a:endCxn id="66" idx="1"/>
          </p:cNvCxnSpPr>
          <p:nvPr/>
        </p:nvCxnSpPr>
        <p:spPr>
          <a:xfrm flipV="1">
            <a:off x="7435522" y="4567662"/>
            <a:ext cx="1371599" cy="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07117" y="4436853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69" name="Straight Connector 68"/>
          <p:cNvCxnSpPr>
            <a:stCxn id="66" idx="3"/>
            <a:endCxn id="71" idx="1"/>
          </p:cNvCxnSpPr>
          <p:nvPr/>
        </p:nvCxnSpPr>
        <p:spPr>
          <a:xfrm>
            <a:off x="9737559" y="4567658"/>
            <a:ext cx="1628272" cy="1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365831" y="4454185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98112" y="5660633"/>
            <a:ext cx="54142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74" name="Elbow Connector 73"/>
          <p:cNvCxnSpPr>
            <a:stCxn id="24" idx="3"/>
            <a:endCxn id="72" idx="1"/>
          </p:cNvCxnSpPr>
          <p:nvPr/>
        </p:nvCxnSpPr>
        <p:spPr>
          <a:xfrm>
            <a:off x="6497052" y="5553634"/>
            <a:ext cx="401056" cy="322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4" idx="3"/>
            <a:endCxn id="31" idx="1"/>
          </p:cNvCxnSpPr>
          <p:nvPr/>
        </p:nvCxnSpPr>
        <p:spPr>
          <a:xfrm flipV="1">
            <a:off x="6497056" y="5246859"/>
            <a:ext cx="401053" cy="306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3"/>
          </p:cNvCxnSpPr>
          <p:nvPr/>
        </p:nvCxnSpPr>
        <p:spPr>
          <a:xfrm flipV="1">
            <a:off x="7932825" y="5246858"/>
            <a:ext cx="8742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07121" y="5116046"/>
            <a:ext cx="20373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/1.2.0-alpha|beta.x</a:t>
            </a:r>
          </a:p>
        </p:txBody>
      </p:sp>
      <p:cxnSp>
        <p:nvCxnSpPr>
          <p:cNvPr id="85" name="Straight Connector 84"/>
          <p:cNvCxnSpPr>
            <a:stCxn id="80" idx="3"/>
          </p:cNvCxnSpPr>
          <p:nvPr/>
        </p:nvCxnSpPr>
        <p:spPr>
          <a:xfrm>
            <a:off x="10844464" y="5246851"/>
            <a:ext cx="5213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365837" y="5116046"/>
            <a:ext cx="131545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7117" y="5745266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>
            <a:off x="9737559" y="5876071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3"/>
          </p:cNvCxnSpPr>
          <p:nvPr/>
        </p:nvCxnSpPr>
        <p:spPr>
          <a:xfrm>
            <a:off x="7439533" y="5876073"/>
            <a:ext cx="1375611" cy="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365831" y="5761869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894102" y="7125900"/>
            <a:ext cx="54142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97" name="Elbow Connector 96"/>
          <p:cNvCxnSpPr>
            <a:stCxn id="38" idx="3"/>
            <a:endCxn id="42" idx="1"/>
          </p:cNvCxnSpPr>
          <p:nvPr/>
        </p:nvCxnSpPr>
        <p:spPr>
          <a:xfrm flipV="1">
            <a:off x="6420855" y="6707738"/>
            <a:ext cx="477250" cy="2881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" idx="3"/>
            <a:endCxn id="13" idx="1"/>
          </p:cNvCxnSpPr>
          <p:nvPr/>
        </p:nvCxnSpPr>
        <p:spPr>
          <a:xfrm flipV="1">
            <a:off x="5959642" y="4039640"/>
            <a:ext cx="938464" cy="1510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" idx="3"/>
            <a:endCxn id="47" idx="1"/>
          </p:cNvCxnSpPr>
          <p:nvPr/>
        </p:nvCxnSpPr>
        <p:spPr>
          <a:xfrm>
            <a:off x="5959646" y="4190669"/>
            <a:ext cx="938465" cy="377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8" idx="3"/>
            <a:endCxn id="95" idx="1"/>
          </p:cNvCxnSpPr>
          <p:nvPr/>
        </p:nvCxnSpPr>
        <p:spPr>
          <a:xfrm>
            <a:off x="6420859" y="6995899"/>
            <a:ext cx="473243" cy="345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932827" y="6671641"/>
            <a:ext cx="8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807115" y="6540835"/>
            <a:ext cx="16042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/1.2.0-beta.2</a:t>
            </a:r>
          </a:p>
        </p:txBody>
      </p:sp>
      <p:cxnSp>
        <p:nvCxnSpPr>
          <p:cNvPr id="109" name="Straight Connector 108"/>
          <p:cNvCxnSpPr>
            <a:stCxn id="108" idx="3"/>
          </p:cNvCxnSpPr>
          <p:nvPr/>
        </p:nvCxnSpPr>
        <p:spPr>
          <a:xfrm>
            <a:off x="10411327" y="6671640"/>
            <a:ext cx="95450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365837" y="6540835"/>
            <a:ext cx="131545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807115" y="7199120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113" name="Straight Connector 112"/>
          <p:cNvCxnSpPr>
            <a:stCxn id="112" idx="3"/>
          </p:cNvCxnSpPr>
          <p:nvPr/>
        </p:nvCxnSpPr>
        <p:spPr>
          <a:xfrm>
            <a:off x="9737557" y="7329925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5" idx="3"/>
            <a:endCxn id="112" idx="1"/>
          </p:cNvCxnSpPr>
          <p:nvPr/>
        </p:nvCxnSpPr>
        <p:spPr>
          <a:xfrm flipV="1">
            <a:off x="7435519" y="7329929"/>
            <a:ext cx="1371596" cy="1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365831" y="7210533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601322" y="3756914"/>
            <a:ext cx="1596190" cy="4219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3" name="TextBox 152"/>
          <p:cNvSpPr txBox="1"/>
          <p:nvPr/>
        </p:nvSpPr>
        <p:spPr>
          <a:xfrm>
            <a:off x="6797842" y="8065457"/>
            <a:ext cx="1006642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</p:spTree>
    <p:extLst>
      <p:ext uri="{BB962C8B-B14F-4D97-AF65-F5344CB8AC3E}">
        <p14:creationId xmlns:p14="http://schemas.microsoft.com/office/powerpoint/2010/main" val="41973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6768" y="4067885"/>
            <a:ext cx="9625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support</a:t>
            </a:r>
            <a:r>
              <a:rPr lang="de-AT" sz="1100" dirty="0"/>
              <a:t>/1.2</a:t>
            </a:r>
            <a:endParaRPr lang="de-AT" dirty="0"/>
          </a:p>
        </p:txBody>
      </p:sp>
      <p:cxnSp>
        <p:nvCxnSpPr>
          <p:cNvPr id="8" name="Straight Connector 7"/>
          <p:cNvCxnSpPr>
            <a:stCxn id="6" idx="3"/>
            <a:endCxn id="9" idx="1"/>
          </p:cNvCxnSpPr>
          <p:nvPr/>
        </p:nvCxnSpPr>
        <p:spPr>
          <a:xfrm flipV="1">
            <a:off x="4299289" y="4190673"/>
            <a:ext cx="593557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2842" y="4059864"/>
            <a:ext cx="10668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0106" y="3784653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1.2.3-alpha.1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90950" y="4771725"/>
            <a:ext cx="1346593" cy="20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64505" y="5545287"/>
            <a:ext cx="120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2842" y="542282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1.2.3-alpha.1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30105" y="4907237"/>
            <a:ext cx="103471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1.2.3-alpha.2</a:t>
            </a:r>
          </a:p>
          <a:p>
            <a:r>
              <a:rPr lang="de-AT" sz="1100" dirty="0"/>
              <a:t>1.2.3-beta.1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563975" y="4781765"/>
            <a:ext cx="0" cy="222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1"/>
          </p:cNvCxnSpPr>
          <p:nvPr/>
        </p:nvCxnSpPr>
        <p:spPr>
          <a:xfrm flipV="1">
            <a:off x="4563981" y="6995895"/>
            <a:ext cx="328867" cy="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2848" y="6865090"/>
            <a:ext cx="15280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1.2.3-beta.1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30105" y="6452751"/>
            <a:ext cx="103471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1.2.3-beta.2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30111" y="4323179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58" name="Straight Connector 57"/>
          <p:cNvCxnSpPr>
            <a:stCxn id="13" idx="3"/>
          </p:cNvCxnSpPr>
          <p:nvPr/>
        </p:nvCxnSpPr>
        <p:spPr>
          <a:xfrm>
            <a:off x="10012948" y="3915462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39117" y="3805207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/1.2.3-alpha.1</a:t>
            </a:r>
          </a:p>
        </p:txBody>
      </p:sp>
      <p:cxnSp>
        <p:nvCxnSpPr>
          <p:cNvPr id="61" name="Straight Connector 60"/>
          <p:cNvCxnSpPr>
            <a:stCxn id="59" idx="3"/>
            <a:endCxn id="62" idx="1"/>
          </p:cNvCxnSpPr>
          <p:nvPr/>
        </p:nvCxnSpPr>
        <p:spPr>
          <a:xfrm>
            <a:off x="12443331" y="3936016"/>
            <a:ext cx="954507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97838" y="3812902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64" name="Straight Connector 63"/>
          <p:cNvCxnSpPr>
            <a:stCxn id="47" idx="3"/>
            <a:endCxn id="66" idx="1"/>
          </p:cNvCxnSpPr>
          <p:nvPr/>
        </p:nvCxnSpPr>
        <p:spPr>
          <a:xfrm flipV="1">
            <a:off x="9467522" y="4443480"/>
            <a:ext cx="1371599" cy="1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839117" y="4312675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/1.2.4</a:t>
            </a:r>
          </a:p>
        </p:txBody>
      </p:sp>
      <p:cxnSp>
        <p:nvCxnSpPr>
          <p:cNvPr id="69" name="Straight Connector 68"/>
          <p:cNvCxnSpPr>
            <a:stCxn id="66" idx="3"/>
            <a:endCxn id="71" idx="1"/>
          </p:cNvCxnSpPr>
          <p:nvPr/>
        </p:nvCxnSpPr>
        <p:spPr>
          <a:xfrm>
            <a:off x="11841751" y="4443480"/>
            <a:ext cx="1556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397832" y="4312675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953172" y="5639807"/>
            <a:ext cx="5414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74" name="Elbow Connector 73"/>
          <p:cNvCxnSpPr>
            <a:stCxn id="24" idx="3"/>
            <a:endCxn id="72" idx="1"/>
          </p:cNvCxnSpPr>
          <p:nvPr/>
        </p:nvCxnSpPr>
        <p:spPr>
          <a:xfrm>
            <a:off x="6497055" y="5553630"/>
            <a:ext cx="2456117" cy="216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4" idx="3"/>
            <a:endCxn id="31" idx="1"/>
          </p:cNvCxnSpPr>
          <p:nvPr/>
        </p:nvCxnSpPr>
        <p:spPr>
          <a:xfrm flipV="1">
            <a:off x="6497055" y="5122678"/>
            <a:ext cx="2433053" cy="4309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3"/>
          </p:cNvCxnSpPr>
          <p:nvPr/>
        </p:nvCxnSpPr>
        <p:spPr>
          <a:xfrm flipV="1">
            <a:off x="9964825" y="5122680"/>
            <a:ext cx="8742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839121" y="4991868"/>
            <a:ext cx="20373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/1.2.3-alpha|beta.x</a:t>
            </a:r>
          </a:p>
        </p:txBody>
      </p:sp>
      <p:cxnSp>
        <p:nvCxnSpPr>
          <p:cNvPr id="85" name="Straight Connector 84"/>
          <p:cNvCxnSpPr>
            <a:stCxn id="80" idx="3"/>
          </p:cNvCxnSpPr>
          <p:nvPr/>
        </p:nvCxnSpPr>
        <p:spPr>
          <a:xfrm>
            <a:off x="12876464" y="5122673"/>
            <a:ext cx="5213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3397838" y="4991868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39115" y="5629625"/>
            <a:ext cx="101265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/1.2.4</a:t>
            </a: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>
            <a:off x="11851773" y="5760434"/>
            <a:ext cx="154605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 flipV="1">
            <a:off x="9494589" y="5760430"/>
            <a:ext cx="1344526" cy="1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397837" y="5637691"/>
            <a:ext cx="11149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930113" y="7098254"/>
            <a:ext cx="5414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97" name="Elbow Connector 96"/>
          <p:cNvCxnSpPr>
            <a:stCxn id="38" idx="3"/>
            <a:endCxn id="42" idx="1"/>
          </p:cNvCxnSpPr>
          <p:nvPr/>
        </p:nvCxnSpPr>
        <p:spPr>
          <a:xfrm flipV="1">
            <a:off x="6420859" y="6583559"/>
            <a:ext cx="2509249" cy="412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" idx="3"/>
            <a:endCxn id="13" idx="1"/>
          </p:cNvCxnSpPr>
          <p:nvPr/>
        </p:nvCxnSpPr>
        <p:spPr>
          <a:xfrm flipV="1">
            <a:off x="5959642" y="3915461"/>
            <a:ext cx="2970464" cy="275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" idx="3"/>
            <a:endCxn id="47" idx="1"/>
          </p:cNvCxnSpPr>
          <p:nvPr/>
        </p:nvCxnSpPr>
        <p:spPr>
          <a:xfrm>
            <a:off x="5959642" y="4190672"/>
            <a:ext cx="2970466" cy="263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8" idx="3"/>
            <a:endCxn id="95" idx="1"/>
          </p:cNvCxnSpPr>
          <p:nvPr/>
        </p:nvCxnSpPr>
        <p:spPr>
          <a:xfrm>
            <a:off x="6420856" y="6995895"/>
            <a:ext cx="2509254" cy="2331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964827" y="6547463"/>
            <a:ext cx="8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839115" y="6416657"/>
            <a:ext cx="16042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/1.2.3-beta.2</a:t>
            </a:r>
          </a:p>
        </p:txBody>
      </p:sp>
      <p:cxnSp>
        <p:nvCxnSpPr>
          <p:cNvPr id="109" name="Straight Connector 108"/>
          <p:cNvCxnSpPr>
            <a:stCxn id="108" idx="3"/>
          </p:cNvCxnSpPr>
          <p:nvPr/>
        </p:nvCxnSpPr>
        <p:spPr>
          <a:xfrm>
            <a:off x="12443327" y="6547462"/>
            <a:ext cx="95450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97838" y="6416657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839115" y="7074942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/x.y.4</a:t>
            </a:r>
          </a:p>
        </p:txBody>
      </p:sp>
      <p:cxnSp>
        <p:nvCxnSpPr>
          <p:cNvPr id="113" name="Straight Connector 112"/>
          <p:cNvCxnSpPr>
            <a:stCxn id="112" idx="3"/>
          </p:cNvCxnSpPr>
          <p:nvPr/>
        </p:nvCxnSpPr>
        <p:spPr>
          <a:xfrm>
            <a:off x="11769557" y="7205747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5" idx="3"/>
            <a:endCxn id="112" idx="1"/>
          </p:cNvCxnSpPr>
          <p:nvPr/>
        </p:nvCxnSpPr>
        <p:spPr>
          <a:xfrm flipV="1">
            <a:off x="9471534" y="7205747"/>
            <a:ext cx="1367585" cy="2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397837" y="7086355"/>
            <a:ext cx="11149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563975" y="6995901"/>
            <a:ext cx="0" cy="149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4824" y="8364166"/>
            <a:ext cx="93846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Kein Last Tag</a:t>
            </a:r>
          </a:p>
        </p:txBody>
      </p:sp>
      <p:cxnSp>
        <p:nvCxnSpPr>
          <p:cNvPr id="49" name="Straight Connector 48"/>
          <p:cNvCxnSpPr>
            <a:endCxn id="44" idx="1"/>
          </p:cNvCxnSpPr>
          <p:nvPr/>
        </p:nvCxnSpPr>
        <p:spPr>
          <a:xfrm>
            <a:off x="4555957" y="8494971"/>
            <a:ext cx="328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26098" y="7703860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30111" y="8208572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1.2.1</a:t>
            </a:r>
          </a:p>
        </p:txBody>
      </p:sp>
      <p:cxnSp>
        <p:nvCxnSpPr>
          <p:cNvPr id="93" name="Straight Connector 92"/>
          <p:cNvCxnSpPr>
            <a:stCxn id="91" idx="3"/>
          </p:cNvCxnSpPr>
          <p:nvPr/>
        </p:nvCxnSpPr>
        <p:spPr>
          <a:xfrm>
            <a:off x="10008940" y="7834669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839115" y="7697216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/1.2.0-alpha.1</a:t>
            </a:r>
          </a:p>
        </p:txBody>
      </p:sp>
      <p:cxnSp>
        <p:nvCxnSpPr>
          <p:cNvPr id="98" name="Straight Connector 97"/>
          <p:cNvCxnSpPr>
            <a:stCxn id="96" idx="3"/>
            <a:endCxn id="99" idx="1"/>
          </p:cNvCxnSpPr>
          <p:nvPr/>
        </p:nvCxnSpPr>
        <p:spPr>
          <a:xfrm>
            <a:off x="12443329" y="7828025"/>
            <a:ext cx="954507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397836" y="7704911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100" name="Straight Connector 99"/>
          <p:cNvCxnSpPr>
            <a:stCxn id="92" idx="3"/>
            <a:endCxn id="102" idx="1"/>
          </p:cNvCxnSpPr>
          <p:nvPr/>
        </p:nvCxnSpPr>
        <p:spPr>
          <a:xfrm flipV="1">
            <a:off x="9467519" y="8335489"/>
            <a:ext cx="1371596" cy="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39115" y="8204684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/1.2.1</a:t>
            </a:r>
          </a:p>
        </p:txBody>
      </p:sp>
      <p:cxnSp>
        <p:nvCxnSpPr>
          <p:cNvPr id="104" name="Straight Connector 103"/>
          <p:cNvCxnSpPr>
            <a:stCxn id="102" idx="3"/>
            <a:endCxn id="106" idx="1"/>
          </p:cNvCxnSpPr>
          <p:nvPr/>
        </p:nvCxnSpPr>
        <p:spPr>
          <a:xfrm>
            <a:off x="11841749" y="8335489"/>
            <a:ext cx="1556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397830" y="8204684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594219" y="3646936"/>
            <a:ext cx="1596190" cy="6190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8" name="TextBox 117"/>
          <p:cNvSpPr txBox="1"/>
          <p:nvPr/>
        </p:nvSpPr>
        <p:spPr>
          <a:xfrm>
            <a:off x="8861598" y="10144636"/>
            <a:ext cx="1072815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  <p:cxnSp>
        <p:nvCxnSpPr>
          <p:cNvPr id="12" name="Elbow Connector 11"/>
          <p:cNvCxnSpPr>
            <a:stCxn id="44" idx="3"/>
            <a:endCxn id="75" idx="1"/>
          </p:cNvCxnSpPr>
          <p:nvPr/>
        </p:nvCxnSpPr>
        <p:spPr>
          <a:xfrm flipV="1">
            <a:off x="5823284" y="7895019"/>
            <a:ext cx="663750" cy="5999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87034" y="7764211"/>
            <a:ext cx="172018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 existiert auf Master</a:t>
            </a:r>
          </a:p>
        </p:txBody>
      </p:sp>
      <p:cxnSp>
        <p:nvCxnSpPr>
          <p:cNvPr id="15" name="Elbow Connector 14"/>
          <p:cNvCxnSpPr>
            <a:stCxn id="44" idx="3"/>
            <a:endCxn id="78" idx="1"/>
          </p:cNvCxnSpPr>
          <p:nvPr/>
        </p:nvCxnSpPr>
        <p:spPr>
          <a:xfrm>
            <a:off x="5823284" y="8494974"/>
            <a:ext cx="663750" cy="8991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87034" y="9263287"/>
            <a:ext cx="172018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 existiert noch nicht</a:t>
            </a:r>
          </a:p>
        </p:txBody>
      </p:sp>
      <p:cxnSp>
        <p:nvCxnSpPr>
          <p:cNvPr id="41" name="Elbow Connector 40"/>
          <p:cNvCxnSpPr>
            <a:stCxn id="75" idx="3"/>
            <a:endCxn id="91" idx="1"/>
          </p:cNvCxnSpPr>
          <p:nvPr/>
        </p:nvCxnSpPr>
        <p:spPr>
          <a:xfrm flipV="1">
            <a:off x="8207216" y="7834668"/>
            <a:ext cx="718882" cy="60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5" idx="3"/>
            <a:endCxn id="92" idx="1"/>
          </p:cNvCxnSpPr>
          <p:nvPr/>
        </p:nvCxnSpPr>
        <p:spPr>
          <a:xfrm>
            <a:off x="8207216" y="7895019"/>
            <a:ext cx="722892" cy="444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926108" y="9263990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</a:t>
            </a:r>
          </a:p>
        </p:txBody>
      </p:sp>
      <p:cxnSp>
        <p:nvCxnSpPr>
          <p:cNvPr id="120" name="Straight Connector 119"/>
          <p:cNvCxnSpPr>
            <a:stCxn id="119" idx="3"/>
            <a:endCxn id="121" idx="1"/>
          </p:cNvCxnSpPr>
          <p:nvPr/>
        </p:nvCxnSpPr>
        <p:spPr>
          <a:xfrm flipV="1">
            <a:off x="9463516" y="9389675"/>
            <a:ext cx="1371596" cy="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835112" y="9258870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/1.2.1</a:t>
            </a:r>
          </a:p>
        </p:txBody>
      </p:sp>
      <p:cxnSp>
        <p:nvCxnSpPr>
          <p:cNvPr id="122" name="Straight Connector 121"/>
          <p:cNvCxnSpPr>
            <a:stCxn id="121" idx="3"/>
            <a:endCxn id="123" idx="1"/>
          </p:cNvCxnSpPr>
          <p:nvPr/>
        </p:nvCxnSpPr>
        <p:spPr>
          <a:xfrm>
            <a:off x="11837745" y="9389675"/>
            <a:ext cx="1556085" cy="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393827" y="9264248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cxnSp>
        <p:nvCxnSpPr>
          <p:cNvPr id="57" name="Straight Connector 56"/>
          <p:cNvCxnSpPr>
            <a:stCxn id="78" idx="3"/>
            <a:endCxn id="119" idx="1"/>
          </p:cNvCxnSpPr>
          <p:nvPr/>
        </p:nvCxnSpPr>
        <p:spPr>
          <a:xfrm>
            <a:off x="8207219" y="9394095"/>
            <a:ext cx="718889" cy="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6838" y="4070917"/>
            <a:ext cx="96252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/1.2.x</a:t>
            </a:r>
            <a:endParaRPr lang="de-AT" dirty="0"/>
          </a:p>
        </p:txBody>
      </p:sp>
      <p:sp>
        <p:nvSpPr>
          <p:cNvPr id="12" name="TextBox 11"/>
          <p:cNvSpPr txBox="1"/>
          <p:nvPr/>
        </p:nvSpPr>
        <p:spPr>
          <a:xfrm>
            <a:off x="9928062" y="4031406"/>
            <a:ext cx="14197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/1.2.0-rc.y</a:t>
            </a:r>
          </a:p>
        </p:txBody>
      </p:sp>
      <p:cxnSp>
        <p:nvCxnSpPr>
          <p:cNvPr id="15" name="Elbow Connector 14"/>
          <p:cNvCxnSpPr>
            <a:stCxn id="6" idx="3"/>
            <a:endCxn id="12" idx="1"/>
          </p:cNvCxnSpPr>
          <p:nvPr/>
        </p:nvCxnSpPr>
        <p:spPr>
          <a:xfrm flipV="1">
            <a:off x="5459360" y="4162214"/>
            <a:ext cx="4468702" cy="395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19" idx="1"/>
          </p:cNvCxnSpPr>
          <p:nvPr/>
        </p:nvCxnSpPr>
        <p:spPr>
          <a:xfrm>
            <a:off x="5459360" y="4201722"/>
            <a:ext cx="1781650" cy="3381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1013" y="4409093"/>
            <a:ext cx="17886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</a:t>
            </a:r>
            <a:r>
              <a:rPr lang="de-AT" sz="1100" dirty="0" err="1"/>
              <a:t>With</a:t>
            </a:r>
            <a:r>
              <a:rPr lang="de-AT" sz="1100" dirty="0"/>
              <a:t>-</a:t>
            </a:r>
            <a:r>
              <a:rPr lang="de-AT" sz="1100" dirty="0" err="1"/>
              <a:t>Rc</a:t>
            </a:r>
            <a:endParaRPr lang="de-AT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251038" y="4042281"/>
            <a:ext cx="80210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</a:t>
            </a:r>
            <a:r>
              <a:rPr lang="de-AT" sz="1100" dirty="0" err="1"/>
              <a:t>Rc</a:t>
            </a:r>
            <a:endParaRPr lang="de-AT" sz="1100" dirty="0"/>
          </a:p>
        </p:txBody>
      </p:sp>
      <p:sp>
        <p:nvSpPr>
          <p:cNvPr id="118" name="Rectangle 117"/>
          <p:cNvSpPr/>
          <p:nvPr/>
        </p:nvSpPr>
        <p:spPr>
          <a:xfrm>
            <a:off x="7166868" y="3771113"/>
            <a:ext cx="2065426" cy="112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9" name="TextBox 118"/>
          <p:cNvSpPr txBox="1"/>
          <p:nvPr/>
        </p:nvSpPr>
        <p:spPr>
          <a:xfrm>
            <a:off x="7636075" y="5165118"/>
            <a:ext cx="998564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  <p:cxnSp>
        <p:nvCxnSpPr>
          <p:cNvPr id="117" name="Straight Connector 116"/>
          <p:cNvCxnSpPr>
            <a:stCxn id="19" idx="3"/>
          </p:cNvCxnSpPr>
          <p:nvPr/>
        </p:nvCxnSpPr>
        <p:spPr>
          <a:xfrm>
            <a:off x="9029708" y="4539898"/>
            <a:ext cx="898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928062" y="4468938"/>
            <a:ext cx="133349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Merge</a:t>
            </a:r>
            <a:r>
              <a:rPr lang="de-AT" sz="1100" dirty="0"/>
              <a:t> auf master</a:t>
            </a:r>
          </a:p>
        </p:txBody>
      </p:sp>
    </p:spTree>
    <p:extLst>
      <p:ext uri="{BB962C8B-B14F-4D97-AF65-F5344CB8AC3E}">
        <p14:creationId xmlns:p14="http://schemas.microsoft.com/office/powerpoint/2010/main" val="32637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1428136" y="4520826"/>
            <a:ext cx="816628" cy="817466"/>
          </a:xfrm>
          <a:custGeom>
            <a:avLst/>
            <a:gdLst>
              <a:gd name="connsiteX0" fmla="*/ 0 w 483963"/>
              <a:gd name="connsiteY0" fmla="*/ 80662 h 735666"/>
              <a:gd name="connsiteX1" fmla="*/ 80662 w 483963"/>
              <a:gd name="connsiteY1" fmla="*/ 0 h 735666"/>
              <a:gd name="connsiteX2" fmla="*/ 403301 w 483963"/>
              <a:gd name="connsiteY2" fmla="*/ 0 h 735666"/>
              <a:gd name="connsiteX3" fmla="*/ 483963 w 483963"/>
              <a:gd name="connsiteY3" fmla="*/ 80662 h 735666"/>
              <a:gd name="connsiteX4" fmla="*/ 483963 w 483963"/>
              <a:gd name="connsiteY4" fmla="*/ 655004 h 735666"/>
              <a:gd name="connsiteX5" fmla="*/ 403301 w 483963"/>
              <a:gd name="connsiteY5" fmla="*/ 735666 h 735666"/>
              <a:gd name="connsiteX6" fmla="*/ 80662 w 483963"/>
              <a:gd name="connsiteY6" fmla="*/ 735666 h 735666"/>
              <a:gd name="connsiteX7" fmla="*/ 0 w 483963"/>
              <a:gd name="connsiteY7" fmla="*/ 655004 h 735666"/>
              <a:gd name="connsiteX8" fmla="*/ 0 w 483963"/>
              <a:gd name="connsiteY8" fmla="*/ 80662 h 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63" h="735666">
                <a:moveTo>
                  <a:pt x="0" y="80662"/>
                </a:moveTo>
                <a:cubicBezTo>
                  <a:pt x="0" y="36114"/>
                  <a:pt x="36114" y="0"/>
                  <a:pt x="80662" y="0"/>
                </a:cubicBezTo>
                <a:lnTo>
                  <a:pt x="403301" y="0"/>
                </a:lnTo>
                <a:cubicBezTo>
                  <a:pt x="447849" y="0"/>
                  <a:pt x="483963" y="36114"/>
                  <a:pt x="483963" y="80662"/>
                </a:cubicBezTo>
                <a:lnTo>
                  <a:pt x="483963" y="655004"/>
                </a:lnTo>
                <a:cubicBezTo>
                  <a:pt x="483963" y="699552"/>
                  <a:pt x="447849" y="735666"/>
                  <a:pt x="403301" y="735666"/>
                </a:cubicBezTo>
                <a:lnTo>
                  <a:pt x="80662" y="735666"/>
                </a:lnTo>
                <a:cubicBezTo>
                  <a:pt x="36114" y="735666"/>
                  <a:pt x="0" y="699552"/>
                  <a:pt x="0" y="655004"/>
                </a:cubicBezTo>
                <a:lnTo>
                  <a:pt x="0" y="80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5" tIns="40770" rIns="57915" bIns="4077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5854" y="1036797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support/v.1.2</a:t>
            </a:r>
          </a:p>
        </p:txBody>
      </p:sp>
      <p:cxnSp>
        <p:nvCxnSpPr>
          <p:cNvPr id="18" name="Straight Arrow Connector 17"/>
          <p:cNvCxnSpPr>
            <a:stCxn id="129" idx="2"/>
            <a:endCxn id="31" idx="7"/>
          </p:cNvCxnSpPr>
          <p:nvPr/>
        </p:nvCxnSpPr>
        <p:spPr>
          <a:xfrm flipH="1">
            <a:off x="4987212" y="1070543"/>
            <a:ext cx="3881182" cy="435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09384" y="595232"/>
            <a:ext cx="1222591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develop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6568" y="3436248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support/v1.3</a:t>
            </a:r>
          </a:p>
        </p:txBody>
      </p:sp>
      <p:cxnSp>
        <p:nvCxnSpPr>
          <p:cNvPr id="26" name="Straight Arrow Connector 25"/>
          <p:cNvCxnSpPr>
            <a:stCxn id="36" idx="4"/>
            <a:endCxn id="64" idx="0"/>
          </p:cNvCxnSpPr>
          <p:nvPr/>
        </p:nvCxnSpPr>
        <p:spPr>
          <a:xfrm>
            <a:off x="7746984" y="4117698"/>
            <a:ext cx="45864" cy="368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29375" y="1482635"/>
            <a:ext cx="184918" cy="163248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7812362" y="1128260"/>
            <a:ext cx="1083113" cy="285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654525" y="3954450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4481016" y="4093791"/>
            <a:ext cx="3200590" cy="181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96098" y="5825120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3785209" y="5456122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/v1.3.0</a:t>
            </a:r>
          </a:p>
        </p:txBody>
      </p:sp>
      <p:cxnSp>
        <p:nvCxnSpPr>
          <p:cNvPr id="56" name="Straight Arrow Connector 55"/>
          <p:cNvCxnSpPr>
            <a:stCxn id="69" idx="3"/>
            <a:endCxn id="96" idx="6"/>
          </p:cNvCxnSpPr>
          <p:nvPr/>
        </p:nvCxnSpPr>
        <p:spPr>
          <a:xfrm flipH="1">
            <a:off x="4472888" y="7494548"/>
            <a:ext cx="383567" cy="71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ular Callout 58"/>
          <p:cNvSpPr/>
          <p:nvPr/>
        </p:nvSpPr>
        <p:spPr>
          <a:xfrm>
            <a:off x="7992867" y="7375994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700389" y="7800270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Straight Arrow Connector 66"/>
          <p:cNvCxnSpPr>
            <a:stCxn id="285" idx="5"/>
            <a:endCxn id="69" idx="1"/>
          </p:cNvCxnSpPr>
          <p:nvPr/>
        </p:nvCxnSpPr>
        <p:spPr>
          <a:xfrm>
            <a:off x="4437771" y="6968715"/>
            <a:ext cx="418684" cy="40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829375" y="735077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TextBox 69"/>
          <p:cNvSpPr txBox="1"/>
          <p:nvPr/>
        </p:nvSpPr>
        <p:spPr>
          <a:xfrm>
            <a:off x="4482485" y="6791997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prerelease/v1.3.0-rc.1</a:t>
            </a:r>
          </a:p>
        </p:txBody>
      </p:sp>
      <p:cxnSp>
        <p:nvCxnSpPr>
          <p:cNvPr id="74" name="Straight Arrow Connector 73"/>
          <p:cNvCxnSpPr>
            <a:stCxn id="285" idx="4"/>
            <a:endCxn id="96" idx="0"/>
          </p:cNvCxnSpPr>
          <p:nvPr/>
        </p:nvCxnSpPr>
        <p:spPr>
          <a:xfrm>
            <a:off x="4372393" y="6992622"/>
            <a:ext cx="8036" cy="1137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4733893" y="7961540"/>
            <a:ext cx="994427" cy="339717"/>
          </a:xfrm>
          <a:prstGeom prst="wedgeRectCallout">
            <a:avLst>
              <a:gd name="adj1" fmla="val -30850"/>
              <a:gd name="adj2" fmla="val -1474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v1.3.0-rc.1</a:t>
            </a:r>
          </a:p>
        </p:txBody>
      </p:sp>
      <p:cxnSp>
        <p:nvCxnSpPr>
          <p:cNvPr id="95" name="Straight Arrow Connector 94"/>
          <p:cNvCxnSpPr>
            <a:stCxn id="233" idx="6"/>
            <a:endCxn id="64" idx="2"/>
          </p:cNvCxnSpPr>
          <p:nvPr/>
        </p:nvCxnSpPr>
        <p:spPr>
          <a:xfrm flipV="1">
            <a:off x="4472888" y="7881894"/>
            <a:ext cx="3227501" cy="80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44826" y="199949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8960856" y="1152170"/>
            <a:ext cx="3" cy="380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868394" y="988919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8011395" y="546847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v1.2.0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461" idx="3"/>
            <a:endCxn id="134" idx="6"/>
          </p:cNvCxnSpPr>
          <p:nvPr/>
        </p:nvCxnSpPr>
        <p:spPr>
          <a:xfrm flipH="1">
            <a:off x="14509595" y="1712490"/>
            <a:ext cx="345028" cy="1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2" idx="4"/>
            <a:endCxn id="145" idx="0"/>
          </p:cNvCxnSpPr>
          <p:nvPr/>
        </p:nvCxnSpPr>
        <p:spPr>
          <a:xfrm>
            <a:off x="14427964" y="2835351"/>
            <a:ext cx="19093" cy="1545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4324677" y="1819294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Oval 136"/>
          <p:cNvSpPr/>
          <p:nvPr/>
        </p:nvSpPr>
        <p:spPr>
          <a:xfrm>
            <a:off x="14320007" y="132699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8" name="Straight Arrow Connector 137"/>
          <p:cNvCxnSpPr>
            <a:stCxn id="144" idx="2"/>
            <a:endCxn id="88" idx="7"/>
          </p:cNvCxnSpPr>
          <p:nvPr/>
        </p:nvCxnSpPr>
        <p:spPr>
          <a:xfrm flipH="1">
            <a:off x="11364157" y="2400740"/>
            <a:ext cx="2971347" cy="26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765988" y="2261877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release/v2.0.0</a:t>
            </a:r>
          </a:p>
        </p:txBody>
      </p:sp>
      <p:cxnSp>
        <p:nvCxnSpPr>
          <p:cNvPr id="141" name="Straight Arrow Connector 140"/>
          <p:cNvCxnSpPr>
            <a:stCxn id="88" idx="4"/>
            <a:endCxn id="142" idx="0"/>
          </p:cNvCxnSpPr>
          <p:nvPr/>
        </p:nvCxnSpPr>
        <p:spPr>
          <a:xfrm>
            <a:off x="11298780" y="2811732"/>
            <a:ext cx="10633" cy="78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11216953" y="360020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3" name="Straight Arrow Connector 142"/>
          <p:cNvCxnSpPr>
            <a:stCxn id="147" idx="3"/>
            <a:endCxn id="142" idx="6"/>
          </p:cNvCxnSpPr>
          <p:nvPr/>
        </p:nvCxnSpPr>
        <p:spPr>
          <a:xfrm flipH="1">
            <a:off x="11401870" y="3320282"/>
            <a:ext cx="986317" cy="36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4354596" y="438134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6" name="Straight Arrow Connector 145"/>
          <p:cNvCxnSpPr>
            <a:stCxn id="88" idx="6"/>
            <a:endCxn id="147" idx="1"/>
          </p:cNvCxnSpPr>
          <p:nvPr/>
        </p:nvCxnSpPr>
        <p:spPr>
          <a:xfrm>
            <a:off x="11391236" y="2727509"/>
            <a:ext cx="996950" cy="47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2361106" y="3176507"/>
            <a:ext cx="184916" cy="1684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TextBox 147"/>
          <p:cNvSpPr txBox="1"/>
          <p:nvPr/>
        </p:nvSpPr>
        <p:spPr>
          <a:xfrm>
            <a:off x="11762103" y="2611083"/>
            <a:ext cx="162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prerelease/v2.0.0-rc.1</a:t>
            </a:r>
          </a:p>
        </p:txBody>
      </p:sp>
      <p:sp>
        <p:nvSpPr>
          <p:cNvPr id="153" name="Rectangular Callout 152"/>
          <p:cNvSpPr/>
          <p:nvPr/>
        </p:nvSpPr>
        <p:spPr>
          <a:xfrm>
            <a:off x="12272528" y="3689579"/>
            <a:ext cx="840430" cy="445503"/>
          </a:xfrm>
          <a:prstGeom prst="wedgeRectCallout">
            <a:avLst>
              <a:gd name="adj1" fmla="val -26462"/>
              <a:gd name="adj2" fmla="val -119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252" idx="5"/>
            <a:endCxn id="145" idx="2"/>
          </p:cNvCxnSpPr>
          <p:nvPr/>
        </p:nvCxnSpPr>
        <p:spPr>
          <a:xfrm>
            <a:off x="11373974" y="4269243"/>
            <a:ext cx="2980622" cy="193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12" idx="4"/>
            <a:endCxn id="156" idx="0"/>
          </p:cNvCxnSpPr>
          <p:nvPr/>
        </p:nvCxnSpPr>
        <p:spPr>
          <a:xfrm>
            <a:off x="14449099" y="5718062"/>
            <a:ext cx="572" cy="160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4357212" y="7324100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7" name="Straight Arrow Connector 156"/>
          <p:cNvCxnSpPr>
            <a:stCxn id="212" idx="2"/>
            <a:endCxn id="158" idx="7"/>
          </p:cNvCxnSpPr>
          <p:nvPr/>
        </p:nvCxnSpPr>
        <p:spPr>
          <a:xfrm flipH="1">
            <a:off x="13159292" y="5636436"/>
            <a:ext cx="1197348" cy="88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3001455" y="6494419"/>
            <a:ext cx="184918" cy="163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TextBox 158"/>
          <p:cNvSpPr txBox="1"/>
          <p:nvPr/>
        </p:nvSpPr>
        <p:spPr>
          <a:xfrm>
            <a:off x="11980272" y="5838726"/>
            <a:ext cx="187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cxnSp>
        <p:nvCxnSpPr>
          <p:cNvPr id="162" name="Straight Arrow Connector 161"/>
          <p:cNvCxnSpPr>
            <a:stCxn id="158" idx="5"/>
            <a:endCxn id="156" idx="1"/>
          </p:cNvCxnSpPr>
          <p:nvPr/>
        </p:nvCxnSpPr>
        <p:spPr>
          <a:xfrm>
            <a:off x="13159293" y="6633761"/>
            <a:ext cx="1225001" cy="71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ular Callout 162"/>
          <p:cNvSpPr/>
          <p:nvPr/>
        </p:nvSpPr>
        <p:spPr>
          <a:xfrm>
            <a:off x="12887441" y="7247976"/>
            <a:ext cx="909096" cy="565706"/>
          </a:xfrm>
          <a:prstGeom prst="wedgeRectCallout">
            <a:avLst>
              <a:gd name="adj1" fmla="val -22749"/>
              <a:gd name="adj2" fmla="val -125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868397" y="4956626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5" name="Straight Arrow Connector 174"/>
          <p:cNvCxnSpPr>
            <a:stCxn id="252" idx="3"/>
            <a:endCxn id="165" idx="6"/>
          </p:cNvCxnSpPr>
          <p:nvPr/>
        </p:nvCxnSpPr>
        <p:spPr>
          <a:xfrm flipH="1">
            <a:off x="9053316" y="4269244"/>
            <a:ext cx="2189903" cy="76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ular Callout 188"/>
          <p:cNvSpPr/>
          <p:nvPr/>
        </p:nvSpPr>
        <p:spPr>
          <a:xfrm>
            <a:off x="8248436" y="4544422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v2.0.0</a:t>
            </a:r>
          </a:p>
        </p:txBody>
      </p:sp>
      <p:sp>
        <p:nvSpPr>
          <p:cNvPr id="88" name="Oval 87"/>
          <p:cNvSpPr/>
          <p:nvPr/>
        </p:nvSpPr>
        <p:spPr>
          <a:xfrm>
            <a:off x="11206320" y="2643288"/>
            <a:ext cx="184916" cy="168442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Oval 95"/>
          <p:cNvSpPr/>
          <p:nvPr/>
        </p:nvSpPr>
        <p:spPr>
          <a:xfrm>
            <a:off x="4287970" y="8129721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9" name="Straight Arrow Connector 98"/>
          <p:cNvCxnSpPr>
            <a:stCxn id="96" idx="4"/>
            <a:endCxn id="233" idx="0"/>
          </p:cNvCxnSpPr>
          <p:nvPr/>
        </p:nvCxnSpPr>
        <p:spPr>
          <a:xfrm>
            <a:off x="4380429" y="8292970"/>
            <a:ext cx="0" cy="311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8960853" y="642557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9" idx="6"/>
            <a:endCxn id="191" idx="2"/>
          </p:cNvCxnSpPr>
          <p:nvPr/>
        </p:nvCxnSpPr>
        <p:spPr>
          <a:xfrm flipV="1">
            <a:off x="9053318" y="558344"/>
            <a:ext cx="1033559" cy="512207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086870" y="474115"/>
            <a:ext cx="184916" cy="16844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5" name="Straight Connector 194"/>
          <p:cNvCxnSpPr>
            <a:stCxn id="137" idx="2"/>
            <a:endCxn id="191" idx="6"/>
          </p:cNvCxnSpPr>
          <p:nvPr/>
        </p:nvCxnSpPr>
        <p:spPr>
          <a:xfrm flipH="1" flipV="1">
            <a:off x="10271787" y="558337"/>
            <a:ext cx="4048221" cy="850287"/>
          </a:xfrm>
          <a:prstGeom prst="line">
            <a:avLst/>
          </a:prstGeom>
          <a:ln w="15875">
            <a:solidFill>
              <a:schemeClr val="bg2"/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5" idx="4"/>
            <a:endCxn id="256" idx="0"/>
          </p:cNvCxnSpPr>
          <p:nvPr/>
        </p:nvCxnSpPr>
        <p:spPr>
          <a:xfrm>
            <a:off x="14447058" y="4544589"/>
            <a:ext cx="4921" cy="6007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4356640" y="555481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6" name="Oval 255"/>
          <p:cNvSpPr/>
          <p:nvPr/>
        </p:nvSpPr>
        <p:spPr>
          <a:xfrm>
            <a:off x="14359517" y="514537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8" name="Straight Arrow Connector 267"/>
          <p:cNvCxnSpPr>
            <a:stCxn id="256" idx="4"/>
            <a:endCxn id="212" idx="0"/>
          </p:cNvCxnSpPr>
          <p:nvPr/>
        </p:nvCxnSpPr>
        <p:spPr>
          <a:xfrm flipH="1">
            <a:off x="14449102" y="5308621"/>
            <a:ext cx="2877" cy="24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31" idx="4"/>
            <a:endCxn id="316" idx="0"/>
          </p:cNvCxnSpPr>
          <p:nvPr/>
        </p:nvCxnSpPr>
        <p:spPr>
          <a:xfrm flipH="1">
            <a:off x="4886763" y="1645883"/>
            <a:ext cx="35071" cy="32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1" idx="2"/>
            <a:endCxn id="310" idx="6"/>
          </p:cNvCxnSpPr>
          <p:nvPr/>
        </p:nvCxnSpPr>
        <p:spPr>
          <a:xfrm flipH="1">
            <a:off x="2769467" y="1564259"/>
            <a:ext cx="2059908" cy="48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Oval 309"/>
          <p:cNvSpPr/>
          <p:nvPr/>
        </p:nvSpPr>
        <p:spPr>
          <a:xfrm>
            <a:off x="2584549" y="1531432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1" name="TextBox 310"/>
          <p:cNvSpPr txBox="1"/>
          <p:nvPr/>
        </p:nvSpPr>
        <p:spPr>
          <a:xfrm>
            <a:off x="2252144" y="121355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/v1.2.1</a:t>
            </a:r>
          </a:p>
        </p:txBody>
      </p:sp>
      <p:cxnSp>
        <p:nvCxnSpPr>
          <p:cNvPr id="314" name="Straight Arrow Connector 313"/>
          <p:cNvCxnSpPr>
            <a:stCxn id="318" idx="3"/>
            <a:endCxn id="326" idx="6"/>
          </p:cNvCxnSpPr>
          <p:nvPr/>
        </p:nvCxnSpPr>
        <p:spPr>
          <a:xfrm flipH="1">
            <a:off x="2785235" y="3905882"/>
            <a:ext cx="502044" cy="479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ular Callout 314"/>
          <p:cNvSpPr/>
          <p:nvPr/>
        </p:nvSpPr>
        <p:spPr>
          <a:xfrm>
            <a:off x="5021367" y="4423925"/>
            <a:ext cx="676599" cy="307224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4794304" y="4859351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7" name="Straight Arrow Connector 316"/>
          <p:cNvCxnSpPr>
            <a:stCxn id="249" idx="5"/>
            <a:endCxn id="318" idx="1"/>
          </p:cNvCxnSpPr>
          <p:nvPr/>
        </p:nvCxnSpPr>
        <p:spPr>
          <a:xfrm>
            <a:off x="2752733" y="2957782"/>
            <a:ext cx="534546" cy="828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3260199" y="3762107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9" name="TextBox 318"/>
          <p:cNvSpPr txBox="1"/>
          <p:nvPr/>
        </p:nvSpPr>
        <p:spPr>
          <a:xfrm>
            <a:off x="2770276" y="3161558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/>
              <a:t>prerelease</a:t>
            </a:r>
            <a:r>
              <a:rPr lang="de-AT" sz="1200" dirty="0"/>
              <a:t>/v1.2.1-rc.1</a:t>
            </a:r>
          </a:p>
        </p:txBody>
      </p:sp>
      <p:cxnSp>
        <p:nvCxnSpPr>
          <p:cNvPr id="323" name="Straight Arrow Connector 322"/>
          <p:cNvCxnSpPr>
            <a:stCxn id="249" idx="4"/>
            <a:endCxn id="326" idx="0"/>
          </p:cNvCxnSpPr>
          <p:nvPr/>
        </p:nvCxnSpPr>
        <p:spPr>
          <a:xfrm>
            <a:off x="2687355" y="2981689"/>
            <a:ext cx="5421" cy="1322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ular Callout 323"/>
          <p:cNvSpPr/>
          <p:nvPr/>
        </p:nvSpPr>
        <p:spPr>
          <a:xfrm>
            <a:off x="3137847" y="4258522"/>
            <a:ext cx="963020" cy="333643"/>
          </a:xfrm>
          <a:prstGeom prst="wedgeRectCallout">
            <a:avLst>
              <a:gd name="adj1" fmla="val -27655"/>
              <a:gd name="adj2" fmla="val -133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v1.2.1-rc.1</a:t>
            </a:r>
            <a:endParaRPr lang="de-AT" sz="1200" dirty="0">
              <a:solidFill>
                <a:schemeClr val="tx1"/>
              </a:solidFill>
            </a:endParaRPr>
          </a:p>
        </p:txBody>
      </p:sp>
      <p:cxnSp>
        <p:nvCxnSpPr>
          <p:cNvPr id="325" name="Straight Arrow Connector 324"/>
          <p:cNvCxnSpPr>
            <a:stCxn id="208" idx="5"/>
            <a:endCxn id="316" idx="2"/>
          </p:cNvCxnSpPr>
          <p:nvPr/>
        </p:nvCxnSpPr>
        <p:spPr>
          <a:xfrm flipV="1">
            <a:off x="2788458" y="4940975"/>
            <a:ext cx="2005846" cy="589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2600317" y="4303798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1" name="Oval 460"/>
          <p:cNvSpPr/>
          <p:nvPr/>
        </p:nvSpPr>
        <p:spPr>
          <a:xfrm>
            <a:off x="14827542" y="157314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3" name="Straight Arrow Connector 462"/>
          <p:cNvCxnSpPr>
            <a:stCxn id="137" idx="6"/>
            <a:endCxn id="461" idx="1"/>
          </p:cNvCxnSpPr>
          <p:nvPr/>
        </p:nvCxnSpPr>
        <p:spPr>
          <a:xfrm>
            <a:off x="14504925" y="1408626"/>
            <a:ext cx="349698" cy="18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137" idx="4"/>
            <a:endCxn id="134" idx="0"/>
          </p:cNvCxnSpPr>
          <p:nvPr/>
        </p:nvCxnSpPr>
        <p:spPr>
          <a:xfrm>
            <a:off x="14412466" y="1490250"/>
            <a:ext cx="4670" cy="32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14599373" y="1116654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feature/RM-1</a:t>
            </a:r>
          </a:p>
        </p:txBody>
      </p:sp>
      <p:sp>
        <p:nvSpPr>
          <p:cNvPr id="144" name="Oval 143"/>
          <p:cNvSpPr/>
          <p:nvPr/>
        </p:nvSpPr>
        <p:spPr>
          <a:xfrm>
            <a:off x="14335503" y="2319116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2" name="Straight Arrow Connector 151"/>
          <p:cNvCxnSpPr>
            <a:stCxn id="134" idx="4"/>
            <a:endCxn id="144" idx="0"/>
          </p:cNvCxnSpPr>
          <p:nvPr/>
        </p:nvCxnSpPr>
        <p:spPr>
          <a:xfrm>
            <a:off x="14417136" y="1982542"/>
            <a:ext cx="10826" cy="33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625613" y="5133273"/>
            <a:ext cx="687877" cy="783777"/>
          </a:xfrm>
          <a:custGeom>
            <a:avLst/>
            <a:gdLst>
              <a:gd name="connsiteX0" fmla="*/ 0 w 563697"/>
              <a:gd name="connsiteY0" fmla="*/ 93951 h 754385"/>
              <a:gd name="connsiteX1" fmla="*/ 93951 w 563697"/>
              <a:gd name="connsiteY1" fmla="*/ 0 h 754385"/>
              <a:gd name="connsiteX2" fmla="*/ 469746 w 563697"/>
              <a:gd name="connsiteY2" fmla="*/ 0 h 754385"/>
              <a:gd name="connsiteX3" fmla="*/ 563697 w 563697"/>
              <a:gd name="connsiteY3" fmla="*/ 93951 h 754385"/>
              <a:gd name="connsiteX4" fmla="*/ 563697 w 563697"/>
              <a:gd name="connsiteY4" fmla="*/ 660434 h 754385"/>
              <a:gd name="connsiteX5" fmla="*/ 469746 w 563697"/>
              <a:gd name="connsiteY5" fmla="*/ 754385 h 754385"/>
              <a:gd name="connsiteX6" fmla="*/ 93951 w 563697"/>
              <a:gd name="connsiteY6" fmla="*/ 754385 h 754385"/>
              <a:gd name="connsiteX7" fmla="*/ 0 w 563697"/>
              <a:gd name="connsiteY7" fmla="*/ 660434 h 754385"/>
              <a:gd name="connsiteX8" fmla="*/ 0 w 563697"/>
              <a:gd name="connsiteY8" fmla="*/ 93951 h 75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97" h="754385">
                <a:moveTo>
                  <a:pt x="0" y="93951"/>
                </a:moveTo>
                <a:cubicBezTo>
                  <a:pt x="0" y="42063"/>
                  <a:pt x="42063" y="0"/>
                  <a:pt x="93951" y="0"/>
                </a:cubicBezTo>
                <a:lnTo>
                  <a:pt x="469746" y="0"/>
                </a:lnTo>
                <a:cubicBezTo>
                  <a:pt x="521634" y="0"/>
                  <a:pt x="563697" y="42063"/>
                  <a:pt x="563697" y="93951"/>
                </a:cubicBezTo>
                <a:lnTo>
                  <a:pt x="563697" y="660434"/>
                </a:lnTo>
                <a:cubicBezTo>
                  <a:pt x="563697" y="712322"/>
                  <a:pt x="521634" y="754385"/>
                  <a:pt x="469746" y="754385"/>
                </a:cubicBezTo>
                <a:lnTo>
                  <a:pt x="93951" y="754385"/>
                </a:lnTo>
                <a:cubicBezTo>
                  <a:pt x="42063" y="754385"/>
                  <a:pt x="0" y="712322"/>
                  <a:pt x="0" y="660434"/>
                </a:cubicBezTo>
                <a:lnTo>
                  <a:pt x="0" y="939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27" tIns="48472" rIns="69427" bIns="48472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050" dirty="0"/>
              <a:t>Prepare Next Version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99343"/>
              </p:ext>
            </p:extLst>
          </p:nvPr>
        </p:nvGraphicFramePr>
        <p:xfrm>
          <a:off x="12388186" y="12830377"/>
          <a:ext cx="56651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Development</a:t>
                      </a:r>
                      <a:r>
                        <a:rPr lang="de-AT" sz="1200" baseline="0" dirty="0"/>
                        <a:t>ForNextRelease</a:t>
                      </a:r>
                      <a:r>
                        <a:rPr lang="de-AT" sz="1200" dirty="0"/>
                        <a:t>:</a:t>
                      </a:r>
                    </a:p>
                    <a:p>
                      <a:endParaRPr lang="de-A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Update AssemblyInfo mit Versionsnummer für nächsten Release und "x001"-Suffix (COMMIT)</a:t>
                      </a:r>
                    </a:p>
                    <a:p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1200" dirty="0"/>
                        <a:t>Prepare Next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Update AssemblyInfo mit Release-Versionsnummer (COMMIT)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Release Notes erstellen (COMMIT)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6" name="Diagram 195"/>
          <p:cNvGraphicFramePr/>
          <p:nvPr>
            <p:extLst>
              <p:ext uri="{D42A27DB-BD31-4B8C-83A1-F6EECF244321}">
                <p14:modId xmlns:p14="http://schemas.microsoft.com/office/powerpoint/2010/main" val="635251415"/>
              </p:ext>
            </p:extLst>
          </p:nvPr>
        </p:nvGraphicFramePr>
        <p:xfrm>
          <a:off x="2860567" y="8275145"/>
          <a:ext cx="1567435" cy="83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Right Arrow 42"/>
          <p:cNvSpPr/>
          <p:nvPr/>
        </p:nvSpPr>
        <p:spPr>
          <a:xfrm>
            <a:off x="3931373" y="8586731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08" name="Oval 207"/>
          <p:cNvSpPr/>
          <p:nvPr/>
        </p:nvSpPr>
        <p:spPr>
          <a:xfrm>
            <a:off x="2630621" y="5391420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0" name="Straight Arrow Connector 209"/>
          <p:cNvCxnSpPr>
            <a:stCxn id="326" idx="4"/>
            <a:endCxn id="208" idx="0"/>
          </p:cNvCxnSpPr>
          <p:nvPr/>
        </p:nvCxnSpPr>
        <p:spPr>
          <a:xfrm>
            <a:off x="2692776" y="4467046"/>
            <a:ext cx="30304" cy="9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" name="Right Arrow 214"/>
          <p:cNvSpPr/>
          <p:nvPr/>
        </p:nvSpPr>
        <p:spPr>
          <a:xfrm>
            <a:off x="2287378" y="5382181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33" name="Oval 232"/>
          <p:cNvSpPr/>
          <p:nvPr/>
        </p:nvSpPr>
        <p:spPr>
          <a:xfrm>
            <a:off x="4287970" y="860413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2" name="Oval 251"/>
          <p:cNvSpPr/>
          <p:nvPr/>
        </p:nvSpPr>
        <p:spPr>
          <a:xfrm>
            <a:off x="11216138" y="412546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4" name="Straight Arrow Connector 253"/>
          <p:cNvCxnSpPr>
            <a:stCxn id="142" idx="4"/>
            <a:endCxn id="252" idx="0"/>
          </p:cNvCxnSpPr>
          <p:nvPr/>
        </p:nvCxnSpPr>
        <p:spPr>
          <a:xfrm flipH="1">
            <a:off x="11308597" y="3768651"/>
            <a:ext cx="815" cy="3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11980272" y="612373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97" name="Right Arrow 296"/>
          <p:cNvSpPr/>
          <p:nvPr/>
        </p:nvSpPr>
        <p:spPr>
          <a:xfrm>
            <a:off x="12569035" y="647070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98" name="Rectangular Callout 297"/>
          <p:cNvSpPr/>
          <p:nvPr/>
        </p:nvSpPr>
        <p:spPr>
          <a:xfrm>
            <a:off x="13211987" y="12050974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37" idx="0"/>
          </p:cNvCxnSpPr>
          <p:nvPr/>
        </p:nvCxnSpPr>
        <p:spPr>
          <a:xfrm flipH="1" flipV="1">
            <a:off x="14410009" y="1127933"/>
            <a:ext cx="2459" cy="199066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3716031" y="3393922"/>
            <a:ext cx="570463" cy="783063"/>
            <a:chOff x="489739" y="0"/>
            <a:chExt cx="570463" cy="783063"/>
          </a:xfrm>
        </p:grpSpPr>
        <p:sp>
          <p:nvSpPr>
            <p:cNvPr id="167" name="Rounded Rectangle 16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Rounded Rectangle 4"/>
            <p:cNvSpPr/>
            <p:nvPr/>
          </p:nvSpPr>
          <p:spPr>
            <a:xfrm>
              <a:off x="503498" y="22079"/>
              <a:ext cx="556704" cy="760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6" name="Left Arrow 5"/>
          <p:cNvSpPr/>
          <p:nvPr/>
        </p:nvSpPr>
        <p:spPr>
          <a:xfrm>
            <a:off x="3493087" y="3729195"/>
            <a:ext cx="299478" cy="21801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0" name="Group 169"/>
          <p:cNvGrpSpPr/>
          <p:nvPr/>
        </p:nvGrpSpPr>
        <p:grpSpPr>
          <a:xfrm>
            <a:off x="5273519" y="7013262"/>
            <a:ext cx="745196" cy="836359"/>
            <a:chOff x="489739" y="-48685"/>
            <a:chExt cx="619576" cy="803808"/>
          </a:xfrm>
        </p:grpSpPr>
        <p:sp>
          <p:nvSpPr>
            <p:cNvPr id="171" name="Rounded Rectangle 170"/>
            <p:cNvSpPr/>
            <p:nvPr/>
          </p:nvSpPr>
          <p:spPr>
            <a:xfrm>
              <a:off x="489739" y="-48685"/>
              <a:ext cx="619576" cy="8038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ounded Rectangle 4"/>
            <p:cNvSpPr/>
            <p:nvPr/>
          </p:nvSpPr>
          <p:spPr>
            <a:xfrm>
              <a:off x="517256" y="27517"/>
              <a:ext cx="508663" cy="700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73" name="Left Arrow 172"/>
          <p:cNvSpPr/>
          <p:nvPr/>
        </p:nvSpPr>
        <p:spPr>
          <a:xfrm>
            <a:off x="5059868" y="7330518"/>
            <a:ext cx="299478" cy="21801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6" name="Group 175"/>
          <p:cNvGrpSpPr/>
          <p:nvPr/>
        </p:nvGrpSpPr>
        <p:grpSpPr>
          <a:xfrm>
            <a:off x="12919958" y="2889702"/>
            <a:ext cx="583485" cy="781807"/>
            <a:chOff x="489739" y="-26245"/>
            <a:chExt cx="583485" cy="781807"/>
          </a:xfrm>
        </p:grpSpPr>
        <p:sp>
          <p:nvSpPr>
            <p:cNvPr id="177" name="Rounded Rectangle 17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Rounded Rectangle 4"/>
            <p:cNvSpPr/>
            <p:nvPr/>
          </p:nvSpPr>
          <p:spPr>
            <a:xfrm>
              <a:off x="489739" y="-26245"/>
              <a:ext cx="583485" cy="78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80" name="Left Arrow 179"/>
          <p:cNvSpPr/>
          <p:nvPr/>
        </p:nvSpPr>
        <p:spPr>
          <a:xfrm>
            <a:off x="12638483" y="3109825"/>
            <a:ext cx="316771" cy="26120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Oval 181"/>
          <p:cNvSpPr/>
          <p:nvPr/>
        </p:nvSpPr>
        <p:spPr>
          <a:xfrm>
            <a:off x="14335503" y="267210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3" name="Straight Arrow Connector 182"/>
          <p:cNvCxnSpPr>
            <a:stCxn id="144" idx="4"/>
            <a:endCxn id="182" idx="0"/>
          </p:cNvCxnSpPr>
          <p:nvPr/>
        </p:nvCxnSpPr>
        <p:spPr>
          <a:xfrm>
            <a:off x="14427962" y="2482366"/>
            <a:ext cx="0" cy="18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Diagram 186"/>
          <p:cNvGraphicFramePr/>
          <p:nvPr>
            <p:extLst>
              <p:ext uri="{D42A27DB-BD31-4B8C-83A1-F6EECF244321}">
                <p14:modId xmlns:p14="http://schemas.microsoft.com/office/powerpoint/2010/main" val="1960386709"/>
              </p:ext>
            </p:extLst>
          </p:nvPr>
        </p:nvGraphicFramePr>
        <p:xfrm>
          <a:off x="6452841" y="4295153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0" name="Left Arrow 189"/>
          <p:cNvSpPr/>
          <p:nvPr/>
        </p:nvSpPr>
        <p:spPr>
          <a:xfrm rot="8072601">
            <a:off x="7365051" y="4126221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Box 21"/>
          <p:cNvSpPr txBox="1"/>
          <p:nvPr/>
        </p:nvSpPr>
        <p:spPr>
          <a:xfrm>
            <a:off x="254009" y="3636288"/>
            <a:ext cx="223523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7" name="Right Arrow 26"/>
          <p:cNvSpPr/>
          <p:nvPr/>
        </p:nvSpPr>
        <p:spPr>
          <a:xfrm rot="2397020">
            <a:off x="2441411" y="4089539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TextBox 193"/>
          <p:cNvSpPr txBox="1"/>
          <p:nvPr/>
        </p:nvSpPr>
        <p:spPr>
          <a:xfrm>
            <a:off x="9603729" y="2612150"/>
            <a:ext cx="1276344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197" name="Right Arrow 196"/>
          <p:cNvSpPr/>
          <p:nvPr/>
        </p:nvSpPr>
        <p:spPr>
          <a:xfrm rot="1515013">
            <a:off x="10818103" y="3400115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9" name="TextBox 198"/>
          <p:cNvSpPr txBox="1"/>
          <p:nvPr/>
        </p:nvSpPr>
        <p:spPr>
          <a:xfrm>
            <a:off x="1931095" y="7514162"/>
            <a:ext cx="2224041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0" name="Right Arrow 199"/>
          <p:cNvSpPr/>
          <p:nvPr/>
        </p:nvSpPr>
        <p:spPr>
          <a:xfrm rot="2397020">
            <a:off x="4113996" y="7917405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1" name="TextBox 200"/>
          <p:cNvSpPr txBox="1"/>
          <p:nvPr/>
        </p:nvSpPr>
        <p:spPr>
          <a:xfrm>
            <a:off x="14772569" y="6475492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2" name="Right Arrow 201"/>
          <p:cNvSpPr/>
          <p:nvPr/>
        </p:nvSpPr>
        <p:spPr>
          <a:xfrm rot="8281380">
            <a:off x="14533995" y="7096120"/>
            <a:ext cx="322493" cy="324976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3" name="TextBox 202"/>
          <p:cNvSpPr txBox="1"/>
          <p:nvPr/>
        </p:nvSpPr>
        <p:spPr>
          <a:xfrm>
            <a:off x="14779191" y="3782530"/>
            <a:ext cx="187992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wird nicht übernommen</a:t>
            </a:r>
          </a:p>
        </p:txBody>
      </p:sp>
      <p:sp>
        <p:nvSpPr>
          <p:cNvPr id="204" name="Right Arrow 203"/>
          <p:cNvSpPr/>
          <p:nvPr/>
        </p:nvSpPr>
        <p:spPr>
          <a:xfrm rot="8775697">
            <a:off x="14551259" y="4195737"/>
            <a:ext cx="302029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186" name="Diagram 185"/>
          <p:cNvGraphicFramePr/>
          <p:nvPr>
            <p:extLst>
              <p:ext uri="{D42A27DB-BD31-4B8C-83A1-F6EECF244321}">
                <p14:modId xmlns:p14="http://schemas.microsoft.com/office/powerpoint/2010/main" val="1092215722"/>
              </p:ext>
            </p:extLst>
          </p:nvPr>
        </p:nvGraphicFramePr>
        <p:xfrm>
          <a:off x="14723684" y="2874589"/>
          <a:ext cx="1104215" cy="55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5" name="Diagram 204"/>
          <p:cNvGraphicFramePr/>
          <p:nvPr>
            <p:extLst>
              <p:ext uri="{D42A27DB-BD31-4B8C-83A1-F6EECF244321}">
                <p14:modId xmlns:p14="http://schemas.microsoft.com/office/powerpoint/2010/main" val="1472851222"/>
              </p:ext>
            </p:extLst>
          </p:nvPr>
        </p:nvGraphicFramePr>
        <p:xfrm>
          <a:off x="14676378" y="2908964"/>
          <a:ext cx="1151520" cy="56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06" name="Left Arrow 205"/>
          <p:cNvSpPr/>
          <p:nvPr/>
        </p:nvSpPr>
        <p:spPr>
          <a:xfrm rot="2641140">
            <a:off x="14502588" y="2789624"/>
            <a:ext cx="292138" cy="25220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9" name="TextBox 208"/>
          <p:cNvSpPr txBox="1"/>
          <p:nvPr/>
        </p:nvSpPr>
        <p:spPr>
          <a:xfrm>
            <a:off x="4267610" y="9350153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support/v.1.4</a:t>
            </a:r>
          </a:p>
        </p:txBody>
      </p:sp>
      <p:cxnSp>
        <p:nvCxnSpPr>
          <p:cNvPr id="211" name="Straight Arrow Connector 210"/>
          <p:cNvCxnSpPr>
            <a:stCxn id="64" idx="3"/>
            <a:endCxn id="214" idx="6"/>
          </p:cNvCxnSpPr>
          <p:nvPr/>
        </p:nvCxnSpPr>
        <p:spPr>
          <a:xfrm flipH="1">
            <a:off x="4899351" y="7939611"/>
            <a:ext cx="2828119" cy="1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4714433" y="9659982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7" name="Straight Arrow Connector 216"/>
          <p:cNvCxnSpPr>
            <a:stCxn id="214" idx="4"/>
            <a:endCxn id="223" idx="0"/>
          </p:cNvCxnSpPr>
          <p:nvPr/>
        </p:nvCxnSpPr>
        <p:spPr>
          <a:xfrm>
            <a:off x="4806892" y="9823230"/>
            <a:ext cx="0" cy="396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4" idx="3"/>
            <a:endCxn id="219" idx="6"/>
          </p:cNvCxnSpPr>
          <p:nvPr/>
        </p:nvCxnSpPr>
        <p:spPr>
          <a:xfrm flipH="1">
            <a:off x="2856636" y="9799323"/>
            <a:ext cx="1884878" cy="150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2671718" y="11225980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0" name="TextBox 219"/>
          <p:cNvSpPr txBox="1"/>
          <p:nvPr/>
        </p:nvSpPr>
        <p:spPr>
          <a:xfrm>
            <a:off x="2339861" y="1077516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/v1.4.0</a:t>
            </a:r>
          </a:p>
        </p:txBody>
      </p:sp>
      <p:cxnSp>
        <p:nvCxnSpPr>
          <p:cNvPr id="221" name="Straight Arrow Connector 220"/>
          <p:cNvCxnSpPr>
            <a:stCxn id="226" idx="3"/>
            <a:endCxn id="235" idx="7"/>
          </p:cNvCxnSpPr>
          <p:nvPr/>
        </p:nvCxnSpPr>
        <p:spPr>
          <a:xfrm flipH="1">
            <a:off x="2834846" y="12092083"/>
            <a:ext cx="529125" cy="36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ular Callout 221"/>
          <p:cNvSpPr/>
          <p:nvPr/>
        </p:nvSpPr>
        <p:spPr>
          <a:xfrm>
            <a:off x="4941496" y="13306168"/>
            <a:ext cx="740771" cy="357089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v1.4.0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4714433" y="13791459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5" name="Straight Arrow Connector 224"/>
          <p:cNvCxnSpPr>
            <a:stCxn id="219" idx="5"/>
            <a:endCxn id="226" idx="1"/>
          </p:cNvCxnSpPr>
          <p:nvPr/>
        </p:nvCxnSpPr>
        <p:spPr>
          <a:xfrm>
            <a:off x="2829556" y="11365321"/>
            <a:ext cx="534415" cy="60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3336890" y="11948309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7" name="TextBox 226"/>
          <p:cNvSpPr txBox="1"/>
          <p:nvPr/>
        </p:nvSpPr>
        <p:spPr>
          <a:xfrm>
            <a:off x="3080388" y="11193270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prerelease/v1.4.0-rc.1</a:t>
            </a:r>
          </a:p>
        </p:txBody>
      </p:sp>
      <p:cxnSp>
        <p:nvCxnSpPr>
          <p:cNvPr id="231" name="Straight Arrow Connector 230"/>
          <p:cNvCxnSpPr>
            <a:stCxn id="219" idx="4"/>
            <a:endCxn id="235" idx="0"/>
          </p:cNvCxnSpPr>
          <p:nvPr/>
        </p:nvCxnSpPr>
        <p:spPr>
          <a:xfrm>
            <a:off x="2764177" y="11389228"/>
            <a:ext cx="5290" cy="104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3199788" y="12443214"/>
            <a:ext cx="972642" cy="290936"/>
          </a:xfrm>
          <a:prstGeom prst="wedgeRectCallout">
            <a:avLst>
              <a:gd name="adj1" fmla="val -24806"/>
              <a:gd name="adj2" fmla="val -137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v1.4.0-rc.1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234" name="Straight Arrow Connector 233"/>
          <p:cNvCxnSpPr>
            <a:stCxn id="238" idx="6"/>
            <a:endCxn id="223" idx="2"/>
          </p:cNvCxnSpPr>
          <p:nvPr/>
        </p:nvCxnSpPr>
        <p:spPr>
          <a:xfrm>
            <a:off x="2854839" y="13300757"/>
            <a:ext cx="1859595" cy="572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2677008" y="12434572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Freeform 39"/>
          <p:cNvSpPr/>
          <p:nvPr/>
        </p:nvSpPr>
        <p:spPr>
          <a:xfrm>
            <a:off x="1710470" y="12875518"/>
            <a:ext cx="682614" cy="784089"/>
          </a:xfrm>
          <a:custGeom>
            <a:avLst/>
            <a:gdLst>
              <a:gd name="connsiteX0" fmla="*/ 0 w 563697"/>
              <a:gd name="connsiteY0" fmla="*/ 93951 h 755123"/>
              <a:gd name="connsiteX1" fmla="*/ 93951 w 563697"/>
              <a:gd name="connsiteY1" fmla="*/ 0 h 755123"/>
              <a:gd name="connsiteX2" fmla="*/ 469746 w 563697"/>
              <a:gd name="connsiteY2" fmla="*/ 0 h 755123"/>
              <a:gd name="connsiteX3" fmla="*/ 563697 w 563697"/>
              <a:gd name="connsiteY3" fmla="*/ 93951 h 755123"/>
              <a:gd name="connsiteX4" fmla="*/ 563697 w 563697"/>
              <a:gd name="connsiteY4" fmla="*/ 661172 h 755123"/>
              <a:gd name="connsiteX5" fmla="*/ 469746 w 563697"/>
              <a:gd name="connsiteY5" fmla="*/ 755123 h 755123"/>
              <a:gd name="connsiteX6" fmla="*/ 93951 w 563697"/>
              <a:gd name="connsiteY6" fmla="*/ 755123 h 755123"/>
              <a:gd name="connsiteX7" fmla="*/ 0 w 563697"/>
              <a:gd name="connsiteY7" fmla="*/ 661172 h 755123"/>
              <a:gd name="connsiteX8" fmla="*/ 0 w 563697"/>
              <a:gd name="connsiteY8" fmla="*/ 93951 h 75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97" h="755123">
                <a:moveTo>
                  <a:pt x="0" y="93951"/>
                </a:moveTo>
                <a:cubicBezTo>
                  <a:pt x="0" y="42063"/>
                  <a:pt x="42063" y="0"/>
                  <a:pt x="93951" y="0"/>
                </a:cubicBezTo>
                <a:lnTo>
                  <a:pt x="469746" y="0"/>
                </a:lnTo>
                <a:cubicBezTo>
                  <a:pt x="521634" y="0"/>
                  <a:pt x="563697" y="42063"/>
                  <a:pt x="563697" y="93951"/>
                </a:cubicBezTo>
                <a:lnTo>
                  <a:pt x="563697" y="661172"/>
                </a:lnTo>
                <a:cubicBezTo>
                  <a:pt x="563697" y="713060"/>
                  <a:pt x="521634" y="755123"/>
                  <a:pt x="469746" y="755123"/>
                </a:cubicBezTo>
                <a:lnTo>
                  <a:pt x="93951" y="755123"/>
                </a:lnTo>
                <a:cubicBezTo>
                  <a:pt x="42063" y="755123"/>
                  <a:pt x="0" y="713060"/>
                  <a:pt x="0" y="661172"/>
                </a:cubicBezTo>
                <a:lnTo>
                  <a:pt x="0" y="939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17" tIns="46567" rIns="65617" bIns="46567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38" name="Oval 237"/>
          <p:cNvSpPr/>
          <p:nvPr/>
        </p:nvSpPr>
        <p:spPr>
          <a:xfrm>
            <a:off x="2669920" y="13219133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9" name="Straight Arrow Connector 238"/>
          <p:cNvCxnSpPr>
            <a:stCxn id="235" idx="4"/>
            <a:endCxn id="238" idx="0"/>
          </p:cNvCxnSpPr>
          <p:nvPr/>
        </p:nvCxnSpPr>
        <p:spPr>
          <a:xfrm flipH="1">
            <a:off x="2762379" y="12597821"/>
            <a:ext cx="7088" cy="62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ight Arrow 239"/>
          <p:cNvSpPr/>
          <p:nvPr/>
        </p:nvSpPr>
        <p:spPr>
          <a:xfrm>
            <a:off x="2332788" y="13197030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pSp>
        <p:nvGrpSpPr>
          <p:cNvPr id="242" name="Group 241"/>
          <p:cNvGrpSpPr/>
          <p:nvPr/>
        </p:nvGrpSpPr>
        <p:grpSpPr>
          <a:xfrm>
            <a:off x="3791737" y="11621577"/>
            <a:ext cx="563697" cy="755123"/>
            <a:chOff x="489739" y="0"/>
            <a:chExt cx="563697" cy="755123"/>
          </a:xfrm>
        </p:grpSpPr>
        <p:sp>
          <p:nvSpPr>
            <p:cNvPr id="244" name="Rounded Rectangle 243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Rounded Rectangle 4"/>
            <p:cNvSpPr/>
            <p:nvPr/>
          </p:nvSpPr>
          <p:spPr>
            <a:xfrm>
              <a:off x="517256" y="37161"/>
              <a:ext cx="536180" cy="690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250" name="Left Arrow 249"/>
          <p:cNvSpPr/>
          <p:nvPr/>
        </p:nvSpPr>
        <p:spPr>
          <a:xfrm>
            <a:off x="3555266" y="11922944"/>
            <a:ext cx="293775" cy="21599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1" name="TextBox 250"/>
          <p:cNvSpPr txBox="1"/>
          <p:nvPr/>
        </p:nvSpPr>
        <p:spPr>
          <a:xfrm>
            <a:off x="689152" y="11603645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53" name="Right Arrow 252"/>
          <p:cNvSpPr/>
          <p:nvPr/>
        </p:nvSpPr>
        <p:spPr>
          <a:xfrm rot="2397020">
            <a:off x="2518102" y="12220313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3" name="Right Arrow 292"/>
          <p:cNvSpPr/>
          <p:nvPr/>
        </p:nvSpPr>
        <p:spPr>
          <a:xfrm rot="14567370">
            <a:off x="11300649" y="4382604"/>
            <a:ext cx="369099" cy="2660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aphicFrame>
        <p:nvGraphicFramePr>
          <p:cNvPr id="198" name="Diagram 197"/>
          <p:cNvGraphicFramePr/>
          <p:nvPr>
            <p:extLst>
              <p:ext uri="{D42A27DB-BD31-4B8C-83A1-F6EECF244321}">
                <p14:modId xmlns:p14="http://schemas.microsoft.com/office/powerpoint/2010/main" val="3478726465"/>
              </p:ext>
            </p:extLst>
          </p:nvPr>
        </p:nvGraphicFramePr>
        <p:xfrm>
          <a:off x="3241123" y="9822688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3" name="Left Arrow 212"/>
          <p:cNvSpPr/>
          <p:nvPr/>
        </p:nvSpPr>
        <p:spPr>
          <a:xfrm rot="9851349">
            <a:off x="4306811" y="9709172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41" name="Diagram 186"/>
          <p:cNvGraphicFramePr/>
          <p:nvPr>
            <p:extLst>
              <p:ext uri="{D42A27DB-BD31-4B8C-83A1-F6EECF244321}">
                <p14:modId xmlns:p14="http://schemas.microsoft.com/office/powerpoint/2010/main" val="1749740935"/>
              </p:ext>
            </p:extLst>
          </p:nvPr>
        </p:nvGraphicFramePr>
        <p:xfrm>
          <a:off x="1126684" y="2056192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43" name="Left Arrow 189"/>
          <p:cNvSpPr/>
          <p:nvPr/>
        </p:nvSpPr>
        <p:spPr>
          <a:xfrm rot="10243138">
            <a:off x="2164770" y="1980956"/>
            <a:ext cx="360122" cy="190337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6" name="Oval 35"/>
          <p:cNvSpPr/>
          <p:nvPr/>
        </p:nvSpPr>
        <p:spPr>
          <a:xfrm>
            <a:off x="2605791" y="218538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9" name="Oval 424"/>
          <p:cNvSpPr/>
          <p:nvPr/>
        </p:nvSpPr>
        <p:spPr>
          <a:xfrm>
            <a:off x="2594896" y="281844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5" name="Oval 431"/>
          <p:cNvSpPr/>
          <p:nvPr/>
        </p:nvSpPr>
        <p:spPr>
          <a:xfrm>
            <a:off x="3073157" y="2501023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7" name="Straight Arrow Connector 433"/>
          <p:cNvCxnSpPr>
            <a:stCxn id="246" idx="6"/>
            <a:endCxn id="255" idx="1"/>
          </p:cNvCxnSpPr>
          <p:nvPr/>
        </p:nvCxnSpPr>
        <p:spPr>
          <a:xfrm>
            <a:off x="2790709" y="2267006"/>
            <a:ext cx="309529" cy="257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438"/>
          <p:cNvCxnSpPr>
            <a:stCxn id="255" idx="3"/>
            <a:endCxn id="249" idx="7"/>
          </p:cNvCxnSpPr>
          <p:nvPr/>
        </p:nvCxnSpPr>
        <p:spPr>
          <a:xfrm flipH="1">
            <a:off x="2752733" y="2640364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442"/>
          <p:cNvCxnSpPr>
            <a:stCxn id="246" idx="4"/>
            <a:endCxn id="249" idx="0"/>
          </p:cNvCxnSpPr>
          <p:nvPr/>
        </p:nvCxnSpPr>
        <p:spPr>
          <a:xfrm flipH="1">
            <a:off x="2687355" y="2348630"/>
            <a:ext cx="10895" cy="46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extBox 448"/>
          <p:cNvSpPr txBox="1"/>
          <p:nvPr/>
        </p:nvSpPr>
        <p:spPr>
          <a:xfrm>
            <a:off x="2762078" y="196265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72" name="Straight Arrow Connector 442"/>
          <p:cNvCxnSpPr>
            <a:endCxn id="246" idx="0"/>
          </p:cNvCxnSpPr>
          <p:nvPr/>
        </p:nvCxnSpPr>
        <p:spPr>
          <a:xfrm flipH="1">
            <a:off x="2698250" y="1943319"/>
            <a:ext cx="17933" cy="24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Oval 35"/>
          <p:cNvSpPr/>
          <p:nvPr/>
        </p:nvSpPr>
        <p:spPr>
          <a:xfrm>
            <a:off x="4291773" y="621057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5" name="Oval 424"/>
          <p:cNvSpPr/>
          <p:nvPr/>
        </p:nvSpPr>
        <p:spPr>
          <a:xfrm>
            <a:off x="4279934" y="6829374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6" name="Oval 431"/>
          <p:cNvSpPr/>
          <p:nvPr/>
        </p:nvSpPr>
        <p:spPr>
          <a:xfrm>
            <a:off x="4758195" y="651195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7" name="Straight Arrow Connector 433"/>
          <p:cNvCxnSpPr/>
          <p:nvPr/>
        </p:nvCxnSpPr>
        <p:spPr>
          <a:xfrm>
            <a:off x="4479919" y="6290836"/>
            <a:ext cx="308585" cy="24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438"/>
          <p:cNvCxnSpPr>
            <a:stCxn id="286" idx="3"/>
            <a:endCxn id="285" idx="7"/>
          </p:cNvCxnSpPr>
          <p:nvPr/>
        </p:nvCxnSpPr>
        <p:spPr>
          <a:xfrm flipH="1">
            <a:off x="4437771" y="6651297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442"/>
          <p:cNvCxnSpPr>
            <a:stCxn id="284" idx="4"/>
            <a:endCxn id="285" idx="0"/>
          </p:cNvCxnSpPr>
          <p:nvPr/>
        </p:nvCxnSpPr>
        <p:spPr>
          <a:xfrm flipH="1">
            <a:off x="4372393" y="6373819"/>
            <a:ext cx="11839" cy="45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TextBox 448"/>
          <p:cNvSpPr txBox="1"/>
          <p:nvPr/>
        </p:nvSpPr>
        <p:spPr>
          <a:xfrm>
            <a:off x="4758137" y="6189770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4384232" y="5988368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Oval 223"/>
          <p:cNvSpPr/>
          <p:nvPr/>
        </p:nvSpPr>
        <p:spPr>
          <a:xfrm>
            <a:off x="2601471" y="189701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0" name="Straight Arrow Connector 442"/>
          <p:cNvCxnSpPr>
            <a:stCxn id="310" idx="4"/>
            <a:endCxn id="229" idx="0"/>
          </p:cNvCxnSpPr>
          <p:nvPr/>
        </p:nvCxnSpPr>
        <p:spPr>
          <a:xfrm>
            <a:off x="2677008" y="1694680"/>
            <a:ext cx="16922" cy="2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206"/>
          <p:cNvCxnSpPr>
            <a:stCxn id="156" idx="4"/>
          </p:cNvCxnSpPr>
          <p:nvPr/>
        </p:nvCxnSpPr>
        <p:spPr>
          <a:xfrm>
            <a:off x="14449671" y="7487348"/>
            <a:ext cx="6317" cy="6112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8960853" y="5119874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stCxn id="64" idx="4"/>
          </p:cNvCxnSpPr>
          <p:nvPr/>
        </p:nvCxnSpPr>
        <p:spPr>
          <a:xfrm>
            <a:off x="7792848" y="7963518"/>
            <a:ext cx="0" cy="416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206"/>
          <p:cNvCxnSpPr>
            <a:stCxn id="316" idx="4"/>
          </p:cNvCxnSpPr>
          <p:nvPr/>
        </p:nvCxnSpPr>
        <p:spPr>
          <a:xfrm>
            <a:off x="4886763" y="5022599"/>
            <a:ext cx="3843" cy="3497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206"/>
          <p:cNvCxnSpPr>
            <a:stCxn id="223" idx="4"/>
          </p:cNvCxnSpPr>
          <p:nvPr/>
        </p:nvCxnSpPr>
        <p:spPr>
          <a:xfrm>
            <a:off x="4806892" y="13954707"/>
            <a:ext cx="0" cy="32644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B79C3D-E04C-4E02-93CB-8D289870E85B}"/>
              </a:ext>
            </a:extLst>
          </p:cNvPr>
          <p:cNvSpPr txBox="1"/>
          <p:nvPr/>
        </p:nvSpPr>
        <p:spPr>
          <a:xfrm>
            <a:off x="0" y="46434"/>
            <a:ext cx="4904869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a long time ago by Florian Decker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92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1428136" y="4520826"/>
            <a:ext cx="816628" cy="817466"/>
          </a:xfrm>
          <a:custGeom>
            <a:avLst/>
            <a:gdLst>
              <a:gd name="connsiteX0" fmla="*/ 0 w 483963"/>
              <a:gd name="connsiteY0" fmla="*/ 80662 h 735666"/>
              <a:gd name="connsiteX1" fmla="*/ 80662 w 483963"/>
              <a:gd name="connsiteY1" fmla="*/ 0 h 735666"/>
              <a:gd name="connsiteX2" fmla="*/ 403301 w 483963"/>
              <a:gd name="connsiteY2" fmla="*/ 0 h 735666"/>
              <a:gd name="connsiteX3" fmla="*/ 483963 w 483963"/>
              <a:gd name="connsiteY3" fmla="*/ 80662 h 735666"/>
              <a:gd name="connsiteX4" fmla="*/ 483963 w 483963"/>
              <a:gd name="connsiteY4" fmla="*/ 655004 h 735666"/>
              <a:gd name="connsiteX5" fmla="*/ 403301 w 483963"/>
              <a:gd name="connsiteY5" fmla="*/ 735666 h 735666"/>
              <a:gd name="connsiteX6" fmla="*/ 80662 w 483963"/>
              <a:gd name="connsiteY6" fmla="*/ 735666 h 735666"/>
              <a:gd name="connsiteX7" fmla="*/ 0 w 483963"/>
              <a:gd name="connsiteY7" fmla="*/ 655004 h 735666"/>
              <a:gd name="connsiteX8" fmla="*/ 0 w 483963"/>
              <a:gd name="connsiteY8" fmla="*/ 80662 h 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63" h="735666">
                <a:moveTo>
                  <a:pt x="0" y="80662"/>
                </a:moveTo>
                <a:cubicBezTo>
                  <a:pt x="0" y="36114"/>
                  <a:pt x="36114" y="0"/>
                  <a:pt x="80662" y="0"/>
                </a:cubicBezTo>
                <a:lnTo>
                  <a:pt x="403301" y="0"/>
                </a:lnTo>
                <a:cubicBezTo>
                  <a:pt x="447849" y="0"/>
                  <a:pt x="483963" y="36114"/>
                  <a:pt x="483963" y="80662"/>
                </a:cubicBezTo>
                <a:lnTo>
                  <a:pt x="483963" y="655004"/>
                </a:lnTo>
                <a:cubicBezTo>
                  <a:pt x="483963" y="699552"/>
                  <a:pt x="447849" y="735666"/>
                  <a:pt x="403301" y="735666"/>
                </a:cubicBezTo>
                <a:lnTo>
                  <a:pt x="80662" y="735666"/>
                </a:lnTo>
                <a:cubicBezTo>
                  <a:pt x="36114" y="735666"/>
                  <a:pt x="0" y="699552"/>
                  <a:pt x="0" y="655004"/>
                </a:cubicBezTo>
                <a:lnTo>
                  <a:pt x="0" y="80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5" tIns="40770" rIns="57915" bIns="4077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09384" y="595232"/>
            <a:ext cx="1222591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develop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11412" y="145714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support/v1.2</a:t>
            </a:r>
          </a:p>
        </p:txBody>
      </p:sp>
      <p:cxnSp>
        <p:nvCxnSpPr>
          <p:cNvPr id="26" name="Straight Arrow Connector 25"/>
          <p:cNvCxnSpPr>
            <a:stCxn id="36" idx="4"/>
            <a:endCxn id="64" idx="0"/>
          </p:cNvCxnSpPr>
          <p:nvPr/>
        </p:nvCxnSpPr>
        <p:spPr>
          <a:xfrm>
            <a:off x="7671828" y="2138590"/>
            <a:ext cx="70142" cy="586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7737206" y="1128260"/>
            <a:ext cx="1158269" cy="87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79369" y="1975342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3416306" y="2114683"/>
            <a:ext cx="4190144" cy="104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31388" y="3081926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2720499" y="2712928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/v1.2.1</a:t>
            </a:r>
          </a:p>
        </p:txBody>
      </p:sp>
      <p:cxnSp>
        <p:nvCxnSpPr>
          <p:cNvPr id="56" name="Straight Arrow Connector 55"/>
          <p:cNvCxnSpPr>
            <a:stCxn id="69" idx="3"/>
            <a:endCxn id="288" idx="6"/>
          </p:cNvCxnSpPr>
          <p:nvPr/>
        </p:nvCxnSpPr>
        <p:spPr>
          <a:xfrm flipH="1">
            <a:off x="4379186" y="6431237"/>
            <a:ext cx="825477" cy="393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ular Callout 58"/>
          <p:cNvSpPr/>
          <p:nvPr/>
        </p:nvSpPr>
        <p:spPr>
          <a:xfrm>
            <a:off x="7941989" y="7577316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649511" y="8001592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Straight Arrow Connector 66"/>
          <p:cNvCxnSpPr>
            <a:stCxn id="261" idx="5"/>
            <a:endCxn id="69" idx="1"/>
          </p:cNvCxnSpPr>
          <p:nvPr/>
        </p:nvCxnSpPr>
        <p:spPr>
          <a:xfrm>
            <a:off x="4362052" y="5910550"/>
            <a:ext cx="842611" cy="401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177583" y="6287463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TextBox 69"/>
          <p:cNvSpPr txBox="1"/>
          <p:nvPr/>
        </p:nvSpPr>
        <p:spPr>
          <a:xfrm>
            <a:off x="5083762" y="5889714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prerelease/v1.3.0-rc.1</a:t>
            </a:r>
          </a:p>
        </p:txBody>
      </p:sp>
      <p:cxnSp>
        <p:nvCxnSpPr>
          <p:cNvPr id="74" name="Straight Arrow Connector 73"/>
          <p:cNvCxnSpPr>
            <a:stCxn id="285" idx="4"/>
            <a:endCxn id="192" idx="0"/>
          </p:cNvCxnSpPr>
          <p:nvPr/>
        </p:nvCxnSpPr>
        <p:spPr>
          <a:xfrm>
            <a:off x="3307683" y="4249428"/>
            <a:ext cx="11839" cy="1205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4872040" y="7410983"/>
            <a:ext cx="994427" cy="339717"/>
          </a:xfrm>
          <a:prstGeom prst="wedgeRectCallout">
            <a:avLst>
              <a:gd name="adj1" fmla="val -15719"/>
              <a:gd name="adj2" fmla="val -297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v1.2.1-rc.1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544826" y="199949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8960856" y="1152170"/>
            <a:ext cx="3" cy="380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868394" y="988919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8011395" y="546847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v1.2.0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461" idx="3"/>
            <a:endCxn id="134" idx="6"/>
          </p:cNvCxnSpPr>
          <p:nvPr/>
        </p:nvCxnSpPr>
        <p:spPr>
          <a:xfrm flipH="1">
            <a:off x="14509595" y="1712490"/>
            <a:ext cx="345028" cy="1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2" idx="4"/>
            <a:endCxn id="145" idx="0"/>
          </p:cNvCxnSpPr>
          <p:nvPr/>
        </p:nvCxnSpPr>
        <p:spPr>
          <a:xfrm>
            <a:off x="14427964" y="2835351"/>
            <a:ext cx="19093" cy="1545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4324677" y="1819294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Oval 136"/>
          <p:cNvSpPr/>
          <p:nvPr/>
        </p:nvSpPr>
        <p:spPr>
          <a:xfrm>
            <a:off x="14320007" y="132699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8" name="Straight Arrow Connector 137"/>
          <p:cNvCxnSpPr>
            <a:stCxn id="144" idx="2"/>
            <a:endCxn id="88" idx="7"/>
          </p:cNvCxnSpPr>
          <p:nvPr/>
        </p:nvCxnSpPr>
        <p:spPr>
          <a:xfrm flipH="1">
            <a:off x="11364157" y="2400740"/>
            <a:ext cx="2971347" cy="26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765988" y="2261877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release/v2.0.0</a:t>
            </a:r>
          </a:p>
        </p:txBody>
      </p:sp>
      <p:cxnSp>
        <p:nvCxnSpPr>
          <p:cNvPr id="141" name="Straight Arrow Connector 140"/>
          <p:cNvCxnSpPr>
            <a:stCxn id="88" idx="4"/>
            <a:endCxn id="142" idx="0"/>
          </p:cNvCxnSpPr>
          <p:nvPr/>
        </p:nvCxnSpPr>
        <p:spPr>
          <a:xfrm>
            <a:off x="11298780" y="2811732"/>
            <a:ext cx="10633" cy="78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11216953" y="360020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3" name="Straight Arrow Connector 142"/>
          <p:cNvCxnSpPr>
            <a:stCxn id="147" idx="3"/>
            <a:endCxn id="142" idx="6"/>
          </p:cNvCxnSpPr>
          <p:nvPr/>
        </p:nvCxnSpPr>
        <p:spPr>
          <a:xfrm flipH="1">
            <a:off x="11401870" y="3320282"/>
            <a:ext cx="986317" cy="36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4354596" y="438134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6" name="Straight Arrow Connector 145"/>
          <p:cNvCxnSpPr>
            <a:stCxn id="88" idx="6"/>
            <a:endCxn id="147" idx="1"/>
          </p:cNvCxnSpPr>
          <p:nvPr/>
        </p:nvCxnSpPr>
        <p:spPr>
          <a:xfrm>
            <a:off x="11391236" y="2727509"/>
            <a:ext cx="996950" cy="47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2361106" y="3176507"/>
            <a:ext cx="184916" cy="1684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TextBox 147"/>
          <p:cNvSpPr txBox="1"/>
          <p:nvPr/>
        </p:nvSpPr>
        <p:spPr>
          <a:xfrm>
            <a:off x="11762103" y="2611083"/>
            <a:ext cx="162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prerelease/v2.0.0-rc.1</a:t>
            </a:r>
          </a:p>
        </p:txBody>
      </p:sp>
      <p:sp>
        <p:nvSpPr>
          <p:cNvPr id="153" name="Rectangular Callout 152"/>
          <p:cNvSpPr/>
          <p:nvPr/>
        </p:nvSpPr>
        <p:spPr>
          <a:xfrm>
            <a:off x="12272528" y="3689579"/>
            <a:ext cx="840430" cy="445503"/>
          </a:xfrm>
          <a:prstGeom prst="wedgeRectCallout">
            <a:avLst>
              <a:gd name="adj1" fmla="val -26462"/>
              <a:gd name="adj2" fmla="val -119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252" idx="5"/>
          </p:cNvCxnSpPr>
          <p:nvPr/>
        </p:nvCxnSpPr>
        <p:spPr>
          <a:xfrm>
            <a:off x="11373974" y="4269243"/>
            <a:ext cx="1420006" cy="11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12" idx="4"/>
            <a:endCxn id="156" idx="0"/>
          </p:cNvCxnSpPr>
          <p:nvPr/>
        </p:nvCxnSpPr>
        <p:spPr>
          <a:xfrm>
            <a:off x="14449099" y="5718062"/>
            <a:ext cx="572" cy="160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4357212" y="7324100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7" name="Straight Arrow Connector 156"/>
          <p:cNvCxnSpPr>
            <a:stCxn id="212" idx="2"/>
            <a:endCxn id="158" idx="7"/>
          </p:cNvCxnSpPr>
          <p:nvPr/>
        </p:nvCxnSpPr>
        <p:spPr>
          <a:xfrm flipH="1">
            <a:off x="13159292" y="5636436"/>
            <a:ext cx="1197348" cy="88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3001455" y="6494419"/>
            <a:ext cx="184918" cy="163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TextBox 158"/>
          <p:cNvSpPr txBox="1"/>
          <p:nvPr/>
        </p:nvSpPr>
        <p:spPr>
          <a:xfrm>
            <a:off x="11980272" y="5838726"/>
            <a:ext cx="187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cxnSp>
        <p:nvCxnSpPr>
          <p:cNvPr id="162" name="Straight Arrow Connector 161"/>
          <p:cNvCxnSpPr>
            <a:stCxn id="158" idx="5"/>
            <a:endCxn id="156" idx="1"/>
          </p:cNvCxnSpPr>
          <p:nvPr/>
        </p:nvCxnSpPr>
        <p:spPr>
          <a:xfrm>
            <a:off x="13159293" y="6633761"/>
            <a:ext cx="1225001" cy="71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ular Callout 162"/>
          <p:cNvSpPr/>
          <p:nvPr/>
        </p:nvSpPr>
        <p:spPr>
          <a:xfrm>
            <a:off x="12887441" y="7247976"/>
            <a:ext cx="909096" cy="565706"/>
          </a:xfrm>
          <a:prstGeom prst="wedgeRectCallout">
            <a:avLst>
              <a:gd name="adj1" fmla="val -22749"/>
              <a:gd name="adj2" fmla="val -125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868397" y="4956626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5" name="Straight Arrow Connector 174"/>
          <p:cNvCxnSpPr>
            <a:stCxn id="252" idx="3"/>
            <a:endCxn id="165" idx="6"/>
          </p:cNvCxnSpPr>
          <p:nvPr/>
        </p:nvCxnSpPr>
        <p:spPr>
          <a:xfrm flipH="1">
            <a:off x="9053316" y="4269244"/>
            <a:ext cx="2189903" cy="76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ular Callout 188"/>
          <p:cNvSpPr/>
          <p:nvPr/>
        </p:nvSpPr>
        <p:spPr>
          <a:xfrm>
            <a:off x="8248436" y="4544422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v2.0.0</a:t>
            </a:r>
          </a:p>
        </p:txBody>
      </p:sp>
      <p:sp>
        <p:nvSpPr>
          <p:cNvPr id="88" name="Oval 87"/>
          <p:cNvSpPr/>
          <p:nvPr/>
        </p:nvSpPr>
        <p:spPr>
          <a:xfrm>
            <a:off x="11206320" y="2643288"/>
            <a:ext cx="184916" cy="168442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8960853" y="642557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9" idx="6"/>
            <a:endCxn id="191" idx="2"/>
          </p:cNvCxnSpPr>
          <p:nvPr/>
        </p:nvCxnSpPr>
        <p:spPr>
          <a:xfrm flipV="1">
            <a:off x="9053318" y="558344"/>
            <a:ext cx="1033559" cy="512207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086870" y="474115"/>
            <a:ext cx="184916" cy="16844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5" name="Straight Connector 194"/>
          <p:cNvCxnSpPr>
            <a:stCxn id="137" idx="2"/>
            <a:endCxn id="191" idx="6"/>
          </p:cNvCxnSpPr>
          <p:nvPr/>
        </p:nvCxnSpPr>
        <p:spPr>
          <a:xfrm flipH="1" flipV="1">
            <a:off x="10271787" y="558337"/>
            <a:ext cx="4048221" cy="850287"/>
          </a:xfrm>
          <a:prstGeom prst="line">
            <a:avLst/>
          </a:prstGeom>
          <a:ln w="15875">
            <a:solidFill>
              <a:schemeClr val="bg2"/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5" idx="4"/>
            <a:endCxn id="256" idx="0"/>
          </p:cNvCxnSpPr>
          <p:nvPr/>
        </p:nvCxnSpPr>
        <p:spPr>
          <a:xfrm>
            <a:off x="14447058" y="4544589"/>
            <a:ext cx="4921" cy="6007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4356640" y="555481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6" name="Oval 255"/>
          <p:cNvSpPr/>
          <p:nvPr/>
        </p:nvSpPr>
        <p:spPr>
          <a:xfrm>
            <a:off x="14359517" y="514537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8" name="Straight Arrow Connector 267"/>
          <p:cNvCxnSpPr>
            <a:stCxn id="256" idx="4"/>
            <a:endCxn id="212" idx="0"/>
          </p:cNvCxnSpPr>
          <p:nvPr/>
        </p:nvCxnSpPr>
        <p:spPr>
          <a:xfrm flipH="1">
            <a:off x="14449102" y="5308621"/>
            <a:ext cx="2877" cy="24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1" name="Oval 460"/>
          <p:cNvSpPr/>
          <p:nvPr/>
        </p:nvSpPr>
        <p:spPr>
          <a:xfrm>
            <a:off x="14827542" y="157314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3" name="Straight Arrow Connector 462"/>
          <p:cNvCxnSpPr>
            <a:stCxn id="137" idx="6"/>
            <a:endCxn id="461" idx="1"/>
          </p:cNvCxnSpPr>
          <p:nvPr/>
        </p:nvCxnSpPr>
        <p:spPr>
          <a:xfrm>
            <a:off x="14504925" y="1408626"/>
            <a:ext cx="349698" cy="18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137" idx="4"/>
            <a:endCxn id="134" idx="0"/>
          </p:cNvCxnSpPr>
          <p:nvPr/>
        </p:nvCxnSpPr>
        <p:spPr>
          <a:xfrm>
            <a:off x="14412466" y="1490250"/>
            <a:ext cx="4670" cy="32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14599373" y="1116654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feature/RM-1</a:t>
            </a:r>
          </a:p>
        </p:txBody>
      </p:sp>
      <p:sp>
        <p:nvSpPr>
          <p:cNvPr id="144" name="Oval 143"/>
          <p:cNvSpPr/>
          <p:nvPr/>
        </p:nvSpPr>
        <p:spPr>
          <a:xfrm>
            <a:off x="14335503" y="2319116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2" name="Straight Arrow Connector 151"/>
          <p:cNvCxnSpPr>
            <a:stCxn id="134" idx="4"/>
            <a:endCxn id="144" idx="0"/>
          </p:cNvCxnSpPr>
          <p:nvPr/>
        </p:nvCxnSpPr>
        <p:spPr>
          <a:xfrm>
            <a:off x="14417136" y="1982542"/>
            <a:ext cx="10826" cy="33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2388186" y="12830377"/>
          <a:ext cx="56651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Development</a:t>
                      </a:r>
                      <a:r>
                        <a:rPr lang="de-AT" sz="1200" baseline="0" dirty="0"/>
                        <a:t>ForNextRelease</a:t>
                      </a:r>
                      <a:r>
                        <a:rPr lang="de-AT" sz="1200" dirty="0"/>
                        <a:t>:</a:t>
                      </a:r>
                    </a:p>
                    <a:p>
                      <a:endParaRPr lang="de-A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Update AssemblyInfo mit Versionsnummer für nächsten Release und "x001"-Suffix (COMMIT)</a:t>
                      </a:r>
                    </a:p>
                    <a:p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1200" dirty="0"/>
                        <a:t>Prepare Next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Update AssemblyInfo mit Release-Versionsnummer (COMMIT)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Release Notes erstellen (COMMIT)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2" name="Oval 251"/>
          <p:cNvSpPr/>
          <p:nvPr/>
        </p:nvSpPr>
        <p:spPr>
          <a:xfrm>
            <a:off x="11216138" y="412546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4" name="Straight Arrow Connector 253"/>
          <p:cNvCxnSpPr>
            <a:stCxn id="142" idx="4"/>
            <a:endCxn id="252" idx="0"/>
          </p:cNvCxnSpPr>
          <p:nvPr/>
        </p:nvCxnSpPr>
        <p:spPr>
          <a:xfrm flipH="1">
            <a:off x="11308597" y="3768651"/>
            <a:ext cx="815" cy="3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11980272" y="612373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97" name="Right Arrow 296"/>
          <p:cNvSpPr/>
          <p:nvPr/>
        </p:nvSpPr>
        <p:spPr>
          <a:xfrm>
            <a:off x="12569035" y="647070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98" name="Rectangular Callout 297"/>
          <p:cNvSpPr/>
          <p:nvPr/>
        </p:nvSpPr>
        <p:spPr>
          <a:xfrm>
            <a:off x="13211987" y="12050974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37" idx="0"/>
          </p:cNvCxnSpPr>
          <p:nvPr/>
        </p:nvCxnSpPr>
        <p:spPr>
          <a:xfrm flipH="1" flipV="1">
            <a:off x="14410009" y="1127933"/>
            <a:ext cx="2459" cy="199066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5750103" y="6362706"/>
            <a:ext cx="745196" cy="836359"/>
            <a:chOff x="489739" y="-48685"/>
            <a:chExt cx="619576" cy="803808"/>
          </a:xfrm>
        </p:grpSpPr>
        <p:sp>
          <p:nvSpPr>
            <p:cNvPr id="171" name="Rounded Rectangle 170"/>
            <p:cNvSpPr/>
            <p:nvPr/>
          </p:nvSpPr>
          <p:spPr>
            <a:xfrm>
              <a:off x="489739" y="-48685"/>
              <a:ext cx="619576" cy="8038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ounded Rectangle 4"/>
            <p:cNvSpPr/>
            <p:nvPr/>
          </p:nvSpPr>
          <p:spPr>
            <a:xfrm>
              <a:off x="517256" y="27517"/>
              <a:ext cx="508663" cy="700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73" name="Left Arrow 172"/>
          <p:cNvSpPr/>
          <p:nvPr/>
        </p:nvSpPr>
        <p:spPr>
          <a:xfrm rot="1286194">
            <a:off x="5408075" y="6267206"/>
            <a:ext cx="375123" cy="42167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6" name="Group 175"/>
          <p:cNvGrpSpPr/>
          <p:nvPr/>
        </p:nvGrpSpPr>
        <p:grpSpPr>
          <a:xfrm>
            <a:off x="12919958" y="2889702"/>
            <a:ext cx="583485" cy="781807"/>
            <a:chOff x="489739" y="-26245"/>
            <a:chExt cx="583485" cy="781807"/>
          </a:xfrm>
        </p:grpSpPr>
        <p:sp>
          <p:nvSpPr>
            <p:cNvPr id="177" name="Rounded Rectangle 17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Rounded Rectangle 4"/>
            <p:cNvSpPr/>
            <p:nvPr/>
          </p:nvSpPr>
          <p:spPr>
            <a:xfrm>
              <a:off x="489739" y="-26245"/>
              <a:ext cx="583485" cy="78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80" name="Left Arrow 179"/>
          <p:cNvSpPr/>
          <p:nvPr/>
        </p:nvSpPr>
        <p:spPr>
          <a:xfrm>
            <a:off x="12638483" y="3109825"/>
            <a:ext cx="316771" cy="26120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Oval 181"/>
          <p:cNvSpPr/>
          <p:nvPr/>
        </p:nvSpPr>
        <p:spPr>
          <a:xfrm>
            <a:off x="14335503" y="267210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3" name="Straight Arrow Connector 182"/>
          <p:cNvCxnSpPr>
            <a:stCxn id="144" idx="4"/>
            <a:endCxn id="182" idx="0"/>
          </p:cNvCxnSpPr>
          <p:nvPr/>
        </p:nvCxnSpPr>
        <p:spPr>
          <a:xfrm>
            <a:off x="14427962" y="2482366"/>
            <a:ext cx="0" cy="18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Diagram 186"/>
          <p:cNvGraphicFramePr/>
          <p:nvPr>
            <p:extLst>
              <p:ext uri="{D42A27DB-BD31-4B8C-83A1-F6EECF244321}">
                <p14:modId xmlns:p14="http://schemas.microsoft.com/office/powerpoint/2010/main" val="4290002613"/>
              </p:ext>
            </p:extLst>
          </p:nvPr>
        </p:nvGraphicFramePr>
        <p:xfrm>
          <a:off x="1911807" y="3197132"/>
          <a:ext cx="1165791" cy="79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0" name="Left Arrow 189"/>
          <p:cNvSpPr/>
          <p:nvPr/>
        </p:nvSpPr>
        <p:spPr>
          <a:xfrm rot="9099860">
            <a:off x="2954533" y="3143120"/>
            <a:ext cx="267362" cy="28453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TextBox 193"/>
          <p:cNvSpPr txBox="1"/>
          <p:nvPr/>
        </p:nvSpPr>
        <p:spPr>
          <a:xfrm>
            <a:off x="9603729" y="2612150"/>
            <a:ext cx="1276344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197" name="Right Arrow 196"/>
          <p:cNvSpPr/>
          <p:nvPr/>
        </p:nvSpPr>
        <p:spPr>
          <a:xfrm rot="1515013">
            <a:off x="10818103" y="3400115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1" name="TextBox 200"/>
          <p:cNvSpPr txBox="1"/>
          <p:nvPr/>
        </p:nvSpPr>
        <p:spPr>
          <a:xfrm>
            <a:off x="14772569" y="6475492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2" name="Right Arrow 201"/>
          <p:cNvSpPr/>
          <p:nvPr/>
        </p:nvSpPr>
        <p:spPr>
          <a:xfrm rot="8281380">
            <a:off x="14533995" y="7096120"/>
            <a:ext cx="322493" cy="324976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3" name="TextBox 202"/>
          <p:cNvSpPr txBox="1"/>
          <p:nvPr/>
        </p:nvSpPr>
        <p:spPr>
          <a:xfrm>
            <a:off x="14779191" y="3782530"/>
            <a:ext cx="187992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wird nicht übernommen</a:t>
            </a:r>
          </a:p>
        </p:txBody>
      </p:sp>
      <p:sp>
        <p:nvSpPr>
          <p:cNvPr id="204" name="Right Arrow 203"/>
          <p:cNvSpPr/>
          <p:nvPr/>
        </p:nvSpPr>
        <p:spPr>
          <a:xfrm rot="8775697">
            <a:off x="14551259" y="4195737"/>
            <a:ext cx="302029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186" name="Diagram 185"/>
          <p:cNvGraphicFramePr/>
          <p:nvPr/>
        </p:nvGraphicFramePr>
        <p:xfrm>
          <a:off x="14723684" y="2874589"/>
          <a:ext cx="1104215" cy="55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5" name="Diagram 204"/>
          <p:cNvGraphicFramePr/>
          <p:nvPr/>
        </p:nvGraphicFramePr>
        <p:xfrm>
          <a:off x="14676378" y="2908964"/>
          <a:ext cx="1151520" cy="56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6" name="Left Arrow 205"/>
          <p:cNvSpPr/>
          <p:nvPr/>
        </p:nvSpPr>
        <p:spPr>
          <a:xfrm rot="2641140">
            <a:off x="14502588" y="2789624"/>
            <a:ext cx="292138" cy="25220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9" name="TextBox 208"/>
          <p:cNvSpPr txBox="1"/>
          <p:nvPr/>
        </p:nvSpPr>
        <p:spPr>
          <a:xfrm>
            <a:off x="4771110" y="9750235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support</a:t>
            </a:r>
            <a:r>
              <a:rPr lang="de-AT" sz="1400" dirty="0"/>
              <a:t>/v.1.3</a:t>
            </a:r>
          </a:p>
        </p:txBody>
      </p:sp>
      <p:cxnSp>
        <p:nvCxnSpPr>
          <p:cNvPr id="211" name="Straight Arrow Connector 210"/>
          <p:cNvCxnSpPr>
            <a:stCxn id="64" idx="3"/>
            <a:endCxn id="214" idx="6"/>
          </p:cNvCxnSpPr>
          <p:nvPr/>
        </p:nvCxnSpPr>
        <p:spPr>
          <a:xfrm flipH="1">
            <a:off x="5402851" y="8140933"/>
            <a:ext cx="2273741" cy="200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5217933" y="10060064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8" name="Straight Arrow Connector 217"/>
          <p:cNvCxnSpPr>
            <a:stCxn id="214" idx="3"/>
            <a:endCxn id="219" idx="6"/>
          </p:cNvCxnSpPr>
          <p:nvPr/>
        </p:nvCxnSpPr>
        <p:spPr>
          <a:xfrm flipH="1">
            <a:off x="3360136" y="10199405"/>
            <a:ext cx="1884878" cy="150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3175218" y="11626062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0" name="TextBox 219"/>
          <p:cNvSpPr txBox="1"/>
          <p:nvPr/>
        </p:nvSpPr>
        <p:spPr>
          <a:xfrm>
            <a:off x="2843361" y="1117524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/v1.3.1</a:t>
            </a:r>
          </a:p>
        </p:txBody>
      </p:sp>
      <p:cxnSp>
        <p:nvCxnSpPr>
          <p:cNvPr id="221" name="Straight Arrow Connector 220"/>
          <p:cNvCxnSpPr>
            <a:stCxn id="226" idx="3"/>
            <a:endCxn id="235" idx="7"/>
          </p:cNvCxnSpPr>
          <p:nvPr/>
        </p:nvCxnSpPr>
        <p:spPr>
          <a:xfrm flipH="1">
            <a:off x="3338346" y="12492165"/>
            <a:ext cx="529125" cy="36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5"/>
            <a:endCxn id="226" idx="1"/>
          </p:cNvCxnSpPr>
          <p:nvPr/>
        </p:nvCxnSpPr>
        <p:spPr>
          <a:xfrm>
            <a:off x="3333056" y="11765403"/>
            <a:ext cx="534415" cy="60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3840390" y="12348391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7" name="TextBox 226"/>
          <p:cNvSpPr txBox="1"/>
          <p:nvPr/>
        </p:nvSpPr>
        <p:spPr>
          <a:xfrm>
            <a:off x="3583888" y="11593352"/>
            <a:ext cx="184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/>
              <a:t>prerelease</a:t>
            </a:r>
            <a:r>
              <a:rPr lang="de-AT" sz="1200" dirty="0"/>
              <a:t>/v1.3.1-alpha.1</a:t>
            </a:r>
          </a:p>
        </p:txBody>
      </p:sp>
      <p:cxnSp>
        <p:nvCxnSpPr>
          <p:cNvPr id="231" name="Straight Arrow Connector 230"/>
          <p:cNvCxnSpPr>
            <a:stCxn id="219" idx="4"/>
            <a:endCxn id="235" idx="0"/>
          </p:cNvCxnSpPr>
          <p:nvPr/>
        </p:nvCxnSpPr>
        <p:spPr>
          <a:xfrm>
            <a:off x="3267677" y="11789310"/>
            <a:ext cx="5290" cy="104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3703287" y="12843295"/>
            <a:ext cx="1228141" cy="478719"/>
          </a:xfrm>
          <a:prstGeom prst="wedgeRectCallout">
            <a:avLst>
              <a:gd name="adj1" fmla="val -24806"/>
              <a:gd name="adj2" fmla="val -137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v1.3.1-alpha.1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3180508" y="1283465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8" name="Oval 237"/>
          <p:cNvSpPr/>
          <p:nvPr/>
        </p:nvSpPr>
        <p:spPr>
          <a:xfrm>
            <a:off x="3173420" y="13619215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9" name="Straight Arrow Connector 238"/>
          <p:cNvCxnSpPr>
            <a:stCxn id="235" idx="4"/>
            <a:endCxn id="238" idx="0"/>
          </p:cNvCxnSpPr>
          <p:nvPr/>
        </p:nvCxnSpPr>
        <p:spPr>
          <a:xfrm flipH="1">
            <a:off x="3265879" y="12997903"/>
            <a:ext cx="7088" cy="62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4295237" y="12021659"/>
            <a:ext cx="563697" cy="755123"/>
            <a:chOff x="489739" y="0"/>
            <a:chExt cx="563697" cy="755123"/>
          </a:xfrm>
        </p:grpSpPr>
        <p:sp>
          <p:nvSpPr>
            <p:cNvPr id="244" name="Rounded Rectangle 243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Rounded Rectangle 4"/>
            <p:cNvSpPr/>
            <p:nvPr/>
          </p:nvSpPr>
          <p:spPr>
            <a:xfrm>
              <a:off x="517256" y="37161"/>
              <a:ext cx="536180" cy="690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250" name="Left Arrow 249"/>
          <p:cNvSpPr/>
          <p:nvPr/>
        </p:nvSpPr>
        <p:spPr>
          <a:xfrm>
            <a:off x="4058766" y="12323026"/>
            <a:ext cx="293775" cy="21599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1" name="TextBox 250"/>
          <p:cNvSpPr txBox="1"/>
          <p:nvPr/>
        </p:nvSpPr>
        <p:spPr>
          <a:xfrm>
            <a:off x="1192652" y="12003727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53" name="Right Arrow 252"/>
          <p:cNvSpPr/>
          <p:nvPr/>
        </p:nvSpPr>
        <p:spPr>
          <a:xfrm rot="2397020">
            <a:off x="3021602" y="12620395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3" name="Right Arrow 292"/>
          <p:cNvSpPr/>
          <p:nvPr/>
        </p:nvSpPr>
        <p:spPr>
          <a:xfrm rot="14567370">
            <a:off x="11300649" y="4382604"/>
            <a:ext cx="369099" cy="2660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aphicFrame>
        <p:nvGraphicFramePr>
          <p:cNvPr id="198" name="Diagram 197"/>
          <p:cNvGraphicFramePr/>
          <p:nvPr>
            <p:extLst>
              <p:ext uri="{D42A27DB-BD31-4B8C-83A1-F6EECF244321}">
                <p14:modId xmlns:p14="http://schemas.microsoft.com/office/powerpoint/2010/main" val="2971941369"/>
              </p:ext>
            </p:extLst>
          </p:nvPr>
        </p:nvGraphicFramePr>
        <p:xfrm>
          <a:off x="2739653" y="8887474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3" name="Left Arrow 212"/>
          <p:cNvSpPr/>
          <p:nvPr/>
        </p:nvSpPr>
        <p:spPr>
          <a:xfrm rot="9851349">
            <a:off x="3805341" y="8773958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4" name="Oval 35"/>
          <p:cNvSpPr/>
          <p:nvPr/>
        </p:nvSpPr>
        <p:spPr>
          <a:xfrm>
            <a:off x="3227063" y="3467377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5" name="Oval 424"/>
          <p:cNvSpPr/>
          <p:nvPr/>
        </p:nvSpPr>
        <p:spPr>
          <a:xfrm>
            <a:off x="3215224" y="4086180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6" name="Oval 431"/>
          <p:cNvSpPr/>
          <p:nvPr/>
        </p:nvSpPr>
        <p:spPr>
          <a:xfrm>
            <a:off x="3693485" y="376876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7" name="Straight Arrow Connector 433"/>
          <p:cNvCxnSpPr/>
          <p:nvPr/>
        </p:nvCxnSpPr>
        <p:spPr>
          <a:xfrm>
            <a:off x="3415209" y="3547642"/>
            <a:ext cx="308585" cy="24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438"/>
          <p:cNvCxnSpPr>
            <a:stCxn id="286" idx="3"/>
            <a:endCxn id="285" idx="7"/>
          </p:cNvCxnSpPr>
          <p:nvPr/>
        </p:nvCxnSpPr>
        <p:spPr>
          <a:xfrm flipH="1">
            <a:off x="3373061" y="3908103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442"/>
          <p:cNvCxnSpPr>
            <a:stCxn id="284" idx="4"/>
            <a:endCxn id="285" idx="0"/>
          </p:cNvCxnSpPr>
          <p:nvPr/>
        </p:nvCxnSpPr>
        <p:spPr>
          <a:xfrm flipH="1">
            <a:off x="3307683" y="3630625"/>
            <a:ext cx="11839" cy="45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TextBox 448"/>
          <p:cNvSpPr txBox="1"/>
          <p:nvPr/>
        </p:nvSpPr>
        <p:spPr>
          <a:xfrm>
            <a:off x="3693427" y="3446576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3319522" y="3245174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206"/>
          <p:cNvCxnSpPr>
            <a:stCxn id="156" idx="4"/>
          </p:cNvCxnSpPr>
          <p:nvPr/>
        </p:nvCxnSpPr>
        <p:spPr>
          <a:xfrm>
            <a:off x="14449671" y="7487348"/>
            <a:ext cx="6317" cy="6112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8960853" y="5119874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stCxn id="64" idx="4"/>
          </p:cNvCxnSpPr>
          <p:nvPr/>
        </p:nvCxnSpPr>
        <p:spPr>
          <a:xfrm>
            <a:off x="7741970" y="8164840"/>
            <a:ext cx="0" cy="416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35"/>
          <p:cNvSpPr/>
          <p:nvPr/>
        </p:nvSpPr>
        <p:spPr>
          <a:xfrm>
            <a:off x="3227063" y="5454799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4" name="Straight Arrow Connector 433"/>
          <p:cNvCxnSpPr>
            <a:stCxn id="192" idx="6"/>
            <a:endCxn id="261" idx="1"/>
          </p:cNvCxnSpPr>
          <p:nvPr/>
        </p:nvCxnSpPr>
        <p:spPr>
          <a:xfrm>
            <a:off x="3411981" y="5536423"/>
            <a:ext cx="819315" cy="25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438"/>
          <p:cNvCxnSpPr>
            <a:stCxn id="267" idx="6"/>
            <a:endCxn id="64" idx="2"/>
          </p:cNvCxnSpPr>
          <p:nvPr/>
        </p:nvCxnSpPr>
        <p:spPr>
          <a:xfrm>
            <a:off x="4326305" y="7932941"/>
            <a:ext cx="3323206" cy="15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4204215" y="5771209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2" name="Straight Arrow Connector 433"/>
          <p:cNvCxnSpPr>
            <a:stCxn id="261" idx="4"/>
            <a:endCxn id="288" idx="0"/>
          </p:cNvCxnSpPr>
          <p:nvPr/>
        </p:nvCxnSpPr>
        <p:spPr>
          <a:xfrm flipH="1">
            <a:off x="4286727" y="5934457"/>
            <a:ext cx="9947" cy="808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>
            <a:off x="4141389" y="7848720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1" name="TextBox 270"/>
          <p:cNvSpPr txBox="1"/>
          <p:nvPr/>
        </p:nvSpPr>
        <p:spPr>
          <a:xfrm>
            <a:off x="4371771" y="561537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release/v1.2.1</a:t>
            </a:r>
          </a:p>
        </p:txBody>
      </p:sp>
      <p:sp>
        <p:nvSpPr>
          <p:cNvPr id="273" name="Freeform 272"/>
          <p:cNvSpPr/>
          <p:nvPr/>
        </p:nvSpPr>
        <p:spPr>
          <a:xfrm>
            <a:off x="3134856" y="744001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74" name="Right Arrow 273"/>
          <p:cNvSpPr/>
          <p:nvPr/>
        </p:nvSpPr>
        <p:spPr>
          <a:xfrm>
            <a:off x="3723619" y="778698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cxnSp>
        <p:nvCxnSpPr>
          <p:cNvPr id="275" name="Straight Arrow Connector 206"/>
          <p:cNvCxnSpPr>
            <a:stCxn id="238" idx="4"/>
          </p:cNvCxnSpPr>
          <p:nvPr/>
        </p:nvCxnSpPr>
        <p:spPr>
          <a:xfrm>
            <a:off x="3265879" y="13782463"/>
            <a:ext cx="7088" cy="4580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64" idx="3"/>
          </p:cNvCxnSpPr>
          <p:nvPr/>
        </p:nvCxnSpPr>
        <p:spPr>
          <a:xfrm flipH="1">
            <a:off x="4425313" y="8140933"/>
            <a:ext cx="3251279" cy="622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4228736" y="872042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0" name="TextBox 279"/>
          <p:cNvSpPr txBox="1"/>
          <p:nvPr/>
        </p:nvSpPr>
        <p:spPr>
          <a:xfrm>
            <a:off x="3717847" y="8351428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/v1.2.2</a:t>
            </a:r>
          </a:p>
        </p:txBody>
      </p:sp>
      <p:cxnSp>
        <p:nvCxnSpPr>
          <p:cNvPr id="282" name="Straight Arrow Connector 206"/>
          <p:cNvCxnSpPr>
            <a:stCxn id="279" idx="4"/>
          </p:cNvCxnSpPr>
          <p:nvPr/>
        </p:nvCxnSpPr>
        <p:spPr>
          <a:xfrm>
            <a:off x="4321195" y="8883674"/>
            <a:ext cx="31346" cy="74847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4194268" y="674282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0" name="TextBox 289"/>
          <p:cNvSpPr txBox="1"/>
          <p:nvPr/>
        </p:nvSpPr>
        <p:spPr>
          <a:xfrm>
            <a:off x="1688583" y="6463439"/>
            <a:ext cx="2224041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91" name="Right Arrow 290"/>
          <p:cNvSpPr/>
          <p:nvPr/>
        </p:nvSpPr>
        <p:spPr>
          <a:xfrm>
            <a:off x="3828012" y="6578648"/>
            <a:ext cx="315402" cy="427642"/>
          </a:xfrm>
          <a:prstGeom prst="rightArrow">
            <a:avLst>
              <a:gd name="adj1" fmla="val 45743"/>
              <a:gd name="adj2" fmla="val 50000"/>
            </a:avLst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6" name="Straight Arrow Connector 295"/>
          <p:cNvCxnSpPr>
            <a:stCxn id="288" idx="4"/>
            <a:endCxn id="267" idx="0"/>
          </p:cNvCxnSpPr>
          <p:nvPr/>
        </p:nvCxnSpPr>
        <p:spPr>
          <a:xfrm flipH="1">
            <a:off x="4233847" y="6906072"/>
            <a:ext cx="52880" cy="94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1615447" y="11375718"/>
            <a:ext cx="1174053" cy="584303"/>
            <a:chOff x="0" y="571"/>
            <a:chExt cx="1174053" cy="584303"/>
          </a:xfrm>
        </p:grpSpPr>
        <p:sp>
          <p:nvSpPr>
            <p:cNvPr id="313" name="Rounded Rectangle 312"/>
            <p:cNvSpPr/>
            <p:nvPr/>
          </p:nvSpPr>
          <p:spPr>
            <a:xfrm>
              <a:off x="0" y="571"/>
              <a:ext cx="1174053" cy="5843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0" name="Rounded Rectangle 4"/>
            <p:cNvSpPr txBox="1"/>
            <p:nvPr/>
          </p:nvSpPr>
          <p:spPr>
            <a:xfrm>
              <a:off x="28523" y="29094"/>
              <a:ext cx="1117007" cy="5272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Development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For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NextRelease</a:t>
              </a:r>
              <a:endParaRPr lang="de-AT" sz="1050" kern="1200" dirty="0"/>
            </a:p>
          </p:txBody>
        </p:sp>
      </p:grpSp>
      <p:sp>
        <p:nvSpPr>
          <p:cNvPr id="321" name="Left Arrow 320"/>
          <p:cNvSpPr/>
          <p:nvPr/>
        </p:nvSpPr>
        <p:spPr>
          <a:xfrm rot="10800000">
            <a:off x="2731238" y="11577297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EC8417-CFFB-4A00-8D9B-2AC6E452EEC6}"/>
              </a:ext>
            </a:extLst>
          </p:cNvPr>
          <p:cNvSpPr txBox="1"/>
          <p:nvPr/>
        </p:nvSpPr>
        <p:spPr>
          <a:xfrm>
            <a:off x="0" y="46434"/>
            <a:ext cx="3991606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11.09.2019 by Stefan </a:t>
            </a:r>
            <a:r>
              <a:rPr lang="en-US" dirty="0" err="1"/>
              <a:t>Ilic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734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778173" y="189106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support/v2.0</a:t>
            </a:r>
          </a:p>
        </p:txBody>
      </p:sp>
      <p:cxnSp>
        <p:nvCxnSpPr>
          <p:cNvPr id="26" name="Straight Arrow Connector 25"/>
          <p:cNvCxnSpPr>
            <a:cxnSpLocks/>
            <a:stCxn id="36" idx="4"/>
            <a:endCxn id="64" idx="0"/>
          </p:cNvCxnSpPr>
          <p:nvPr/>
        </p:nvCxnSpPr>
        <p:spPr>
          <a:xfrm flipH="1">
            <a:off x="15716272" y="2351533"/>
            <a:ext cx="22317" cy="3155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15803967" y="1341203"/>
            <a:ext cx="1158269" cy="87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646130" y="218828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13509987" y="2327626"/>
            <a:ext cx="2163224" cy="21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3325069" y="2456669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12814180" y="208767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/v2.0.1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15894450" y="5130879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5623813" y="5507229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7" name="TextBox 126"/>
          <p:cNvSpPr txBox="1"/>
          <p:nvPr/>
        </p:nvSpPr>
        <p:spPr>
          <a:xfrm>
            <a:off x="16611587" y="412892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17027614" y="1365110"/>
            <a:ext cx="3" cy="1039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6935155" y="1201862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16078156" y="759790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6935158" y="11758245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9" name="Rectangular Callout 188"/>
          <p:cNvSpPr/>
          <p:nvPr/>
        </p:nvSpPr>
        <p:spPr>
          <a:xfrm>
            <a:off x="16315197" y="11346041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v3.0.0</a:t>
            </a:r>
          </a:p>
        </p:txBody>
      </p: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17027614" y="855500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8" name="Rectangular Callout 297"/>
          <p:cNvSpPr/>
          <p:nvPr/>
        </p:nvSpPr>
        <p:spPr>
          <a:xfrm>
            <a:off x="16694223" y="13741988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graphicFrame>
        <p:nvGraphicFramePr>
          <p:cNvPr id="187" name="Diagram 186"/>
          <p:cNvGraphicFramePr/>
          <p:nvPr>
            <p:extLst/>
          </p:nvPr>
        </p:nvGraphicFramePr>
        <p:xfrm>
          <a:off x="11098708" y="7075295"/>
          <a:ext cx="1165791" cy="79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4" name="Oval 35"/>
          <p:cNvSpPr/>
          <p:nvPr/>
        </p:nvSpPr>
        <p:spPr>
          <a:xfrm>
            <a:off x="13320744" y="2842120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13413203" y="2619917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17027614" y="11921493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cxnSpLocks/>
            <a:stCxn id="326" idx="4"/>
          </p:cNvCxnSpPr>
          <p:nvPr/>
        </p:nvCxnSpPr>
        <p:spPr>
          <a:xfrm>
            <a:off x="15732531" y="9248855"/>
            <a:ext cx="0" cy="3946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438"/>
          <p:cNvCxnSpPr>
            <a:cxnSpLocks/>
            <a:stCxn id="308" idx="6"/>
            <a:endCxn id="64" idx="2"/>
          </p:cNvCxnSpPr>
          <p:nvPr/>
        </p:nvCxnSpPr>
        <p:spPr>
          <a:xfrm>
            <a:off x="13832102" y="5402725"/>
            <a:ext cx="1791711" cy="186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43B1EA8-56A7-4948-8CDF-4592C04163E9}"/>
              </a:ext>
            </a:extLst>
          </p:cNvPr>
          <p:cNvSpPr txBox="1"/>
          <p:nvPr/>
        </p:nvSpPr>
        <p:spPr>
          <a:xfrm>
            <a:off x="13452932" y="278762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Feature-A</a:t>
            </a:r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ACD48FE-7919-4D71-ADB9-2843A5B3CEF9}"/>
              </a:ext>
            </a:extLst>
          </p:cNvPr>
          <p:cNvSpPr/>
          <p:nvPr/>
        </p:nvSpPr>
        <p:spPr>
          <a:xfrm>
            <a:off x="13310305" y="324504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0" name="Straight Arrow Connector 433">
            <a:extLst>
              <a:ext uri="{FF2B5EF4-FFF2-40B4-BE49-F238E27FC236}">
                <a16:creationId xmlns:a16="http://schemas.microsoft.com/office/drawing/2014/main" id="{085CC208-FFC3-4DD5-A0F0-3FC571D1AAF3}"/>
              </a:ext>
            </a:extLst>
          </p:cNvPr>
          <p:cNvCxnSpPr>
            <a:cxnSpLocks/>
            <a:stCxn id="284" idx="4"/>
            <a:endCxn id="151" idx="0"/>
          </p:cNvCxnSpPr>
          <p:nvPr/>
        </p:nvCxnSpPr>
        <p:spPr>
          <a:xfrm flipH="1">
            <a:off x="13402764" y="3005368"/>
            <a:ext cx="10439" cy="23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35">
            <a:extLst>
              <a:ext uri="{FF2B5EF4-FFF2-40B4-BE49-F238E27FC236}">
                <a16:creationId xmlns:a16="http://schemas.microsoft.com/office/drawing/2014/main" id="{BDC28C61-51A4-4616-B7A6-887239B14370}"/>
              </a:ext>
            </a:extLst>
          </p:cNvPr>
          <p:cNvSpPr/>
          <p:nvPr/>
        </p:nvSpPr>
        <p:spPr>
          <a:xfrm>
            <a:off x="13304285" y="363543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6" name="Straight Arrow Connector 433">
            <a:extLst>
              <a:ext uri="{FF2B5EF4-FFF2-40B4-BE49-F238E27FC236}">
                <a16:creationId xmlns:a16="http://schemas.microsoft.com/office/drawing/2014/main" id="{8D7DDA82-A0CC-4550-A209-09DF5CC28869}"/>
              </a:ext>
            </a:extLst>
          </p:cNvPr>
          <p:cNvCxnSpPr>
            <a:cxnSpLocks/>
            <a:stCxn id="151" idx="4"/>
            <a:endCxn id="161" idx="0"/>
          </p:cNvCxnSpPr>
          <p:nvPr/>
        </p:nvCxnSpPr>
        <p:spPr>
          <a:xfrm flipH="1">
            <a:off x="13396744" y="3408289"/>
            <a:ext cx="6020" cy="22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A2B66E7-7BAC-4A9B-AE03-EB3768E693FF}"/>
              </a:ext>
            </a:extLst>
          </p:cNvPr>
          <p:cNvSpPr txBox="1"/>
          <p:nvPr/>
        </p:nvSpPr>
        <p:spPr>
          <a:xfrm>
            <a:off x="13467546" y="319054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Feature-B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BFA3A19-D386-4AEC-A7A4-C6F723E44724}"/>
              </a:ext>
            </a:extLst>
          </p:cNvPr>
          <p:cNvSpPr txBox="1"/>
          <p:nvPr/>
        </p:nvSpPr>
        <p:spPr>
          <a:xfrm>
            <a:off x="13494685" y="3593466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2F4E4A4-1BC8-4004-AB0A-5C299499E776}"/>
              </a:ext>
            </a:extLst>
          </p:cNvPr>
          <p:cNvCxnSpPr>
            <a:cxnSpLocks/>
            <a:stCxn id="161" idx="4"/>
            <a:endCxn id="174" idx="0"/>
          </p:cNvCxnSpPr>
          <p:nvPr/>
        </p:nvCxnSpPr>
        <p:spPr>
          <a:xfrm>
            <a:off x="13396744" y="3798684"/>
            <a:ext cx="0" cy="209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470FE70C-2315-4DCD-926C-30E8023201F4}"/>
              </a:ext>
            </a:extLst>
          </p:cNvPr>
          <p:cNvSpPr/>
          <p:nvPr/>
        </p:nvSpPr>
        <p:spPr>
          <a:xfrm>
            <a:off x="13304286" y="400786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668C4DC-AC1A-4583-AF8E-C3232A8AD6A1}"/>
              </a:ext>
            </a:extLst>
          </p:cNvPr>
          <p:cNvSpPr txBox="1"/>
          <p:nvPr/>
        </p:nvSpPr>
        <p:spPr>
          <a:xfrm>
            <a:off x="13455323" y="3923337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prerelease/v2.0.1-alpha.1</a:t>
            </a:r>
          </a:p>
        </p:txBody>
      </p:sp>
      <p:sp>
        <p:nvSpPr>
          <p:cNvPr id="185" name="Oval 35">
            <a:extLst>
              <a:ext uri="{FF2B5EF4-FFF2-40B4-BE49-F238E27FC236}">
                <a16:creationId xmlns:a16="http://schemas.microsoft.com/office/drawing/2014/main" id="{1CE95844-9F1D-4E2D-84F9-F1041B85A98A}"/>
              </a:ext>
            </a:extLst>
          </p:cNvPr>
          <p:cNvSpPr/>
          <p:nvPr/>
        </p:nvSpPr>
        <p:spPr>
          <a:xfrm>
            <a:off x="13290264" y="4388980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3" name="Straight Arrow Connector 433">
            <a:extLst>
              <a:ext uri="{FF2B5EF4-FFF2-40B4-BE49-F238E27FC236}">
                <a16:creationId xmlns:a16="http://schemas.microsoft.com/office/drawing/2014/main" id="{950FACDB-E925-4B79-A4AC-0159E7BBBEED}"/>
              </a:ext>
            </a:extLst>
          </p:cNvPr>
          <p:cNvCxnSpPr>
            <a:cxnSpLocks/>
            <a:stCxn id="174" idx="4"/>
            <a:endCxn id="185" idx="0"/>
          </p:cNvCxnSpPr>
          <p:nvPr/>
        </p:nvCxnSpPr>
        <p:spPr>
          <a:xfrm flipH="1">
            <a:off x="13382723" y="4176306"/>
            <a:ext cx="14021" cy="21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25997EB-CCDD-4CD8-8CF5-DCC4F267AB3B}"/>
              </a:ext>
            </a:extLst>
          </p:cNvPr>
          <p:cNvSpPr txBox="1"/>
          <p:nvPr/>
        </p:nvSpPr>
        <p:spPr>
          <a:xfrm>
            <a:off x="13422452" y="433448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Feature-D</a:t>
            </a:r>
          </a:p>
        </p:txBody>
      </p:sp>
      <p:sp>
        <p:nvSpPr>
          <p:cNvPr id="199" name="Oval 35">
            <a:extLst>
              <a:ext uri="{FF2B5EF4-FFF2-40B4-BE49-F238E27FC236}">
                <a16:creationId xmlns:a16="http://schemas.microsoft.com/office/drawing/2014/main" id="{1272EF16-5D2D-4F4E-9216-290285806592}"/>
              </a:ext>
            </a:extLst>
          </p:cNvPr>
          <p:cNvSpPr/>
          <p:nvPr/>
        </p:nvSpPr>
        <p:spPr>
          <a:xfrm>
            <a:off x="13279825" y="479190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0" name="Straight Arrow Connector 433">
            <a:extLst>
              <a:ext uri="{FF2B5EF4-FFF2-40B4-BE49-F238E27FC236}">
                <a16:creationId xmlns:a16="http://schemas.microsoft.com/office/drawing/2014/main" id="{05DEC887-1BFB-4C69-B9DD-37CC4885E752}"/>
              </a:ext>
            </a:extLst>
          </p:cNvPr>
          <p:cNvCxnSpPr>
            <a:cxnSpLocks/>
            <a:stCxn id="185" idx="4"/>
            <a:endCxn id="199" idx="0"/>
          </p:cNvCxnSpPr>
          <p:nvPr/>
        </p:nvCxnSpPr>
        <p:spPr>
          <a:xfrm flipH="1">
            <a:off x="13372284" y="4552228"/>
            <a:ext cx="10439" cy="23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Oval 35">
            <a:extLst>
              <a:ext uri="{FF2B5EF4-FFF2-40B4-BE49-F238E27FC236}">
                <a16:creationId xmlns:a16="http://schemas.microsoft.com/office/drawing/2014/main" id="{69446CC6-00E0-4928-84F3-42C5322AA164}"/>
              </a:ext>
            </a:extLst>
          </p:cNvPr>
          <p:cNvSpPr/>
          <p:nvPr/>
        </p:nvSpPr>
        <p:spPr>
          <a:xfrm>
            <a:off x="13273805" y="6454208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0" name="Straight Arrow Connector 433">
            <a:extLst>
              <a:ext uri="{FF2B5EF4-FFF2-40B4-BE49-F238E27FC236}">
                <a16:creationId xmlns:a16="http://schemas.microsoft.com/office/drawing/2014/main" id="{2C370A33-993F-4CB8-8123-65C1347F30BC}"/>
              </a:ext>
            </a:extLst>
          </p:cNvPr>
          <p:cNvCxnSpPr>
            <a:cxnSpLocks/>
            <a:stCxn id="229" idx="4"/>
            <a:endCxn id="208" idx="0"/>
          </p:cNvCxnSpPr>
          <p:nvPr/>
        </p:nvCxnSpPr>
        <p:spPr>
          <a:xfrm>
            <a:off x="13353529" y="5292853"/>
            <a:ext cx="12735" cy="116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1604250-1270-4307-B82B-43AB7DD7CF9F}"/>
              </a:ext>
            </a:extLst>
          </p:cNvPr>
          <p:cNvSpPr txBox="1"/>
          <p:nvPr/>
        </p:nvSpPr>
        <p:spPr>
          <a:xfrm>
            <a:off x="13437066" y="473740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06F0FA1-0958-469D-B0B7-3573CBDE1774}"/>
              </a:ext>
            </a:extLst>
          </p:cNvPr>
          <p:cNvSpPr txBox="1"/>
          <p:nvPr/>
        </p:nvSpPr>
        <p:spPr>
          <a:xfrm>
            <a:off x="13441345" y="6358898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Feature-F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497DC3C-7EDB-430A-8697-8F42424F7734}"/>
              </a:ext>
            </a:extLst>
          </p:cNvPr>
          <p:cNvCxnSpPr>
            <a:cxnSpLocks/>
            <a:stCxn id="208" idx="4"/>
            <a:endCxn id="222" idx="0"/>
          </p:cNvCxnSpPr>
          <p:nvPr/>
        </p:nvCxnSpPr>
        <p:spPr>
          <a:xfrm>
            <a:off x="13366264" y="6617456"/>
            <a:ext cx="0" cy="19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EA827D54-BC38-4065-9FA8-69E536C8E3E0}"/>
              </a:ext>
            </a:extLst>
          </p:cNvPr>
          <p:cNvSpPr/>
          <p:nvPr/>
        </p:nvSpPr>
        <p:spPr>
          <a:xfrm>
            <a:off x="13273806" y="6811396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09F0A1F-5DC4-4147-B84B-0A201C0CE2A1}"/>
              </a:ext>
            </a:extLst>
          </p:cNvPr>
          <p:cNvSpPr txBox="1"/>
          <p:nvPr/>
        </p:nvSpPr>
        <p:spPr>
          <a:xfrm>
            <a:off x="13447703" y="6734489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prerelease/v2.0.1-alpha.2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711B0E19-AAB1-497D-8C30-5EF19A9FB12F}"/>
              </a:ext>
            </a:extLst>
          </p:cNvPr>
          <p:cNvSpPr/>
          <p:nvPr/>
        </p:nvSpPr>
        <p:spPr>
          <a:xfrm>
            <a:off x="13261070" y="512960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0" name="Straight Arrow Connector 433">
            <a:extLst>
              <a:ext uri="{FF2B5EF4-FFF2-40B4-BE49-F238E27FC236}">
                <a16:creationId xmlns:a16="http://schemas.microsoft.com/office/drawing/2014/main" id="{416DF99A-03C4-4811-9BBE-C4AC8D53D0CA}"/>
              </a:ext>
            </a:extLst>
          </p:cNvPr>
          <p:cNvCxnSpPr>
            <a:cxnSpLocks/>
            <a:stCxn id="199" idx="4"/>
            <a:endCxn id="229" idx="0"/>
          </p:cNvCxnSpPr>
          <p:nvPr/>
        </p:nvCxnSpPr>
        <p:spPr>
          <a:xfrm flipH="1">
            <a:off x="13353529" y="4955149"/>
            <a:ext cx="18755" cy="17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AF591C9-8766-4BC6-A7FB-A82DDAC750F3}"/>
              </a:ext>
            </a:extLst>
          </p:cNvPr>
          <p:cNvSpPr txBox="1"/>
          <p:nvPr/>
        </p:nvSpPr>
        <p:spPr>
          <a:xfrm>
            <a:off x="11653973" y="558874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support/v2.1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14395C9-EF98-43D2-899A-5E4D4BE4B3AE}"/>
              </a:ext>
            </a:extLst>
          </p:cNvPr>
          <p:cNvCxnSpPr>
            <a:stCxn id="236" idx="4"/>
            <a:endCxn id="246" idx="0"/>
          </p:cNvCxnSpPr>
          <p:nvPr/>
        </p:nvCxnSpPr>
        <p:spPr>
          <a:xfrm flipH="1">
            <a:off x="12470152" y="6049215"/>
            <a:ext cx="22317" cy="2559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1210478-8FC8-4189-9D04-96BE426C264E}"/>
              </a:ext>
            </a:extLst>
          </p:cNvPr>
          <p:cNvSpPr/>
          <p:nvPr/>
        </p:nvSpPr>
        <p:spPr>
          <a:xfrm>
            <a:off x="12400010" y="5885967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2D9B6CA-37E2-4130-A860-F26D5537F901}"/>
              </a:ext>
            </a:extLst>
          </p:cNvPr>
          <p:cNvCxnSpPr>
            <a:stCxn id="236" idx="3"/>
            <a:endCxn id="240" idx="6"/>
          </p:cNvCxnSpPr>
          <p:nvPr/>
        </p:nvCxnSpPr>
        <p:spPr>
          <a:xfrm flipH="1">
            <a:off x="10614387" y="6025308"/>
            <a:ext cx="1812704" cy="21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C97F5D07-40E6-4EB6-97F9-120EAA738449}"/>
              </a:ext>
            </a:extLst>
          </p:cNvPr>
          <p:cNvSpPr/>
          <p:nvPr/>
        </p:nvSpPr>
        <p:spPr>
          <a:xfrm>
            <a:off x="10429469" y="6154351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4677D69-F0AA-4487-9832-1C833359559E}"/>
              </a:ext>
            </a:extLst>
          </p:cNvPr>
          <p:cNvSpPr txBox="1"/>
          <p:nvPr/>
        </p:nvSpPr>
        <p:spPr>
          <a:xfrm>
            <a:off x="10208140" y="585393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/v2.1.0</a:t>
            </a:r>
          </a:p>
        </p:txBody>
      </p:sp>
      <p:sp>
        <p:nvSpPr>
          <p:cNvPr id="243" name="Rectangular Callout 58">
            <a:extLst>
              <a:ext uri="{FF2B5EF4-FFF2-40B4-BE49-F238E27FC236}">
                <a16:creationId xmlns:a16="http://schemas.microsoft.com/office/drawing/2014/main" id="{B112558C-3D29-4157-AC0D-4879C5BB5F9A}"/>
              </a:ext>
            </a:extLst>
          </p:cNvPr>
          <p:cNvSpPr/>
          <p:nvPr/>
        </p:nvSpPr>
        <p:spPr>
          <a:xfrm>
            <a:off x="12625470" y="8224599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6F613D8-9725-442F-ADF6-FDB64F1293C1}"/>
              </a:ext>
            </a:extLst>
          </p:cNvPr>
          <p:cNvSpPr/>
          <p:nvPr/>
        </p:nvSpPr>
        <p:spPr>
          <a:xfrm>
            <a:off x="12377693" y="8608569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7" name="Oval 35">
            <a:extLst>
              <a:ext uri="{FF2B5EF4-FFF2-40B4-BE49-F238E27FC236}">
                <a16:creationId xmlns:a16="http://schemas.microsoft.com/office/drawing/2014/main" id="{03F218CC-E9D5-49F9-A5DD-35962BEBC576}"/>
              </a:ext>
            </a:extLst>
          </p:cNvPr>
          <p:cNvSpPr/>
          <p:nvPr/>
        </p:nvSpPr>
        <p:spPr>
          <a:xfrm>
            <a:off x="10425144" y="653980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8" name="Straight Arrow Connector 433">
            <a:extLst>
              <a:ext uri="{FF2B5EF4-FFF2-40B4-BE49-F238E27FC236}">
                <a16:creationId xmlns:a16="http://schemas.microsoft.com/office/drawing/2014/main" id="{00A20756-DF8F-4159-929A-E2FC9C3014EE}"/>
              </a:ext>
            </a:extLst>
          </p:cNvPr>
          <p:cNvCxnSpPr>
            <a:stCxn id="240" idx="4"/>
            <a:endCxn id="247" idx="0"/>
          </p:cNvCxnSpPr>
          <p:nvPr/>
        </p:nvCxnSpPr>
        <p:spPr>
          <a:xfrm flipH="1">
            <a:off x="10517603" y="6317599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438">
            <a:extLst>
              <a:ext uri="{FF2B5EF4-FFF2-40B4-BE49-F238E27FC236}">
                <a16:creationId xmlns:a16="http://schemas.microsoft.com/office/drawing/2014/main" id="{CACD64DB-3BB9-4CEF-B1AE-23615981837D}"/>
              </a:ext>
            </a:extLst>
          </p:cNvPr>
          <p:cNvCxnSpPr>
            <a:cxnSpLocks/>
            <a:stCxn id="314" idx="5"/>
            <a:endCxn id="246" idx="2"/>
          </p:cNvCxnSpPr>
          <p:nvPr/>
        </p:nvCxnSpPr>
        <p:spPr>
          <a:xfrm>
            <a:off x="10680822" y="8449318"/>
            <a:ext cx="1696871" cy="240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8C1F260C-B775-46B2-8264-D34586EDE6C4}"/>
              </a:ext>
            </a:extLst>
          </p:cNvPr>
          <p:cNvSpPr txBox="1"/>
          <p:nvPr/>
        </p:nvSpPr>
        <p:spPr>
          <a:xfrm>
            <a:off x="10557332" y="6485307"/>
            <a:ext cx="88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Feature-F</a:t>
            </a:r>
          </a:p>
        </p:txBody>
      </p:sp>
      <p:cxnSp>
        <p:nvCxnSpPr>
          <p:cNvPr id="258" name="Straight Arrow Connector 433">
            <a:extLst>
              <a:ext uri="{FF2B5EF4-FFF2-40B4-BE49-F238E27FC236}">
                <a16:creationId xmlns:a16="http://schemas.microsoft.com/office/drawing/2014/main" id="{15CFA162-A8F2-44EC-AD06-9D6505FBECB8}"/>
              </a:ext>
            </a:extLst>
          </p:cNvPr>
          <p:cNvCxnSpPr>
            <a:cxnSpLocks/>
            <a:stCxn id="247" idx="4"/>
            <a:endCxn id="266" idx="0"/>
          </p:cNvCxnSpPr>
          <p:nvPr/>
        </p:nvCxnSpPr>
        <p:spPr>
          <a:xfrm flipH="1">
            <a:off x="10487123" y="6703050"/>
            <a:ext cx="30480" cy="364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E7B41F67-6328-4B93-B901-44EE99986CF4}"/>
              </a:ext>
            </a:extLst>
          </p:cNvPr>
          <p:cNvSpPr/>
          <p:nvPr/>
        </p:nvSpPr>
        <p:spPr>
          <a:xfrm>
            <a:off x="10394665" y="7067451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8C12C1B-C96B-4DA1-9405-4DB5DD8BC661}"/>
              </a:ext>
            </a:extLst>
          </p:cNvPr>
          <p:cNvSpPr txBox="1"/>
          <p:nvPr/>
        </p:nvSpPr>
        <p:spPr>
          <a:xfrm>
            <a:off x="10531957" y="7040648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sp>
        <p:nvSpPr>
          <p:cNvPr id="270" name="Oval 35">
            <a:extLst>
              <a:ext uri="{FF2B5EF4-FFF2-40B4-BE49-F238E27FC236}">
                <a16:creationId xmlns:a16="http://schemas.microsoft.com/office/drawing/2014/main" id="{6A6D220D-F1E8-4B0F-908C-5C9D81C53FA4}"/>
              </a:ext>
            </a:extLst>
          </p:cNvPr>
          <p:cNvSpPr/>
          <p:nvPr/>
        </p:nvSpPr>
        <p:spPr>
          <a:xfrm>
            <a:off x="10394664" y="7478003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72" name="Straight Arrow Connector 433">
            <a:extLst>
              <a:ext uri="{FF2B5EF4-FFF2-40B4-BE49-F238E27FC236}">
                <a16:creationId xmlns:a16="http://schemas.microsoft.com/office/drawing/2014/main" id="{A46C77AF-A484-4C15-A19D-725CF061D78F}"/>
              </a:ext>
            </a:extLst>
          </p:cNvPr>
          <p:cNvCxnSpPr>
            <a:cxnSpLocks/>
            <a:stCxn id="266" idx="4"/>
            <a:endCxn id="270" idx="0"/>
          </p:cNvCxnSpPr>
          <p:nvPr/>
        </p:nvCxnSpPr>
        <p:spPr>
          <a:xfrm>
            <a:off x="10487123" y="7235893"/>
            <a:ext cx="0" cy="242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3492DDB-CE17-40FA-BDF0-8514AAEA7AF8}"/>
              </a:ext>
            </a:extLst>
          </p:cNvPr>
          <p:cNvSpPr txBox="1"/>
          <p:nvPr/>
        </p:nvSpPr>
        <p:spPr>
          <a:xfrm>
            <a:off x="10529566" y="7418080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Feature-G</a:t>
            </a:r>
          </a:p>
        </p:txBody>
      </p:sp>
      <p:cxnSp>
        <p:nvCxnSpPr>
          <p:cNvPr id="281" name="Straight Arrow Connector 433">
            <a:extLst>
              <a:ext uri="{FF2B5EF4-FFF2-40B4-BE49-F238E27FC236}">
                <a16:creationId xmlns:a16="http://schemas.microsoft.com/office/drawing/2014/main" id="{076C4DFD-089E-4888-9122-8C1B5E8A4C50}"/>
              </a:ext>
            </a:extLst>
          </p:cNvPr>
          <p:cNvCxnSpPr>
            <a:cxnSpLocks/>
            <a:stCxn id="270" idx="4"/>
            <a:endCxn id="303" idx="0"/>
          </p:cNvCxnSpPr>
          <p:nvPr/>
        </p:nvCxnSpPr>
        <p:spPr>
          <a:xfrm flipH="1">
            <a:off x="10470664" y="7641251"/>
            <a:ext cx="16459" cy="283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F430C9EA-96F3-478E-8C18-A74EF1D1F46F}"/>
              </a:ext>
            </a:extLst>
          </p:cNvPr>
          <p:cNvSpPr/>
          <p:nvPr/>
        </p:nvSpPr>
        <p:spPr>
          <a:xfrm>
            <a:off x="10378206" y="792454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060CF17-1DB9-4F5A-A86E-C467B08F5594}"/>
              </a:ext>
            </a:extLst>
          </p:cNvPr>
          <p:cNvSpPr txBox="1"/>
          <p:nvPr/>
        </p:nvSpPr>
        <p:spPr>
          <a:xfrm>
            <a:off x="10521623" y="7771437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prerelease/v2.1.0-alpha.2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3887813-78F8-4D2F-A526-C07986AD4BF1}"/>
              </a:ext>
            </a:extLst>
          </p:cNvPr>
          <p:cNvCxnSpPr>
            <a:cxnSpLocks/>
            <a:stCxn id="229" idx="5"/>
            <a:endCxn id="308" idx="1"/>
          </p:cNvCxnSpPr>
          <p:nvPr/>
        </p:nvCxnSpPr>
        <p:spPr>
          <a:xfrm>
            <a:off x="13418907" y="5268946"/>
            <a:ext cx="255359" cy="74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E094AE19-5C60-44EA-AC60-4C9267D0B346}"/>
              </a:ext>
            </a:extLst>
          </p:cNvPr>
          <p:cNvSpPr/>
          <p:nvPr/>
        </p:nvSpPr>
        <p:spPr>
          <a:xfrm>
            <a:off x="13647186" y="531850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7E91F9D-CE2D-49D2-BBE0-7FD3FA07AAE3}"/>
              </a:ext>
            </a:extLst>
          </p:cNvPr>
          <p:cNvSpPr txBox="1"/>
          <p:nvPr/>
        </p:nvSpPr>
        <p:spPr>
          <a:xfrm>
            <a:off x="13826715" y="5089197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release/v2.0.1-rc.1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41247FA-3F6C-4F6D-AC70-7D1FB7C511ED}"/>
              </a:ext>
            </a:extLst>
          </p:cNvPr>
          <p:cNvCxnSpPr>
            <a:cxnSpLocks/>
            <a:stCxn id="64" idx="3"/>
            <a:endCxn id="236" idx="6"/>
          </p:cNvCxnSpPr>
          <p:nvPr/>
        </p:nvCxnSpPr>
        <p:spPr>
          <a:xfrm flipH="1">
            <a:off x="12584928" y="5646570"/>
            <a:ext cx="3065966" cy="321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E590DC-A88F-4E5E-82A3-9FD22A5D1E71}"/>
              </a:ext>
            </a:extLst>
          </p:cNvPr>
          <p:cNvCxnSpPr/>
          <p:nvPr/>
        </p:nvCxnSpPr>
        <p:spPr>
          <a:xfrm flipV="1">
            <a:off x="13057861" y="6757895"/>
            <a:ext cx="2148840" cy="236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66E22EE-43E0-41C9-817D-5C257E9B1712}"/>
              </a:ext>
            </a:extLst>
          </p:cNvPr>
          <p:cNvCxnSpPr>
            <a:cxnSpLocks/>
            <a:stCxn id="303" idx="4"/>
            <a:endCxn id="314" idx="1"/>
          </p:cNvCxnSpPr>
          <p:nvPr/>
        </p:nvCxnSpPr>
        <p:spPr>
          <a:xfrm>
            <a:off x="10470664" y="8092986"/>
            <a:ext cx="79402" cy="237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4" name="Oval 313">
            <a:extLst>
              <a:ext uri="{FF2B5EF4-FFF2-40B4-BE49-F238E27FC236}">
                <a16:creationId xmlns:a16="http://schemas.microsoft.com/office/drawing/2014/main" id="{178B4EA6-09F8-4EC1-B4FA-B14BEBDD9029}"/>
              </a:ext>
            </a:extLst>
          </p:cNvPr>
          <p:cNvSpPr/>
          <p:nvPr/>
        </p:nvSpPr>
        <p:spPr>
          <a:xfrm>
            <a:off x="10522986" y="830554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A31EBC7-E6A2-42E1-B973-1131608EA5D9}"/>
              </a:ext>
            </a:extLst>
          </p:cNvPr>
          <p:cNvSpPr txBox="1"/>
          <p:nvPr/>
        </p:nvSpPr>
        <p:spPr>
          <a:xfrm>
            <a:off x="10687275" y="8243877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release/v2.1.0-rc.1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B0BF476-F9A7-4844-9770-7F5737FC17D3}"/>
              </a:ext>
            </a:extLst>
          </p:cNvPr>
          <p:cNvCxnSpPr>
            <a:cxnSpLocks/>
            <a:stCxn id="319" idx="4"/>
            <a:endCxn id="326" idx="0"/>
          </p:cNvCxnSpPr>
          <p:nvPr/>
        </p:nvCxnSpPr>
        <p:spPr>
          <a:xfrm>
            <a:off x="15732531" y="7822899"/>
            <a:ext cx="0" cy="1262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69C3267-3DF4-4710-9A0E-0A395E70DC2D}"/>
              </a:ext>
            </a:extLst>
          </p:cNvPr>
          <p:cNvCxnSpPr>
            <a:cxnSpLocks/>
            <a:stCxn id="64" idx="4"/>
            <a:endCxn id="319" idx="0"/>
          </p:cNvCxnSpPr>
          <p:nvPr/>
        </p:nvCxnSpPr>
        <p:spPr>
          <a:xfrm>
            <a:off x="15716272" y="5670477"/>
            <a:ext cx="16259" cy="1989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65DC30CA-9933-41BA-B618-524D5ED1C005}"/>
              </a:ext>
            </a:extLst>
          </p:cNvPr>
          <p:cNvSpPr/>
          <p:nvPr/>
        </p:nvSpPr>
        <p:spPr>
          <a:xfrm>
            <a:off x="15640072" y="7659651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F1AFC617-46E9-4A39-9497-5B28F6FA47E0}"/>
              </a:ext>
            </a:extLst>
          </p:cNvPr>
          <p:cNvCxnSpPr>
            <a:stCxn id="319" idx="3"/>
            <a:endCxn id="323" idx="6"/>
          </p:cNvCxnSpPr>
          <p:nvPr/>
        </p:nvCxnSpPr>
        <p:spPr>
          <a:xfrm flipH="1">
            <a:off x="14238468" y="7798992"/>
            <a:ext cx="1428685" cy="286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Oval 322">
            <a:extLst>
              <a:ext uri="{FF2B5EF4-FFF2-40B4-BE49-F238E27FC236}">
                <a16:creationId xmlns:a16="http://schemas.microsoft.com/office/drawing/2014/main" id="{62B88A4A-9903-444D-A52D-0AD352039B00}"/>
              </a:ext>
            </a:extLst>
          </p:cNvPr>
          <p:cNvSpPr/>
          <p:nvPr/>
        </p:nvSpPr>
        <p:spPr>
          <a:xfrm>
            <a:off x="14053550" y="800423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0EA723D6-22E3-4BDF-9178-FB8BF12EAC93}"/>
              </a:ext>
            </a:extLst>
          </p:cNvPr>
          <p:cNvSpPr txBox="1"/>
          <p:nvPr/>
        </p:nvSpPr>
        <p:spPr>
          <a:xfrm>
            <a:off x="13492360" y="7749537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/v2.0.2</a:t>
            </a:r>
          </a:p>
        </p:txBody>
      </p:sp>
      <p:sp>
        <p:nvSpPr>
          <p:cNvPr id="325" name="Rectangular Callout 58">
            <a:extLst>
              <a:ext uri="{FF2B5EF4-FFF2-40B4-BE49-F238E27FC236}">
                <a16:creationId xmlns:a16="http://schemas.microsoft.com/office/drawing/2014/main" id="{85556805-832D-4A52-A4A6-AD934B584102}"/>
              </a:ext>
            </a:extLst>
          </p:cNvPr>
          <p:cNvSpPr/>
          <p:nvPr/>
        </p:nvSpPr>
        <p:spPr>
          <a:xfrm>
            <a:off x="15886830" y="8666765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v2.0.2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AF1F172-128F-4F59-A1C3-5866D37D9EC1}"/>
              </a:ext>
            </a:extLst>
          </p:cNvPr>
          <p:cNvSpPr/>
          <p:nvPr/>
        </p:nvSpPr>
        <p:spPr>
          <a:xfrm>
            <a:off x="15640072" y="9085607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7" name="Oval 35">
            <a:extLst>
              <a:ext uri="{FF2B5EF4-FFF2-40B4-BE49-F238E27FC236}">
                <a16:creationId xmlns:a16="http://schemas.microsoft.com/office/drawing/2014/main" id="{FAC0EF2A-34D0-45A1-8CA9-EBE09A770BC2}"/>
              </a:ext>
            </a:extLst>
          </p:cNvPr>
          <p:cNvSpPr/>
          <p:nvPr/>
        </p:nvSpPr>
        <p:spPr>
          <a:xfrm>
            <a:off x="14053550" y="840492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28" name="Straight Arrow Connector 433">
            <a:extLst>
              <a:ext uri="{FF2B5EF4-FFF2-40B4-BE49-F238E27FC236}">
                <a16:creationId xmlns:a16="http://schemas.microsoft.com/office/drawing/2014/main" id="{3B6361CF-7DB1-49B1-B486-DA4C74C11377}"/>
              </a:ext>
            </a:extLst>
          </p:cNvPr>
          <p:cNvCxnSpPr>
            <a:stCxn id="323" idx="4"/>
            <a:endCxn id="327" idx="0"/>
          </p:cNvCxnSpPr>
          <p:nvPr/>
        </p:nvCxnSpPr>
        <p:spPr>
          <a:xfrm>
            <a:off x="14146009" y="8167483"/>
            <a:ext cx="0" cy="237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438">
            <a:extLst>
              <a:ext uri="{FF2B5EF4-FFF2-40B4-BE49-F238E27FC236}">
                <a16:creationId xmlns:a16="http://schemas.microsoft.com/office/drawing/2014/main" id="{01F6095B-3DEF-459E-9208-79F55C6273D6}"/>
              </a:ext>
            </a:extLst>
          </p:cNvPr>
          <p:cNvCxnSpPr>
            <a:cxnSpLocks/>
            <a:stCxn id="333" idx="6"/>
            <a:endCxn id="326" idx="2"/>
          </p:cNvCxnSpPr>
          <p:nvPr/>
        </p:nvCxnSpPr>
        <p:spPr>
          <a:xfrm>
            <a:off x="14441702" y="8925179"/>
            <a:ext cx="1198370" cy="24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AFB29D7C-8D99-446E-9E40-0B35D33AE098}"/>
              </a:ext>
            </a:extLst>
          </p:cNvPr>
          <p:cNvSpPr txBox="1"/>
          <p:nvPr/>
        </p:nvSpPr>
        <p:spPr>
          <a:xfrm>
            <a:off x="14260652" y="8335191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Bugfix-J</a:t>
            </a: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BAE05C9-F139-4371-B54E-4FA6E9EA391C}"/>
              </a:ext>
            </a:extLst>
          </p:cNvPr>
          <p:cNvCxnSpPr>
            <a:cxnSpLocks/>
            <a:stCxn id="327" idx="4"/>
            <a:endCxn id="333" idx="1"/>
          </p:cNvCxnSpPr>
          <p:nvPr/>
        </p:nvCxnSpPr>
        <p:spPr>
          <a:xfrm>
            <a:off x="14146009" y="8568174"/>
            <a:ext cx="137857" cy="297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4DB06CEA-A8A7-4CCB-BBF9-2C9D8481A2B2}"/>
              </a:ext>
            </a:extLst>
          </p:cNvPr>
          <p:cNvSpPr/>
          <p:nvPr/>
        </p:nvSpPr>
        <p:spPr>
          <a:xfrm>
            <a:off x="14256786" y="8840958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930928-ED30-4C91-BEAA-AFAD4074BC76}"/>
              </a:ext>
            </a:extLst>
          </p:cNvPr>
          <p:cNvSpPr txBox="1"/>
          <p:nvPr/>
        </p:nvSpPr>
        <p:spPr>
          <a:xfrm>
            <a:off x="14367735" y="8602223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release/v2.0.1-rc.1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C22AA1D-621B-4DE1-866A-46A8DB51CE81}"/>
              </a:ext>
            </a:extLst>
          </p:cNvPr>
          <p:cNvCxnSpPr>
            <a:cxnSpLocks/>
            <a:stCxn id="208" idx="2"/>
            <a:endCxn id="255" idx="3"/>
          </p:cNvCxnSpPr>
          <p:nvPr/>
        </p:nvCxnSpPr>
        <p:spPr>
          <a:xfrm flipH="1">
            <a:off x="11442421" y="6535832"/>
            <a:ext cx="1831384" cy="10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0A5364A1-5B08-44AF-A849-DBA0ABE2974D}"/>
              </a:ext>
            </a:extLst>
          </p:cNvPr>
          <p:cNvSpPr txBox="1"/>
          <p:nvPr/>
        </p:nvSpPr>
        <p:spPr>
          <a:xfrm>
            <a:off x="8120101" y="5730295"/>
            <a:ext cx="1950720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Feature nachträglich in einen neuen Release verschoben</a:t>
            </a:r>
          </a:p>
        </p:txBody>
      </p:sp>
      <p:sp>
        <p:nvSpPr>
          <p:cNvPr id="340" name="Right Arrow 196">
            <a:extLst>
              <a:ext uri="{FF2B5EF4-FFF2-40B4-BE49-F238E27FC236}">
                <a16:creationId xmlns:a16="http://schemas.microsoft.com/office/drawing/2014/main" id="{F34E561B-A868-4CD1-A189-242067D7F3F9}"/>
              </a:ext>
            </a:extLst>
          </p:cNvPr>
          <p:cNvSpPr/>
          <p:nvPr/>
        </p:nvSpPr>
        <p:spPr>
          <a:xfrm rot="1515013">
            <a:off x="10015183" y="6327759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60AC71F-6C2C-4D3A-BA99-FE423A733517}"/>
              </a:ext>
            </a:extLst>
          </p:cNvPr>
          <p:cNvSpPr txBox="1"/>
          <p:nvPr/>
        </p:nvSpPr>
        <p:spPr>
          <a:xfrm>
            <a:off x="10459441" y="4234793"/>
            <a:ext cx="2468880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Nachträgliche Entscheidung, bereits hier (ohne Feature-F) hotfix-fähig zu sein</a:t>
            </a:r>
          </a:p>
        </p:txBody>
      </p:sp>
      <p:sp>
        <p:nvSpPr>
          <p:cNvPr id="342" name="Right Arrow 196">
            <a:extLst>
              <a:ext uri="{FF2B5EF4-FFF2-40B4-BE49-F238E27FC236}">
                <a16:creationId xmlns:a16="http://schemas.microsoft.com/office/drawing/2014/main" id="{7E362AA1-D124-46F7-B91A-B5EDA686E227}"/>
              </a:ext>
            </a:extLst>
          </p:cNvPr>
          <p:cNvSpPr/>
          <p:nvPr/>
        </p:nvSpPr>
        <p:spPr>
          <a:xfrm rot="1515013">
            <a:off x="12865063" y="4824637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F257F21D-851A-424F-9686-BA703A311EAF}"/>
              </a:ext>
            </a:extLst>
          </p:cNvPr>
          <p:cNvCxnSpPr>
            <a:stCxn id="344" idx="4"/>
            <a:endCxn id="347" idx="0"/>
          </p:cNvCxnSpPr>
          <p:nvPr/>
        </p:nvCxnSpPr>
        <p:spPr>
          <a:xfrm>
            <a:off x="12472239" y="9082603"/>
            <a:ext cx="0" cy="880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4" name="Oval 343">
            <a:extLst>
              <a:ext uri="{FF2B5EF4-FFF2-40B4-BE49-F238E27FC236}">
                <a16:creationId xmlns:a16="http://schemas.microsoft.com/office/drawing/2014/main" id="{4A156542-8735-4BA1-8905-325FE9E129AB}"/>
              </a:ext>
            </a:extLst>
          </p:cNvPr>
          <p:cNvSpPr/>
          <p:nvPr/>
        </p:nvSpPr>
        <p:spPr>
          <a:xfrm>
            <a:off x="12379780" y="891935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F08D7A4-80E8-4C6E-9DD8-493180543659}"/>
              </a:ext>
            </a:extLst>
          </p:cNvPr>
          <p:cNvSpPr/>
          <p:nvPr/>
        </p:nvSpPr>
        <p:spPr>
          <a:xfrm>
            <a:off x="11483742" y="9062069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6F19E53-24C8-42FF-A1E6-921C64205664}"/>
              </a:ext>
            </a:extLst>
          </p:cNvPr>
          <p:cNvSpPr txBox="1"/>
          <p:nvPr/>
        </p:nvSpPr>
        <p:spPr>
          <a:xfrm>
            <a:off x="10761372" y="8768119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/v2.1.1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331B6172-2FFA-4A29-A175-E98668061274}"/>
              </a:ext>
            </a:extLst>
          </p:cNvPr>
          <p:cNvSpPr/>
          <p:nvPr/>
        </p:nvSpPr>
        <p:spPr>
          <a:xfrm>
            <a:off x="12379780" y="9963468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48" name="Straight Arrow Connector 438">
            <a:extLst>
              <a:ext uri="{FF2B5EF4-FFF2-40B4-BE49-F238E27FC236}">
                <a16:creationId xmlns:a16="http://schemas.microsoft.com/office/drawing/2014/main" id="{48456CC3-2989-4D41-AE93-1459B49F900F}"/>
              </a:ext>
            </a:extLst>
          </p:cNvPr>
          <p:cNvCxnSpPr>
            <a:cxnSpLocks/>
            <a:stCxn id="349" idx="5"/>
            <a:endCxn id="347" idx="2"/>
          </p:cNvCxnSpPr>
          <p:nvPr/>
        </p:nvCxnSpPr>
        <p:spPr>
          <a:xfrm>
            <a:off x="11659939" y="9841386"/>
            <a:ext cx="719841" cy="20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9" name="Oval 348">
            <a:extLst>
              <a:ext uri="{FF2B5EF4-FFF2-40B4-BE49-F238E27FC236}">
                <a16:creationId xmlns:a16="http://schemas.microsoft.com/office/drawing/2014/main" id="{0983DCB4-5B69-4845-B128-2D9727A02014}"/>
              </a:ext>
            </a:extLst>
          </p:cNvPr>
          <p:cNvSpPr/>
          <p:nvPr/>
        </p:nvSpPr>
        <p:spPr>
          <a:xfrm>
            <a:off x="11502103" y="9697612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9E5ABCE-BDF5-41E8-BC9C-22851675B103}"/>
              </a:ext>
            </a:extLst>
          </p:cNvPr>
          <p:cNvCxnSpPr>
            <a:cxnSpLocks/>
            <a:stCxn id="344" idx="2"/>
            <a:endCxn id="345" idx="6"/>
          </p:cNvCxnSpPr>
          <p:nvPr/>
        </p:nvCxnSpPr>
        <p:spPr>
          <a:xfrm flipH="1">
            <a:off x="11668660" y="9000979"/>
            <a:ext cx="711120" cy="142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206">
            <a:extLst>
              <a:ext uri="{FF2B5EF4-FFF2-40B4-BE49-F238E27FC236}">
                <a16:creationId xmlns:a16="http://schemas.microsoft.com/office/drawing/2014/main" id="{83ACBCF8-592A-4A79-8F67-18F5FE4643DA}"/>
              </a:ext>
            </a:extLst>
          </p:cNvPr>
          <p:cNvCxnSpPr>
            <a:cxnSpLocks/>
            <a:stCxn id="345" idx="4"/>
            <a:endCxn id="349" idx="0"/>
          </p:cNvCxnSpPr>
          <p:nvPr/>
        </p:nvCxnSpPr>
        <p:spPr>
          <a:xfrm>
            <a:off x="11576201" y="9225317"/>
            <a:ext cx="18360" cy="4722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F069492B-B6D5-4220-9833-F29E3FE8F7D1}"/>
              </a:ext>
            </a:extLst>
          </p:cNvPr>
          <p:cNvCxnSpPr>
            <a:cxnSpLocks/>
            <a:stCxn id="246" idx="4"/>
            <a:endCxn id="344" idx="0"/>
          </p:cNvCxnSpPr>
          <p:nvPr/>
        </p:nvCxnSpPr>
        <p:spPr>
          <a:xfrm>
            <a:off x="12470152" y="8771817"/>
            <a:ext cx="2087" cy="147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2" name="Rectangular Callout 58">
            <a:extLst>
              <a:ext uri="{FF2B5EF4-FFF2-40B4-BE49-F238E27FC236}">
                <a16:creationId xmlns:a16="http://schemas.microsoft.com/office/drawing/2014/main" id="{5FDAAC1B-A2CC-4BEF-BE4E-7F8AC87640AF}"/>
              </a:ext>
            </a:extLst>
          </p:cNvPr>
          <p:cNvSpPr/>
          <p:nvPr/>
        </p:nvSpPr>
        <p:spPr>
          <a:xfrm>
            <a:off x="12652610" y="9579498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373" name="Straight Arrow Connector 206">
            <a:extLst>
              <a:ext uri="{FF2B5EF4-FFF2-40B4-BE49-F238E27FC236}">
                <a16:creationId xmlns:a16="http://schemas.microsoft.com/office/drawing/2014/main" id="{EE9CB4F4-7622-4EDB-9881-8DBCF519620D}"/>
              </a:ext>
            </a:extLst>
          </p:cNvPr>
          <p:cNvCxnSpPr>
            <a:cxnSpLocks/>
            <a:stCxn id="378" idx="4"/>
          </p:cNvCxnSpPr>
          <p:nvPr/>
        </p:nvCxnSpPr>
        <p:spPr>
          <a:xfrm>
            <a:off x="12474327" y="12145494"/>
            <a:ext cx="0" cy="370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B10E224-D18C-4A24-AF1E-00F661C54332}"/>
              </a:ext>
            </a:extLst>
          </p:cNvPr>
          <p:cNvCxnSpPr>
            <a:stCxn id="375" idx="4"/>
            <a:endCxn id="378" idx="0"/>
          </p:cNvCxnSpPr>
          <p:nvPr/>
        </p:nvCxnSpPr>
        <p:spPr>
          <a:xfrm>
            <a:off x="12474327" y="10675496"/>
            <a:ext cx="0" cy="1306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45BCFBC1-BB25-4EFA-A1BD-88D3EC6D5E95}"/>
              </a:ext>
            </a:extLst>
          </p:cNvPr>
          <p:cNvSpPr/>
          <p:nvPr/>
        </p:nvSpPr>
        <p:spPr>
          <a:xfrm>
            <a:off x="12381868" y="10512248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2B552BAD-41AA-4D25-9F2D-B77FEF4BA29D}"/>
              </a:ext>
            </a:extLst>
          </p:cNvPr>
          <p:cNvSpPr/>
          <p:nvPr/>
        </p:nvSpPr>
        <p:spPr>
          <a:xfrm>
            <a:off x="11523408" y="1114994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E573EA1-B964-44EC-B8C8-5D095F503CBB}"/>
              </a:ext>
            </a:extLst>
          </p:cNvPr>
          <p:cNvSpPr txBox="1"/>
          <p:nvPr/>
        </p:nvSpPr>
        <p:spPr>
          <a:xfrm>
            <a:off x="10876195" y="1080589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/v2.1.2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2E07DE3B-6CA5-4E48-A8CE-ACE7CC378E0F}"/>
              </a:ext>
            </a:extLst>
          </p:cNvPr>
          <p:cNvSpPr/>
          <p:nvPr/>
        </p:nvSpPr>
        <p:spPr>
          <a:xfrm>
            <a:off x="12381868" y="11982246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79" name="Straight Arrow Connector 438">
            <a:extLst>
              <a:ext uri="{FF2B5EF4-FFF2-40B4-BE49-F238E27FC236}">
                <a16:creationId xmlns:a16="http://schemas.microsoft.com/office/drawing/2014/main" id="{C1EAEDE6-FCBE-40D3-A4BC-9D5F93011310}"/>
              </a:ext>
            </a:extLst>
          </p:cNvPr>
          <p:cNvCxnSpPr>
            <a:cxnSpLocks/>
            <a:stCxn id="380" idx="5"/>
            <a:endCxn id="378" idx="2"/>
          </p:cNvCxnSpPr>
          <p:nvPr/>
        </p:nvCxnSpPr>
        <p:spPr>
          <a:xfrm>
            <a:off x="11699605" y="11929262"/>
            <a:ext cx="682263" cy="13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0" name="Oval 379">
            <a:extLst>
              <a:ext uri="{FF2B5EF4-FFF2-40B4-BE49-F238E27FC236}">
                <a16:creationId xmlns:a16="http://schemas.microsoft.com/office/drawing/2014/main" id="{F77AAD2D-D7BA-4728-BCF5-A034580F938A}"/>
              </a:ext>
            </a:extLst>
          </p:cNvPr>
          <p:cNvSpPr/>
          <p:nvPr/>
        </p:nvSpPr>
        <p:spPr>
          <a:xfrm>
            <a:off x="11541769" y="11785488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5BC15B8A-921F-4073-B1B0-0120393A1CA2}"/>
              </a:ext>
            </a:extLst>
          </p:cNvPr>
          <p:cNvCxnSpPr>
            <a:cxnSpLocks/>
            <a:stCxn id="375" idx="3"/>
            <a:endCxn id="376" idx="7"/>
          </p:cNvCxnSpPr>
          <p:nvPr/>
        </p:nvCxnSpPr>
        <p:spPr>
          <a:xfrm flipH="1">
            <a:off x="11681245" y="10651589"/>
            <a:ext cx="727704" cy="522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206">
            <a:extLst>
              <a:ext uri="{FF2B5EF4-FFF2-40B4-BE49-F238E27FC236}">
                <a16:creationId xmlns:a16="http://schemas.microsoft.com/office/drawing/2014/main" id="{99E5D1E4-6A48-40C1-B4EB-780CFCA2F757}"/>
              </a:ext>
            </a:extLst>
          </p:cNvPr>
          <p:cNvCxnSpPr>
            <a:cxnSpLocks/>
            <a:stCxn id="376" idx="4"/>
            <a:endCxn id="380" idx="0"/>
          </p:cNvCxnSpPr>
          <p:nvPr/>
        </p:nvCxnSpPr>
        <p:spPr>
          <a:xfrm>
            <a:off x="11615867" y="11313193"/>
            <a:ext cx="18360" cy="4722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DA1AC602-64F1-4520-B14D-42B8427E9F47}"/>
              </a:ext>
            </a:extLst>
          </p:cNvPr>
          <p:cNvCxnSpPr>
            <a:cxnSpLocks/>
            <a:stCxn id="347" idx="4"/>
            <a:endCxn id="375" idx="0"/>
          </p:cNvCxnSpPr>
          <p:nvPr/>
        </p:nvCxnSpPr>
        <p:spPr>
          <a:xfrm>
            <a:off x="12472239" y="10126716"/>
            <a:ext cx="2088" cy="38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4" name="Rectangular Callout 58">
            <a:extLst>
              <a:ext uri="{FF2B5EF4-FFF2-40B4-BE49-F238E27FC236}">
                <a16:creationId xmlns:a16="http://schemas.microsoft.com/office/drawing/2014/main" id="{14E9A86D-EDD6-40F8-B8C7-C92EE765B11B}"/>
              </a:ext>
            </a:extLst>
          </p:cNvPr>
          <p:cNvSpPr/>
          <p:nvPr/>
        </p:nvSpPr>
        <p:spPr>
          <a:xfrm>
            <a:off x="12654698" y="11598276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v2.1.2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08599A3-FB29-409C-9E36-D57BCD48149D}"/>
              </a:ext>
            </a:extLst>
          </p:cNvPr>
          <p:cNvSpPr txBox="1"/>
          <p:nvPr/>
        </p:nvSpPr>
        <p:spPr>
          <a:xfrm>
            <a:off x="8546355" y="10663875"/>
            <a:ext cx="113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support/v2.2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419DD4A-E016-424B-9CC2-944337D30610}"/>
              </a:ext>
            </a:extLst>
          </p:cNvPr>
          <p:cNvCxnSpPr>
            <a:cxnSpLocks/>
            <a:stCxn id="401" idx="4"/>
            <a:endCxn id="412" idx="0"/>
          </p:cNvCxnSpPr>
          <p:nvPr/>
        </p:nvCxnSpPr>
        <p:spPr>
          <a:xfrm flipH="1">
            <a:off x="9375391" y="11124345"/>
            <a:ext cx="9460" cy="92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1" name="Oval 400">
            <a:extLst>
              <a:ext uri="{FF2B5EF4-FFF2-40B4-BE49-F238E27FC236}">
                <a16:creationId xmlns:a16="http://schemas.microsoft.com/office/drawing/2014/main" id="{D88566F1-06F9-45E7-8690-DEC40CC44710}"/>
              </a:ext>
            </a:extLst>
          </p:cNvPr>
          <p:cNvSpPr/>
          <p:nvPr/>
        </p:nvSpPr>
        <p:spPr>
          <a:xfrm>
            <a:off x="9292392" y="10961097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DAFD289-CE2C-48B7-98C2-49DB47B9C10A}"/>
              </a:ext>
            </a:extLst>
          </p:cNvPr>
          <p:cNvCxnSpPr>
            <a:cxnSpLocks/>
            <a:stCxn id="347" idx="4"/>
            <a:endCxn id="401" idx="6"/>
          </p:cNvCxnSpPr>
          <p:nvPr/>
        </p:nvCxnSpPr>
        <p:spPr>
          <a:xfrm flipH="1">
            <a:off x="9477310" y="10126716"/>
            <a:ext cx="2994929" cy="91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4" name="Oval 403">
            <a:extLst>
              <a:ext uri="{FF2B5EF4-FFF2-40B4-BE49-F238E27FC236}">
                <a16:creationId xmlns:a16="http://schemas.microsoft.com/office/drawing/2014/main" id="{30A82F8B-CD33-4653-81A8-0A8F804B7052}"/>
              </a:ext>
            </a:extLst>
          </p:cNvPr>
          <p:cNvSpPr/>
          <p:nvPr/>
        </p:nvSpPr>
        <p:spPr>
          <a:xfrm>
            <a:off x="8370158" y="11130951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6065F07-794E-46E2-9070-9155B77F1767}"/>
              </a:ext>
            </a:extLst>
          </p:cNvPr>
          <p:cNvSpPr txBox="1"/>
          <p:nvPr/>
        </p:nvSpPr>
        <p:spPr>
          <a:xfrm>
            <a:off x="7647788" y="1083700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/v2.2.0</a:t>
            </a:r>
          </a:p>
        </p:txBody>
      </p:sp>
      <p:cxnSp>
        <p:nvCxnSpPr>
          <p:cNvPr id="406" name="Straight Arrow Connector 438">
            <a:extLst>
              <a:ext uri="{FF2B5EF4-FFF2-40B4-BE49-F238E27FC236}">
                <a16:creationId xmlns:a16="http://schemas.microsoft.com/office/drawing/2014/main" id="{EA9C4036-2A2C-4348-8729-44D799D703D8}"/>
              </a:ext>
            </a:extLst>
          </p:cNvPr>
          <p:cNvCxnSpPr>
            <a:cxnSpLocks/>
            <a:stCxn id="407" idx="5"/>
            <a:endCxn id="412" idx="2"/>
          </p:cNvCxnSpPr>
          <p:nvPr/>
        </p:nvCxnSpPr>
        <p:spPr>
          <a:xfrm>
            <a:off x="8546355" y="11910268"/>
            <a:ext cx="736577" cy="21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0D9D2521-8EA4-48E0-AF9A-74E98265C366}"/>
              </a:ext>
            </a:extLst>
          </p:cNvPr>
          <p:cNvSpPr/>
          <p:nvPr/>
        </p:nvSpPr>
        <p:spPr>
          <a:xfrm>
            <a:off x="8388519" y="1176649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0D74A3B4-5364-48E6-B74A-E2B36AA34341}"/>
              </a:ext>
            </a:extLst>
          </p:cNvPr>
          <p:cNvCxnSpPr>
            <a:cxnSpLocks/>
            <a:endCxn id="404" idx="6"/>
          </p:cNvCxnSpPr>
          <p:nvPr/>
        </p:nvCxnSpPr>
        <p:spPr>
          <a:xfrm flipH="1">
            <a:off x="8555076" y="11069861"/>
            <a:ext cx="711120" cy="142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206">
            <a:extLst>
              <a:ext uri="{FF2B5EF4-FFF2-40B4-BE49-F238E27FC236}">
                <a16:creationId xmlns:a16="http://schemas.microsoft.com/office/drawing/2014/main" id="{F9DABCE5-81EC-42A3-A594-02FDD2DDF781}"/>
              </a:ext>
            </a:extLst>
          </p:cNvPr>
          <p:cNvCxnSpPr>
            <a:cxnSpLocks/>
            <a:stCxn id="404" idx="4"/>
            <a:endCxn id="407" idx="0"/>
          </p:cNvCxnSpPr>
          <p:nvPr/>
        </p:nvCxnSpPr>
        <p:spPr>
          <a:xfrm>
            <a:off x="8462617" y="11294199"/>
            <a:ext cx="18360" cy="4722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206">
            <a:extLst>
              <a:ext uri="{FF2B5EF4-FFF2-40B4-BE49-F238E27FC236}">
                <a16:creationId xmlns:a16="http://schemas.microsoft.com/office/drawing/2014/main" id="{F73FC971-CFB3-40B1-B8B0-A58D5453EC1F}"/>
              </a:ext>
            </a:extLst>
          </p:cNvPr>
          <p:cNvCxnSpPr>
            <a:cxnSpLocks/>
            <a:stCxn id="412" idx="4"/>
          </p:cNvCxnSpPr>
          <p:nvPr/>
        </p:nvCxnSpPr>
        <p:spPr>
          <a:xfrm>
            <a:off x="9375391" y="12210212"/>
            <a:ext cx="0" cy="370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2" name="Oval 411">
            <a:extLst>
              <a:ext uri="{FF2B5EF4-FFF2-40B4-BE49-F238E27FC236}">
                <a16:creationId xmlns:a16="http://schemas.microsoft.com/office/drawing/2014/main" id="{686202CE-2734-40A0-ADCB-5AA7CDDF1CEE}"/>
              </a:ext>
            </a:extLst>
          </p:cNvPr>
          <p:cNvSpPr/>
          <p:nvPr/>
        </p:nvSpPr>
        <p:spPr>
          <a:xfrm>
            <a:off x="9282932" y="12046964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3" name="Rectangular Callout 58">
            <a:extLst>
              <a:ext uri="{FF2B5EF4-FFF2-40B4-BE49-F238E27FC236}">
                <a16:creationId xmlns:a16="http://schemas.microsoft.com/office/drawing/2014/main" id="{D4CF04C4-BB46-4670-8725-EC1416D0643E}"/>
              </a:ext>
            </a:extLst>
          </p:cNvPr>
          <p:cNvSpPr/>
          <p:nvPr/>
        </p:nvSpPr>
        <p:spPr>
          <a:xfrm>
            <a:off x="9555762" y="11662994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v2.2.0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0E775D8A-6081-47ED-9B24-972B9EC1BDC0}"/>
              </a:ext>
            </a:extLst>
          </p:cNvPr>
          <p:cNvSpPr txBox="1"/>
          <p:nvPr/>
        </p:nvSpPr>
        <p:spPr>
          <a:xfrm>
            <a:off x="12841473" y="10299478"/>
            <a:ext cx="2953848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Entscheidung, ab hier hotfix-fähig zu sein. Entscheidung wurde getroffen, bevor weitere Features auf </a:t>
            </a:r>
            <a:r>
              <a:rPr lang="de-AT" sz="1400" dirty="0" err="1"/>
              <a:t>hotfix</a:t>
            </a:r>
            <a:r>
              <a:rPr lang="de-AT" sz="1400" dirty="0"/>
              <a:t>/v2.1.2 </a:t>
            </a:r>
            <a:r>
              <a:rPr lang="de-AT" sz="1400" dirty="0" err="1"/>
              <a:t>committed</a:t>
            </a:r>
            <a:r>
              <a:rPr lang="de-AT" sz="1400" dirty="0"/>
              <a:t> wurden.</a:t>
            </a:r>
          </a:p>
        </p:txBody>
      </p:sp>
      <p:sp>
        <p:nvSpPr>
          <p:cNvPr id="420" name="Right Arrow 196">
            <a:extLst>
              <a:ext uri="{FF2B5EF4-FFF2-40B4-BE49-F238E27FC236}">
                <a16:creationId xmlns:a16="http://schemas.microsoft.com/office/drawing/2014/main" id="{A85CB053-CDEB-410A-8DE1-5078B334F8F2}"/>
              </a:ext>
            </a:extLst>
          </p:cNvPr>
          <p:cNvSpPr/>
          <p:nvPr/>
        </p:nvSpPr>
        <p:spPr>
          <a:xfrm rot="13330339">
            <a:off x="12566526" y="10075130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2696D7-A404-40AB-9C5E-30A27D27CD13}"/>
              </a:ext>
            </a:extLst>
          </p:cNvPr>
          <p:cNvSpPr txBox="1"/>
          <p:nvPr/>
        </p:nvSpPr>
        <p:spPr>
          <a:xfrm>
            <a:off x="413358" y="363255"/>
            <a:ext cx="7678456" cy="125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Vorgehensmodell</a:t>
            </a:r>
            <a:r>
              <a:rPr lang="en-US" sz="1400" dirty="0"/>
              <a:t> </a:t>
            </a:r>
            <a:r>
              <a:rPr lang="en-US" sz="1400" dirty="0" err="1"/>
              <a:t>für</a:t>
            </a:r>
            <a:r>
              <a:rPr lang="en-US" sz="1400" dirty="0"/>
              <a:t> </a:t>
            </a:r>
            <a:r>
              <a:rPr lang="en-US" sz="1400" dirty="0" err="1"/>
              <a:t>Projekt-Hofixes</a:t>
            </a:r>
            <a:r>
              <a:rPr lang="en-US" sz="1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Auf </a:t>
            </a:r>
            <a:r>
              <a:rPr lang="de-AT" sz="1400" dirty="0" err="1"/>
              <a:t>master</a:t>
            </a:r>
            <a:r>
              <a:rPr lang="de-AT" sz="1400" dirty="0"/>
              <a:t> gibt es nur Major-Versionen.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Auf support-</a:t>
            </a:r>
            <a:r>
              <a:rPr lang="de-AT" sz="1400" dirty="0" err="1"/>
              <a:t>Branches</a:t>
            </a:r>
            <a:r>
              <a:rPr lang="de-AT" sz="1400" dirty="0"/>
              <a:t> werden Patch-</a:t>
            </a:r>
            <a:r>
              <a:rPr lang="de-AT" sz="1400" dirty="0" err="1"/>
              <a:t>Builds</a:t>
            </a:r>
            <a:r>
              <a:rPr lang="de-AT" sz="1400" dirty="0"/>
              <a:t> (3. Stelle in der Version) erstellt, wenn ein </a:t>
            </a:r>
            <a:r>
              <a:rPr lang="de-AT" sz="1400" dirty="0" err="1"/>
              <a:t>ein</a:t>
            </a:r>
            <a:r>
              <a:rPr lang="de-AT" sz="1400" dirty="0"/>
              <a:t> Release gewünscht ist.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Um für ein Projekt </a:t>
            </a:r>
            <a:r>
              <a:rPr lang="de-AT" sz="1400" dirty="0" err="1"/>
              <a:t>hofix</a:t>
            </a:r>
            <a:r>
              <a:rPr lang="de-AT" sz="1400" dirty="0"/>
              <a:t>-fähig zu sein, wird ein neuer support-Branch erstellt.</a:t>
            </a:r>
          </a:p>
          <a:p>
            <a:pPr marL="1010732" lvl="1" indent="-457200">
              <a:buFont typeface="+mj-lt"/>
              <a:buAutoNum type="alphaLcParenR"/>
            </a:pPr>
            <a:r>
              <a:rPr lang="de-AT" sz="1400" dirty="0"/>
              <a:t>Das Projekt behält damit die aktuelle Minor-Version. Ab jetzt wird auf diese Minor-Version nur noch portiert, was unmittelbar vom Projekt benötigt wird.</a:t>
            </a:r>
          </a:p>
          <a:p>
            <a:pPr marL="1010732" lvl="1" indent="-457200">
              <a:buFont typeface="+mj-lt"/>
              <a:buAutoNum type="alphaLcParenR"/>
            </a:pPr>
            <a:r>
              <a:rPr lang="de-AT" sz="1400" dirty="0"/>
              <a:t>Weiterentwicklung erfolgt in der nächsten Minor-Version. Dieser wird von einem bestehenden Release </a:t>
            </a:r>
            <a:r>
              <a:rPr lang="de-AT" sz="1400" dirty="0" err="1"/>
              <a:t>gebranched</a:t>
            </a:r>
            <a:r>
              <a:rPr lang="de-AT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Falls das Projekt vergisst, dass es einen Hotfix benötigt, können bis zum Release noch Korrekturen vorgenommen werden. D.h. bereits durchgeführte </a:t>
            </a:r>
            <a:r>
              <a:rPr lang="de-AT" sz="1400" dirty="0" err="1"/>
              <a:t>Pre</a:t>
            </a:r>
            <a:r>
              <a:rPr lang="de-AT" sz="1400" dirty="0"/>
              <a:t>-Release-</a:t>
            </a:r>
            <a:r>
              <a:rPr lang="de-AT" sz="1400" dirty="0" err="1"/>
              <a:t>Builds</a:t>
            </a:r>
            <a:r>
              <a:rPr lang="de-AT" sz="1400" dirty="0"/>
              <a:t> werden invalidiert, Features umgebucht und das Release von einen früheren Punkt in der </a:t>
            </a:r>
            <a:r>
              <a:rPr lang="de-AT" sz="1400" dirty="0" err="1"/>
              <a:t>History</a:t>
            </a:r>
            <a:r>
              <a:rPr lang="de-AT" sz="1400" dirty="0"/>
              <a:t> erstellt. Dieses Vorgehen soll nur ein Work-</a:t>
            </a:r>
            <a:r>
              <a:rPr lang="de-AT" sz="1400" dirty="0" err="1"/>
              <a:t>Around</a:t>
            </a:r>
            <a:r>
              <a:rPr lang="de-AT" sz="1400" dirty="0"/>
              <a:t> sein.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Custom </a:t>
            </a:r>
            <a:r>
              <a:rPr lang="de-AT" sz="1400" dirty="0" err="1"/>
              <a:t>Builds</a:t>
            </a:r>
            <a:r>
              <a:rPr lang="de-AT" sz="1400" dirty="0"/>
              <a:t> an beliebiger Stelle in der </a:t>
            </a:r>
            <a:r>
              <a:rPr lang="de-AT" sz="1400" dirty="0" err="1"/>
              <a:t>History</a:t>
            </a:r>
            <a:r>
              <a:rPr lang="de-AT" sz="1400" dirty="0"/>
              <a:t> sind technisch möglich, hier ist ein Tracking via Jira aber nicht mehr möglich. Es wird dazu einfach ein Branch erstellt (Name/</a:t>
            </a:r>
            <a:r>
              <a:rPr lang="de-AT" sz="1400" dirty="0" err="1"/>
              <a:t>Prefix</a:t>
            </a:r>
            <a:r>
              <a:rPr lang="de-AT" sz="1400" dirty="0"/>
              <a:t> ist noch TBD) und auf </a:t>
            </a:r>
            <a:r>
              <a:rPr lang="de-AT" sz="1400" dirty="0" err="1"/>
              <a:t>TeamCity</a:t>
            </a:r>
            <a:r>
              <a:rPr lang="de-AT" sz="1400" dirty="0"/>
              <a:t> mit </a:t>
            </a:r>
            <a:r>
              <a:rPr lang="de-AT" sz="1400" dirty="0" err="1"/>
              <a:t>gebuildet</a:t>
            </a:r>
            <a:r>
              <a:rPr lang="de-AT" sz="1400" dirty="0"/>
              <a:t>. </a:t>
            </a:r>
            <a:r>
              <a:rPr lang="de-AT" sz="1400" dirty="0" err="1"/>
              <a:t>Builds</a:t>
            </a:r>
            <a:r>
              <a:rPr lang="de-AT" sz="1400" dirty="0"/>
              <a:t> von diesem Branch haben eine nicht-deterministische </a:t>
            </a:r>
            <a:r>
              <a:rPr lang="de-AT" sz="1400" dirty="0" err="1"/>
              <a:t>Buildnummer</a:t>
            </a:r>
            <a:r>
              <a:rPr lang="de-AT" sz="1400" dirty="0"/>
              <a:t>. </a:t>
            </a:r>
          </a:p>
          <a:p>
            <a:endParaRPr lang="de-AT" sz="1400" dirty="0"/>
          </a:p>
          <a:p>
            <a:r>
              <a:rPr lang="de-AT" sz="1400" dirty="0"/>
              <a:t>Das vorab skizzierte Vorgehensmodell impliziert, dass nicht zwangsläufig jeder Task in jeder aufbauenden Minor-Version existiert. Dies lässt sich in der Versionsnummer daran erkennen, lediglich </a:t>
            </a:r>
            <a:r>
              <a:rPr lang="de-AT" sz="1400" dirty="0" err="1"/>
              <a:t>Issues</a:t>
            </a:r>
            <a:r>
              <a:rPr lang="de-AT" sz="1400" dirty="0"/>
              <a:t>, welche in der „0“-Patch-Version enthalten sind (also „major.minor.0“), sind auch in nachfolgenden Minor-Versionen enthalten. </a:t>
            </a:r>
          </a:p>
          <a:p>
            <a:endParaRPr lang="de-AT" sz="1400" dirty="0"/>
          </a:p>
          <a:p>
            <a:r>
              <a:rPr lang="de-AT" sz="1400" dirty="0"/>
              <a:t>=&gt; Manuelles Nachmelden sämtlicher </a:t>
            </a:r>
            <a:r>
              <a:rPr lang="de-AT" sz="1400" dirty="0" err="1"/>
              <a:t>Issues</a:t>
            </a:r>
            <a:r>
              <a:rPr lang="de-AT" sz="1400" dirty="0"/>
              <a:t>, die bis zu diesem Zeitpunkt auch im vorherigen support-Branch gelöst wurden? Dieses Vorgehen wäre zwar manuell, aber relativ einfach durchführbar, da lediglich die </a:t>
            </a:r>
            <a:r>
              <a:rPr lang="de-AT" sz="1400" dirty="0" err="1"/>
              <a:t>Issues</a:t>
            </a:r>
            <a:r>
              <a:rPr lang="de-AT" sz="1400" dirty="0"/>
              <a:t> geändert werden müssen, die in der vorangegangenen Minor-Version (abzüglich der 0-Patch-Version) bis dato gelöst waren.</a:t>
            </a:r>
          </a:p>
          <a:p>
            <a:endParaRPr lang="de-AT" sz="1400" dirty="0"/>
          </a:p>
          <a:p>
            <a:r>
              <a:rPr lang="de-AT" sz="1400" dirty="0"/>
              <a:t>Beispiel für Versionsliste / </a:t>
            </a:r>
            <a:r>
              <a:rPr lang="de-AT" sz="1400" dirty="0" err="1"/>
              <a:t>Issues</a:t>
            </a:r>
            <a:r>
              <a:rPr lang="de-A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v3.0.0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v3.0.0 explizit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v3.0.[1..n]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v3.0.[0..n-1]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v3.0.n explizit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v3.1.0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v3.1.0 explizit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v3.1.[1..n]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v3.0.0 implizit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v3.1.[0..n-1]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v3.1.n explizit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v3.2.0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v3.[0..1].0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v3.2.0 explizit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v3.2.[1..n]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v3.[0..1].0 implizit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v3.2.[0..n-1]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v3.2.n explizit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v4.0.0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v3.x.0 implizit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v4.0.0 explizit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A6DA1-37DF-46CB-AD65-4DE9C816D5BF}"/>
              </a:ext>
            </a:extLst>
          </p:cNvPr>
          <p:cNvSpPr txBox="1"/>
          <p:nvPr/>
        </p:nvSpPr>
        <p:spPr>
          <a:xfrm>
            <a:off x="4972834" y="9206630"/>
            <a:ext cx="2167002" cy="483209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Versionsnummern</a:t>
            </a:r>
            <a:r>
              <a:rPr lang="en-US" sz="1400" dirty="0"/>
              <a:t>:</a:t>
            </a:r>
          </a:p>
          <a:p>
            <a:r>
              <a:rPr lang="en-US" sz="1400" dirty="0"/>
              <a:t>1.20.9   -&gt; x</a:t>
            </a:r>
          </a:p>
          <a:p>
            <a:r>
              <a:rPr lang="en-US" sz="1400" dirty="0"/>
              <a:t>1.20.10 -&gt; x</a:t>
            </a:r>
          </a:p>
          <a:p>
            <a:r>
              <a:rPr lang="en-US" sz="1400" dirty="0"/>
              <a:t>1.20.11 -&gt; 2.11.0</a:t>
            </a:r>
          </a:p>
          <a:p>
            <a:r>
              <a:rPr lang="en-US" sz="1400" dirty="0"/>
              <a:t>1.20.12 -&gt; x</a:t>
            </a:r>
          </a:p>
          <a:p>
            <a:r>
              <a:rPr lang="en-US" sz="1400" dirty="0"/>
              <a:t>1.20.13 -&gt; x</a:t>
            </a:r>
          </a:p>
          <a:p>
            <a:r>
              <a:rPr lang="en-US" sz="1400" dirty="0"/>
              <a:t>1.20.14 -&gt; x</a:t>
            </a:r>
          </a:p>
          <a:p>
            <a:r>
              <a:rPr lang="en-US" sz="1400" dirty="0"/>
              <a:t>1.20.15 -&gt; x</a:t>
            </a:r>
          </a:p>
          <a:p>
            <a:r>
              <a:rPr lang="en-US" sz="1400" dirty="0"/>
              <a:t>1.20.16 -&gt; 2.16.0</a:t>
            </a:r>
          </a:p>
          <a:p>
            <a:r>
              <a:rPr lang="en-US" sz="1400" dirty="0"/>
              <a:t>1.20.17 -&gt; x</a:t>
            </a:r>
          </a:p>
          <a:p>
            <a:r>
              <a:rPr lang="en-US" sz="1400" dirty="0"/>
              <a:t>1.20.18 </a:t>
            </a:r>
            <a:r>
              <a:rPr lang="en-US" sz="1400"/>
              <a:t>-&gt; x</a:t>
            </a:r>
            <a:endParaRPr lang="en-US" sz="1400" dirty="0"/>
          </a:p>
          <a:p>
            <a:r>
              <a:rPr lang="en-US" sz="1400" dirty="0"/>
              <a:t>1.20.19 -&gt; x</a:t>
            </a:r>
          </a:p>
          <a:p>
            <a:r>
              <a:rPr lang="en-US" sz="1400" dirty="0"/>
              <a:t>1.20.20 -&gt; x</a:t>
            </a:r>
          </a:p>
          <a:p>
            <a:r>
              <a:rPr lang="en-US" sz="1400" dirty="0"/>
              <a:t>1.20.21 -&gt; x</a:t>
            </a:r>
          </a:p>
          <a:p>
            <a:r>
              <a:rPr lang="en-US" sz="1400" dirty="0"/>
              <a:t>1.20.22 -&gt; x</a:t>
            </a:r>
          </a:p>
          <a:p>
            <a:r>
              <a:rPr lang="en-US" sz="1400" dirty="0"/>
              <a:t>1.20.23 -&gt; x</a:t>
            </a:r>
          </a:p>
          <a:p>
            <a:r>
              <a:rPr lang="en-US" sz="1400" dirty="0"/>
              <a:t>1.20.24 -&gt; x</a:t>
            </a:r>
          </a:p>
          <a:p>
            <a:r>
              <a:rPr lang="en-US" sz="1400" dirty="0"/>
              <a:t>1.20.25 -&gt; 2.25.0</a:t>
            </a:r>
          </a:p>
          <a:p>
            <a:r>
              <a:rPr lang="en-US" sz="1400" dirty="0"/>
              <a:t>1.20.26 -&gt; 2.26.0</a:t>
            </a:r>
          </a:p>
          <a:p>
            <a:r>
              <a:rPr lang="en-US" sz="1400" dirty="0"/>
              <a:t>1.20.27 -&gt; 2.27.0</a:t>
            </a:r>
          </a:p>
          <a:p>
            <a:endParaRPr lang="en-US" sz="1400" dirty="0"/>
          </a:p>
          <a:p>
            <a:r>
              <a:rPr lang="en-US" sz="1400" dirty="0"/>
              <a:t>1.22.x -&gt; 3.0.0-alpha.x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32991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1365</Words>
  <Application>Microsoft Office PowerPoint</Application>
  <PresentationFormat>Custom</PresentationFormat>
  <Paragraphs>303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Decker, Florian</dc:creator>
  <cp:lastModifiedBy>Foidl, Raffael</cp:lastModifiedBy>
  <cp:revision>148</cp:revision>
  <dcterms:created xsi:type="dcterms:W3CDTF">2015-11-06T08:37:01Z</dcterms:created>
  <dcterms:modified xsi:type="dcterms:W3CDTF">2021-02-12T08:49:40Z</dcterms:modified>
</cp:coreProperties>
</file>