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96" r:id="rId2"/>
    <p:sldId id="297" r:id="rId3"/>
    <p:sldId id="302" r:id="rId4"/>
    <p:sldId id="303" r:id="rId5"/>
    <p:sldId id="304" r:id="rId6"/>
    <p:sldId id="308" r:id="rId7"/>
    <p:sldId id="305" r:id="rId8"/>
    <p:sldId id="306" r:id="rId9"/>
    <p:sldId id="309" r:id="rId10"/>
    <p:sldId id="307" r:id="rId11"/>
  </p:sldIdLst>
  <p:sldSz cx="9144000" cy="5143500" type="screen16x9"/>
  <p:notesSz cx="6858000" cy="9144000"/>
  <p:embeddedFontLst>
    <p:embeddedFont>
      <p:font typeface="Denk One" panose="020B0604020202020204" charset="0"/>
      <p:regular r:id="rId13"/>
    </p:embeddedFon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Quantico" panose="020B0604020202020204" charset="0"/>
      <p:regular r:id="rId20"/>
      <p:bold r:id="rId21"/>
      <p:italic r:id="rId22"/>
      <p:bold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23388-110E-4323-842B-DF0BD0C20C5A}" v="17" dt="2023-08-09T19:12:48.782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13523388-110E-4323-842B-DF0BD0C20C5A}"/>
    <pc:docChg chg="undo redo custSel addSld delSld modSld delMainMaster">
      <pc:chgData name="Rolando Rojas Sanfuentes (Alumno)" userId="2c56a9b6-e5a8-48f6-bb7c-ce0866612bbb" providerId="ADAL" clId="{13523388-110E-4323-842B-DF0BD0C20C5A}" dt="2023-08-09T19:13:01.216" v="1134" actId="47"/>
      <pc:docMkLst>
        <pc:docMk/>
      </pc:docMkLst>
      <pc:sldChg chg="del">
        <pc:chgData name="Rolando Rojas Sanfuentes (Alumno)" userId="2c56a9b6-e5a8-48f6-bb7c-ce0866612bbb" providerId="ADAL" clId="{13523388-110E-4323-842B-DF0BD0C20C5A}" dt="2023-08-08T19:53:37.938" v="1" actId="47"/>
        <pc:sldMkLst>
          <pc:docMk/>
          <pc:sldMk cId="0" sldId="256"/>
        </pc:sldMkLst>
      </pc:sldChg>
      <pc:sldChg chg="del">
        <pc:chgData name="Rolando Rojas Sanfuentes (Alumno)" userId="2c56a9b6-e5a8-48f6-bb7c-ce0866612bbb" providerId="ADAL" clId="{13523388-110E-4323-842B-DF0BD0C20C5A}" dt="2023-08-09T18:54:48.930" v="1003" actId="47"/>
        <pc:sldMkLst>
          <pc:docMk/>
          <pc:sldMk cId="0" sldId="257"/>
        </pc:sldMkLst>
      </pc:sldChg>
      <pc:sldChg chg="del">
        <pc:chgData name="Rolando Rojas Sanfuentes (Alumno)" userId="2c56a9b6-e5a8-48f6-bb7c-ce0866612bbb" providerId="ADAL" clId="{13523388-110E-4323-842B-DF0BD0C20C5A}" dt="2023-08-09T18:54:48.108" v="1002" actId="47"/>
        <pc:sldMkLst>
          <pc:docMk/>
          <pc:sldMk cId="0" sldId="258"/>
        </pc:sldMkLst>
      </pc:sldChg>
      <pc:sldChg chg="del">
        <pc:chgData name="Rolando Rojas Sanfuentes (Alumno)" userId="2c56a9b6-e5a8-48f6-bb7c-ce0866612bbb" providerId="ADAL" clId="{13523388-110E-4323-842B-DF0BD0C20C5A}" dt="2023-08-09T18:54:47.564" v="1001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13523388-110E-4323-842B-DF0BD0C20C5A}" dt="2023-08-09T18:54:46.734" v="1000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13523388-110E-4323-842B-DF0BD0C20C5A}" dt="2023-08-09T18:54:45.889" v="999" actId="47"/>
        <pc:sldMkLst>
          <pc:docMk/>
          <pc:sldMk cId="0" sldId="261"/>
        </pc:sldMkLst>
      </pc:sldChg>
      <pc:sldChg chg="del">
        <pc:chgData name="Rolando Rojas Sanfuentes (Alumno)" userId="2c56a9b6-e5a8-48f6-bb7c-ce0866612bbb" providerId="ADAL" clId="{13523388-110E-4323-842B-DF0BD0C20C5A}" dt="2023-08-09T18:54:45.015" v="998" actId="47"/>
        <pc:sldMkLst>
          <pc:docMk/>
          <pc:sldMk cId="0" sldId="262"/>
        </pc:sldMkLst>
      </pc:sldChg>
      <pc:sldChg chg="del">
        <pc:chgData name="Rolando Rojas Sanfuentes (Alumno)" userId="2c56a9b6-e5a8-48f6-bb7c-ce0866612bbb" providerId="ADAL" clId="{13523388-110E-4323-842B-DF0BD0C20C5A}" dt="2023-08-09T18:54:44.651" v="997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13523388-110E-4323-842B-DF0BD0C20C5A}" dt="2023-08-09T18:54:43.409" v="996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13523388-110E-4323-842B-DF0BD0C20C5A}" dt="2023-08-09T18:54:42.762" v="995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13523388-110E-4323-842B-DF0BD0C20C5A}" dt="2023-08-09T18:54:42.430" v="994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13523388-110E-4323-842B-DF0BD0C20C5A}" dt="2023-08-09T18:54:42.110" v="993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13523388-110E-4323-842B-DF0BD0C20C5A}" dt="2023-08-09T18:54:41.775" v="992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13523388-110E-4323-842B-DF0BD0C20C5A}" dt="2023-08-09T18:54:41.406" v="991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13523388-110E-4323-842B-DF0BD0C20C5A}" dt="2023-08-09T18:54:41.060" v="990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13523388-110E-4323-842B-DF0BD0C20C5A}" dt="2023-08-09T18:54:40.674" v="989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13523388-110E-4323-842B-DF0BD0C20C5A}" dt="2023-08-09T18:54:40.175" v="988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13523388-110E-4323-842B-DF0BD0C20C5A}" dt="2023-08-09T18:54:39.596" v="987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13523388-110E-4323-842B-DF0BD0C20C5A}" dt="2023-08-09T18:54:39.199" v="986" actId="47"/>
        <pc:sldMkLst>
          <pc:docMk/>
          <pc:sldMk cId="0" sldId="274"/>
        </pc:sldMkLst>
      </pc:sldChg>
      <pc:sldChg chg="del">
        <pc:chgData name="Rolando Rojas Sanfuentes (Alumno)" userId="2c56a9b6-e5a8-48f6-bb7c-ce0866612bbb" providerId="ADAL" clId="{13523388-110E-4323-842B-DF0BD0C20C5A}" dt="2023-08-09T18:54:38.662" v="985" actId="47"/>
        <pc:sldMkLst>
          <pc:docMk/>
          <pc:sldMk cId="0" sldId="275"/>
        </pc:sldMkLst>
      </pc:sldChg>
      <pc:sldChg chg="del">
        <pc:chgData name="Rolando Rojas Sanfuentes (Alumno)" userId="2c56a9b6-e5a8-48f6-bb7c-ce0866612bbb" providerId="ADAL" clId="{13523388-110E-4323-842B-DF0BD0C20C5A}" dt="2023-08-09T18:54:37.393" v="984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13523388-110E-4323-842B-DF0BD0C20C5A}" dt="2023-08-09T18:54:36.698" v="983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13523388-110E-4323-842B-DF0BD0C20C5A}" dt="2023-08-09T18:54:35.805" v="982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13523388-110E-4323-842B-DF0BD0C20C5A}" dt="2023-08-09T18:54:34.865" v="981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13523388-110E-4323-842B-DF0BD0C20C5A}" dt="2023-08-09T18:54:34.840" v="980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13523388-110E-4323-842B-DF0BD0C20C5A}" dt="2023-08-09T18:54:34.809" v="979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13523388-110E-4323-842B-DF0BD0C20C5A}" dt="2023-08-09T18:54:34.779" v="978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13523388-110E-4323-842B-DF0BD0C20C5A}" dt="2023-08-09T18:54:34.729" v="977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13523388-110E-4323-842B-DF0BD0C20C5A}" dt="2023-08-09T18:54:34.042" v="976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13523388-110E-4323-842B-DF0BD0C20C5A}" dt="2023-08-09T18:54:33.385" v="975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13523388-110E-4323-842B-DF0BD0C20C5A}" dt="2023-08-09T18:54:33.301" v="974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13523388-110E-4323-842B-DF0BD0C20C5A}" dt="2023-08-09T18:54:33.097" v="973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13523388-110E-4323-842B-DF0BD0C20C5A}" dt="2023-08-09T18:54:32.879" v="972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13523388-110E-4323-842B-DF0BD0C20C5A}" dt="2023-08-09T18:54:32.669" v="971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13523388-110E-4323-842B-DF0BD0C20C5A}" dt="2023-08-09T18:54:32.278" v="970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13523388-110E-4323-842B-DF0BD0C20C5A}" dt="2023-08-09T18:54:30.852" v="969" actId="47"/>
        <pc:sldMkLst>
          <pc:docMk/>
          <pc:sldMk cId="0" sldId="295"/>
        </pc:sldMkLst>
      </pc:sldChg>
      <pc:sldChg chg="modSp add mod setBg">
        <pc:chgData name="Rolando Rojas Sanfuentes (Alumno)" userId="2c56a9b6-e5a8-48f6-bb7c-ce0866612bbb" providerId="ADAL" clId="{13523388-110E-4323-842B-DF0BD0C20C5A}" dt="2023-08-08T19:54:15.612" v="51" actId="255"/>
        <pc:sldMkLst>
          <pc:docMk/>
          <pc:sldMk cId="0" sldId="296"/>
        </pc:sldMkLst>
        <pc:spChg chg="mod">
          <ac:chgData name="Rolando Rojas Sanfuentes (Alumno)" userId="2c56a9b6-e5a8-48f6-bb7c-ce0866612bbb" providerId="ADAL" clId="{13523388-110E-4323-842B-DF0BD0C20C5A}" dt="2023-08-08T19:54:15.612" v="51" actId="255"/>
          <ac:spMkLst>
            <pc:docMk/>
            <pc:sldMk cId="0" sldId="296"/>
            <ac:spMk id="220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13523388-110E-4323-842B-DF0BD0C20C5A}" dt="2023-08-09T19:10:00.369" v="1047" actId="1076"/>
        <pc:sldMkLst>
          <pc:docMk/>
          <pc:sldMk cId="0" sldId="297"/>
        </pc:sldMkLst>
        <pc:spChg chg="mod">
          <ac:chgData name="Rolando Rojas Sanfuentes (Alumno)" userId="2c56a9b6-e5a8-48f6-bb7c-ce0866612bbb" providerId="ADAL" clId="{13523388-110E-4323-842B-DF0BD0C20C5A}" dt="2023-08-08T19:57:24.241" v="118" actId="1076"/>
          <ac:spMkLst>
            <pc:docMk/>
            <pc:sldMk cId="0" sldId="297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9:17.972" v="273" actId="14100"/>
          <ac:spMkLst>
            <pc:docMk/>
            <pc:sldMk cId="0" sldId="297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8:12.346" v="229" actId="1076"/>
          <ac:spMkLst>
            <pc:docMk/>
            <pc:sldMk cId="0" sldId="297"/>
            <ac:spMk id="240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8:05.862" v="228" actId="1076"/>
          <ac:spMkLst>
            <pc:docMk/>
            <pc:sldMk cId="0" sldId="297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19:58:22.932" v="230" actId="1076"/>
          <ac:spMkLst>
            <pc:docMk/>
            <pc:sldMk cId="0" sldId="297"/>
            <ac:spMk id="243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9T19:10:00.369" v="1047" actId="1076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00:15.186" v="319" actId="20577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00:20.947" v="335" actId="20577"/>
          <ac:spMkLst>
            <pc:docMk/>
            <pc:sldMk cId="0" sldId="297"/>
            <ac:spMk id="249" creationId="{00000000-0000-0000-0000-000000000000}"/>
          </ac:spMkLst>
        </pc:spChg>
      </pc:sldChg>
      <pc:sldChg chg="modSp add del mod">
        <pc:chgData name="Rolando Rojas Sanfuentes (Alumno)" userId="2c56a9b6-e5a8-48f6-bb7c-ce0866612bbb" providerId="ADAL" clId="{13523388-110E-4323-842B-DF0BD0C20C5A}" dt="2023-08-09T19:13:01.216" v="1134" actId="47"/>
        <pc:sldMkLst>
          <pc:docMk/>
          <pc:sldMk cId="0" sldId="298"/>
        </pc:sldMkLst>
        <pc:spChg chg="mod">
          <ac:chgData name="Rolando Rojas Sanfuentes (Alumno)" userId="2c56a9b6-e5a8-48f6-bb7c-ce0866612bbb" providerId="ADAL" clId="{13523388-110E-4323-842B-DF0BD0C20C5A}" dt="2023-08-08T20:47:38.618" v="649" actId="20577"/>
          <ac:spMkLst>
            <pc:docMk/>
            <pc:sldMk cId="0" sldId="298"/>
            <ac:spMk id="295" creationId="{00000000-0000-0000-0000-000000000000}"/>
          </ac:spMkLst>
        </pc:spChg>
      </pc:sldChg>
      <pc:sldChg chg="addSp modSp add mod">
        <pc:chgData name="Rolando Rojas Sanfuentes (Alumno)" userId="2c56a9b6-e5a8-48f6-bb7c-ce0866612bbb" providerId="ADAL" clId="{13523388-110E-4323-842B-DF0BD0C20C5A}" dt="2023-08-08T20:24:24.959" v="631" actId="20577"/>
        <pc:sldMkLst>
          <pc:docMk/>
          <pc:sldMk cId="3942119592" sldId="302"/>
        </pc:sldMkLst>
        <pc:spChg chg="mod">
          <ac:chgData name="Rolando Rojas Sanfuentes (Alumno)" userId="2c56a9b6-e5a8-48f6-bb7c-ce0866612bbb" providerId="ADAL" clId="{13523388-110E-4323-842B-DF0BD0C20C5A}" dt="2023-08-08T20:24:24.959" v="631" actId="20577"/>
          <ac:spMkLst>
            <pc:docMk/>
            <pc:sldMk cId="3942119592" sldId="30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12:14.259" v="414" actId="20577"/>
          <ac:spMkLst>
            <pc:docMk/>
            <pc:sldMk cId="3942119592" sldId="302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13523388-110E-4323-842B-DF0BD0C20C5A}" dt="2023-08-08T20:12:51.694" v="420" actId="1076"/>
          <ac:picMkLst>
            <pc:docMk/>
            <pc:sldMk cId="3942119592" sldId="302"/>
            <ac:picMk id="2" creationId="{C149337D-C443-FF5D-4AA5-345C7FAE3777}"/>
          </ac:picMkLst>
        </pc:picChg>
      </pc:sldChg>
      <pc:sldChg chg="add del">
        <pc:chgData name="Rolando Rojas Sanfuentes (Alumno)" userId="2c56a9b6-e5a8-48f6-bb7c-ce0866612bbb" providerId="ADAL" clId="{13523388-110E-4323-842B-DF0BD0C20C5A}" dt="2023-08-08T20:12:30.944" v="416"/>
        <pc:sldMkLst>
          <pc:docMk/>
          <pc:sldMk cId="759969629" sldId="303"/>
        </pc:sldMkLst>
      </pc:sldChg>
      <pc:sldChg chg="addSp delSp modSp add mod">
        <pc:chgData name="Rolando Rojas Sanfuentes (Alumno)" userId="2c56a9b6-e5a8-48f6-bb7c-ce0866612bbb" providerId="ADAL" clId="{13523388-110E-4323-842B-DF0BD0C20C5A}" dt="2023-08-09T16:47:25.503" v="895" actId="1076"/>
        <pc:sldMkLst>
          <pc:docMk/>
          <pc:sldMk cId="2074718287" sldId="303"/>
        </pc:sldMkLst>
        <pc:spChg chg="mod">
          <ac:chgData name="Rolando Rojas Sanfuentes (Alumno)" userId="2c56a9b6-e5a8-48f6-bb7c-ce0866612bbb" providerId="ADAL" clId="{13523388-110E-4323-842B-DF0BD0C20C5A}" dt="2023-08-08T20:13:29.346" v="450" actId="20577"/>
          <ac:spMkLst>
            <pc:docMk/>
            <pc:sldMk cId="2074718287" sldId="30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8T20:17:14.599" v="616" actId="20577"/>
          <ac:spMkLst>
            <pc:docMk/>
            <pc:sldMk cId="2074718287" sldId="303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13523388-110E-4323-842B-DF0BD0C20C5A}" dt="2023-08-08T20:13:17.034" v="422" actId="478"/>
          <ac:picMkLst>
            <pc:docMk/>
            <pc:sldMk cId="2074718287" sldId="303"/>
            <ac:picMk id="2" creationId="{C149337D-C443-FF5D-4AA5-345C7FAE3777}"/>
          </ac:picMkLst>
        </pc:picChg>
        <pc:picChg chg="add del mod">
          <ac:chgData name="Rolando Rojas Sanfuentes (Alumno)" userId="2c56a9b6-e5a8-48f6-bb7c-ce0866612bbb" providerId="ADAL" clId="{13523388-110E-4323-842B-DF0BD0C20C5A}" dt="2023-08-09T16:47:18.024" v="892" actId="478"/>
          <ac:picMkLst>
            <pc:docMk/>
            <pc:sldMk cId="2074718287" sldId="303"/>
            <ac:picMk id="4" creationId="{11504EDE-EC7B-8AAE-FA78-C9086ECFD382}"/>
          </ac:picMkLst>
        </pc:picChg>
        <pc:picChg chg="add mod">
          <ac:chgData name="Rolando Rojas Sanfuentes (Alumno)" userId="2c56a9b6-e5a8-48f6-bb7c-ce0866612bbb" providerId="ADAL" clId="{13523388-110E-4323-842B-DF0BD0C20C5A}" dt="2023-08-09T16:47:25.503" v="895" actId="1076"/>
          <ac:picMkLst>
            <pc:docMk/>
            <pc:sldMk cId="2074718287" sldId="303"/>
            <ac:picMk id="6" creationId="{8B147EBB-600F-115A-0773-D171F6EC7589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9:06:15.664" v="1021" actId="732"/>
        <pc:sldMkLst>
          <pc:docMk/>
          <pc:sldMk cId="3485644434" sldId="304"/>
        </pc:sldMkLst>
        <pc:spChg chg="mod">
          <ac:chgData name="Rolando Rojas Sanfuentes (Alumno)" userId="2c56a9b6-e5a8-48f6-bb7c-ce0866612bbb" providerId="ADAL" clId="{13523388-110E-4323-842B-DF0BD0C20C5A}" dt="2023-08-08T20:48:37.315" v="689" actId="20577"/>
          <ac:spMkLst>
            <pc:docMk/>
            <pc:sldMk cId="3485644434" sldId="304"/>
            <ac:spMk id="257" creationId="{00000000-0000-0000-0000-000000000000}"/>
          </ac:spMkLst>
        </pc:spChg>
        <pc:spChg chg="mod">
          <ac:chgData name="Rolando Rojas Sanfuentes (Alumno)" userId="2c56a9b6-e5a8-48f6-bb7c-ce0866612bbb" providerId="ADAL" clId="{13523388-110E-4323-842B-DF0BD0C20C5A}" dt="2023-08-09T19:06:01.906" v="1018" actId="1076"/>
          <ac:spMkLst>
            <pc:docMk/>
            <pc:sldMk cId="3485644434" sldId="304"/>
            <ac:spMk id="258" creationId="{00000000-0000-0000-0000-000000000000}"/>
          </ac:spMkLst>
        </pc:spChg>
        <pc:spChg chg="del">
          <ac:chgData name="Rolando Rojas Sanfuentes (Alumno)" userId="2c56a9b6-e5a8-48f6-bb7c-ce0866612bbb" providerId="ADAL" clId="{13523388-110E-4323-842B-DF0BD0C20C5A}" dt="2023-08-09T18:55:32.049" v="1008" actId="478"/>
          <ac:spMkLst>
            <pc:docMk/>
            <pc:sldMk cId="3485644434" sldId="304"/>
            <ac:spMk id="259" creationId="{00000000-0000-0000-0000-000000000000}"/>
          </ac:spMkLst>
        </pc:spChg>
        <pc:grpChg chg="del">
          <ac:chgData name="Rolando Rojas Sanfuentes (Alumno)" userId="2c56a9b6-e5a8-48f6-bb7c-ce0866612bbb" providerId="ADAL" clId="{13523388-110E-4323-842B-DF0BD0C20C5A}" dt="2023-08-09T18:57:33.761" v="1011" actId="478"/>
          <ac:grpSpMkLst>
            <pc:docMk/>
            <pc:sldMk cId="3485644434" sldId="304"/>
            <ac:grpSpMk id="254" creationId="{00000000-0000-0000-0000-000000000000}"/>
          </ac:grpSpMkLst>
        </pc:grpChg>
        <pc:picChg chg="add mod">
          <ac:chgData name="Rolando Rojas Sanfuentes (Alumno)" userId="2c56a9b6-e5a8-48f6-bb7c-ce0866612bbb" providerId="ADAL" clId="{13523388-110E-4323-842B-DF0BD0C20C5A}" dt="2023-08-09T18:57:35.632" v="1012" actId="1076"/>
          <ac:picMkLst>
            <pc:docMk/>
            <pc:sldMk cId="3485644434" sldId="304"/>
            <ac:picMk id="3" creationId="{FE907E11-3940-65B8-2B9E-F13524AD4817}"/>
          </ac:picMkLst>
        </pc:picChg>
        <pc:picChg chg="add mod">
          <ac:chgData name="Rolando Rojas Sanfuentes (Alumno)" userId="2c56a9b6-e5a8-48f6-bb7c-ce0866612bbb" providerId="ADAL" clId="{13523388-110E-4323-842B-DF0BD0C20C5A}" dt="2023-08-09T18:58:08.129" v="1014" actId="1076"/>
          <ac:picMkLst>
            <pc:docMk/>
            <pc:sldMk cId="3485644434" sldId="304"/>
            <ac:picMk id="5" creationId="{13BD1F66-6FE0-98E5-9BAA-930184515C34}"/>
          </ac:picMkLst>
        </pc:picChg>
        <pc:picChg chg="add mod modCrop">
          <ac:chgData name="Rolando Rojas Sanfuentes (Alumno)" userId="2c56a9b6-e5a8-48f6-bb7c-ce0866612bbb" providerId="ADAL" clId="{13523388-110E-4323-842B-DF0BD0C20C5A}" dt="2023-08-09T19:06:15.664" v="1021" actId="732"/>
          <ac:picMkLst>
            <pc:docMk/>
            <pc:sldMk cId="3485644434" sldId="304"/>
            <ac:picMk id="7" creationId="{6B3DDF5B-ACA4-F197-10E6-D1A40CE2EF9B}"/>
          </ac:picMkLst>
        </pc:picChg>
        <pc:picChg chg="del">
          <ac:chgData name="Rolando Rojas Sanfuentes (Alumno)" userId="2c56a9b6-e5a8-48f6-bb7c-ce0866612bbb" providerId="ADAL" clId="{13523388-110E-4323-842B-DF0BD0C20C5A}" dt="2023-08-09T18:55:28.560" v="1007" actId="478"/>
          <ac:picMkLst>
            <pc:docMk/>
            <pc:sldMk cId="3485644434" sldId="304"/>
            <ac:picMk id="260" creationId="{00000000-0000-0000-0000-000000000000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7:00:43.895" v="942" actId="14100"/>
        <pc:sldMkLst>
          <pc:docMk/>
          <pc:sldMk cId="456048709" sldId="305"/>
        </pc:sldMkLst>
        <pc:spChg chg="add mod">
          <ac:chgData name="Rolando Rojas Sanfuentes (Alumno)" userId="2c56a9b6-e5a8-48f6-bb7c-ce0866612bbb" providerId="ADAL" clId="{13523388-110E-4323-842B-DF0BD0C20C5A}" dt="2023-08-09T16:50:48.150" v="933" actId="478"/>
          <ac:spMkLst>
            <pc:docMk/>
            <pc:sldMk cId="456048709" sldId="305"/>
            <ac:spMk id="3" creationId="{053CD550-5A3C-DD6A-0E6D-BC26721B6FFB}"/>
          </ac:spMkLst>
        </pc:spChg>
        <pc:spChg chg="mod">
          <ac:chgData name="Rolando Rojas Sanfuentes (Alumno)" userId="2c56a9b6-e5a8-48f6-bb7c-ce0866612bbb" providerId="ADAL" clId="{13523388-110E-4323-842B-DF0BD0C20C5A}" dt="2023-08-09T16:50:42.300" v="931" actId="20577"/>
          <ac:spMkLst>
            <pc:docMk/>
            <pc:sldMk cId="456048709" sldId="305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13523388-110E-4323-842B-DF0BD0C20C5A}" dt="2023-08-09T16:50:48.150" v="933" actId="478"/>
          <ac:spMkLst>
            <pc:docMk/>
            <pc:sldMk cId="456048709" sldId="305"/>
            <ac:spMk id="297" creationId="{00000000-0000-0000-0000-000000000000}"/>
          </ac:spMkLst>
        </pc:spChg>
        <pc:picChg chg="add del mod">
          <ac:chgData name="Rolando Rojas Sanfuentes (Alumno)" userId="2c56a9b6-e5a8-48f6-bb7c-ce0866612bbb" providerId="ADAL" clId="{13523388-110E-4323-842B-DF0BD0C20C5A}" dt="2023-08-09T16:55:54.511" v="938" actId="478"/>
          <ac:picMkLst>
            <pc:docMk/>
            <pc:sldMk cId="456048709" sldId="305"/>
            <ac:picMk id="5" creationId="{2004B52E-1255-85AB-4D5B-BF6D7EDE742A}"/>
          </ac:picMkLst>
        </pc:picChg>
        <pc:picChg chg="del">
          <ac:chgData name="Rolando Rojas Sanfuentes (Alumno)" userId="2c56a9b6-e5a8-48f6-bb7c-ce0866612bbb" providerId="ADAL" clId="{13523388-110E-4323-842B-DF0BD0C20C5A}" dt="2023-08-09T16:50:44.966" v="932" actId="478"/>
          <ac:picMkLst>
            <pc:docMk/>
            <pc:sldMk cId="456048709" sldId="305"/>
            <ac:picMk id="6" creationId="{8B147EBB-600F-115A-0773-D171F6EC7589}"/>
          </ac:picMkLst>
        </pc:picChg>
        <pc:picChg chg="add mod">
          <ac:chgData name="Rolando Rojas Sanfuentes (Alumno)" userId="2c56a9b6-e5a8-48f6-bb7c-ce0866612bbb" providerId="ADAL" clId="{13523388-110E-4323-842B-DF0BD0C20C5A}" dt="2023-08-09T17:00:43.895" v="942" actId="14100"/>
          <ac:picMkLst>
            <pc:docMk/>
            <pc:sldMk cId="456048709" sldId="305"/>
            <ac:picMk id="8" creationId="{5514EFB0-DFD1-6FD7-E38E-B3144D705CDA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8:51:53.159" v="968" actId="1076"/>
        <pc:sldMkLst>
          <pc:docMk/>
          <pc:sldMk cId="452543777" sldId="306"/>
        </pc:sldMkLst>
        <pc:spChg chg="mod">
          <ac:chgData name="Rolando Rojas Sanfuentes (Alumno)" userId="2c56a9b6-e5a8-48f6-bb7c-ce0866612bbb" providerId="ADAL" clId="{13523388-110E-4323-842B-DF0BD0C20C5A}" dt="2023-08-09T18:51:15.368" v="960" actId="20577"/>
          <ac:spMkLst>
            <pc:docMk/>
            <pc:sldMk cId="452543777" sldId="306"/>
            <ac:spMk id="295" creationId="{00000000-0000-0000-0000-000000000000}"/>
          </ac:spMkLst>
        </pc:spChg>
        <pc:picChg chg="add mod">
          <ac:chgData name="Rolando Rojas Sanfuentes (Alumno)" userId="2c56a9b6-e5a8-48f6-bb7c-ce0866612bbb" providerId="ADAL" clId="{13523388-110E-4323-842B-DF0BD0C20C5A}" dt="2023-08-09T18:51:26.914" v="964" actId="1076"/>
          <ac:picMkLst>
            <pc:docMk/>
            <pc:sldMk cId="452543777" sldId="306"/>
            <ac:picMk id="4" creationId="{1B130312-8A64-009A-E99B-EFDCDF25B15A}"/>
          </ac:picMkLst>
        </pc:picChg>
        <pc:picChg chg="add mod">
          <ac:chgData name="Rolando Rojas Sanfuentes (Alumno)" userId="2c56a9b6-e5a8-48f6-bb7c-ce0866612bbb" providerId="ADAL" clId="{13523388-110E-4323-842B-DF0BD0C20C5A}" dt="2023-08-09T18:51:53.159" v="968" actId="1076"/>
          <ac:picMkLst>
            <pc:docMk/>
            <pc:sldMk cId="452543777" sldId="306"/>
            <ac:picMk id="6" creationId="{3D4F245B-1A03-FE59-1E9D-07F2B4F76219}"/>
          </ac:picMkLst>
        </pc:picChg>
        <pc:picChg chg="del">
          <ac:chgData name="Rolando Rojas Sanfuentes (Alumno)" userId="2c56a9b6-e5a8-48f6-bb7c-ce0866612bbb" providerId="ADAL" clId="{13523388-110E-4323-842B-DF0BD0C20C5A}" dt="2023-08-09T18:51:21.310" v="961" actId="478"/>
          <ac:picMkLst>
            <pc:docMk/>
            <pc:sldMk cId="452543777" sldId="306"/>
            <ac:picMk id="8" creationId="{5514EFB0-DFD1-6FD7-E38E-B3144D705CDA}"/>
          </ac:picMkLst>
        </pc:picChg>
      </pc:sldChg>
      <pc:sldChg chg="add del">
        <pc:chgData name="Rolando Rojas Sanfuentes (Alumno)" userId="2c56a9b6-e5a8-48f6-bb7c-ce0866612bbb" providerId="ADAL" clId="{13523388-110E-4323-842B-DF0BD0C20C5A}" dt="2023-08-09T16:50:51.510" v="935"/>
        <pc:sldMkLst>
          <pc:docMk/>
          <pc:sldMk cId="2496419920" sldId="306"/>
        </pc:sldMkLst>
      </pc:sldChg>
      <pc:sldChg chg="addSp modSp add mod">
        <pc:chgData name="Rolando Rojas Sanfuentes (Alumno)" userId="2c56a9b6-e5a8-48f6-bb7c-ce0866612bbb" providerId="ADAL" clId="{13523388-110E-4323-842B-DF0BD0C20C5A}" dt="2023-08-09T18:55:11.166" v="1006" actId="1076"/>
        <pc:sldMkLst>
          <pc:docMk/>
          <pc:sldMk cId="2404114276" sldId="307"/>
        </pc:sldMkLst>
        <pc:spChg chg="add mod">
          <ac:chgData name="Rolando Rojas Sanfuentes (Alumno)" userId="2c56a9b6-e5a8-48f6-bb7c-ce0866612bbb" providerId="ADAL" clId="{13523388-110E-4323-842B-DF0BD0C20C5A}" dt="2023-08-09T18:55:11.166" v="1006" actId="1076"/>
          <ac:spMkLst>
            <pc:docMk/>
            <pc:sldMk cId="2404114276" sldId="307"/>
            <ac:spMk id="2" creationId="{019E3164-4F48-2494-47B7-8FF96DF4C268}"/>
          </ac:spMkLst>
        </pc:spChg>
      </pc:sldChg>
      <pc:sldChg chg="addSp delSp modSp add mod">
        <pc:chgData name="Rolando Rojas Sanfuentes (Alumno)" userId="2c56a9b6-e5a8-48f6-bb7c-ce0866612bbb" providerId="ADAL" clId="{13523388-110E-4323-842B-DF0BD0C20C5A}" dt="2023-08-09T19:09:09.807" v="1028" actId="1076"/>
        <pc:sldMkLst>
          <pc:docMk/>
          <pc:sldMk cId="4067210936" sldId="308"/>
        </pc:sldMkLst>
        <pc:picChg chg="del">
          <ac:chgData name="Rolando Rojas Sanfuentes (Alumno)" userId="2c56a9b6-e5a8-48f6-bb7c-ce0866612bbb" providerId="ADAL" clId="{13523388-110E-4323-842B-DF0BD0C20C5A}" dt="2023-08-09T19:08:43.556" v="1023" actId="478"/>
          <ac:picMkLst>
            <pc:docMk/>
            <pc:sldMk cId="4067210936" sldId="308"/>
            <ac:picMk id="3" creationId="{FE907E11-3940-65B8-2B9E-F13524AD4817}"/>
          </ac:picMkLst>
        </pc:picChg>
        <pc:picChg chg="add mod">
          <ac:chgData name="Rolando Rojas Sanfuentes (Alumno)" userId="2c56a9b6-e5a8-48f6-bb7c-ce0866612bbb" providerId="ADAL" clId="{13523388-110E-4323-842B-DF0BD0C20C5A}" dt="2023-08-09T19:08:46.378" v="1025" actId="1076"/>
          <ac:picMkLst>
            <pc:docMk/>
            <pc:sldMk cId="4067210936" sldId="308"/>
            <ac:picMk id="4" creationId="{ED5BEAD9-CE89-5888-F55C-B863E7A14053}"/>
          </ac:picMkLst>
        </pc:picChg>
        <pc:picChg chg="del">
          <ac:chgData name="Rolando Rojas Sanfuentes (Alumno)" userId="2c56a9b6-e5a8-48f6-bb7c-ce0866612bbb" providerId="ADAL" clId="{13523388-110E-4323-842B-DF0BD0C20C5A}" dt="2023-08-09T19:09:05.200" v="1026" actId="478"/>
          <ac:picMkLst>
            <pc:docMk/>
            <pc:sldMk cId="4067210936" sldId="308"/>
            <ac:picMk id="5" creationId="{13BD1F66-6FE0-98E5-9BAA-930184515C34}"/>
          </ac:picMkLst>
        </pc:picChg>
        <pc:picChg chg="add mod">
          <ac:chgData name="Rolando Rojas Sanfuentes (Alumno)" userId="2c56a9b6-e5a8-48f6-bb7c-ce0866612bbb" providerId="ADAL" clId="{13523388-110E-4323-842B-DF0BD0C20C5A}" dt="2023-08-09T19:09:09.807" v="1028" actId="1076"/>
          <ac:picMkLst>
            <pc:docMk/>
            <pc:sldMk cId="4067210936" sldId="308"/>
            <ac:picMk id="8" creationId="{ADD0D54A-4F79-9BD1-D897-36F4F774C2B4}"/>
          </ac:picMkLst>
        </pc:picChg>
      </pc:sldChg>
      <pc:sldChg chg="addSp delSp modSp add mod">
        <pc:chgData name="Rolando Rojas Sanfuentes (Alumno)" userId="2c56a9b6-e5a8-48f6-bb7c-ce0866612bbb" providerId="ADAL" clId="{13523388-110E-4323-842B-DF0BD0C20C5A}" dt="2023-08-09T19:12:48.781" v="1133" actId="1076"/>
        <pc:sldMkLst>
          <pc:docMk/>
          <pc:sldMk cId="828335438" sldId="309"/>
        </pc:sldMkLst>
        <pc:spChg chg="mod">
          <ac:chgData name="Rolando Rojas Sanfuentes (Alumno)" userId="2c56a9b6-e5a8-48f6-bb7c-ce0866612bbb" providerId="ADAL" clId="{13523388-110E-4323-842B-DF0BD0C20C5A}" dt="2023-08-09T19:12:46.569" v="1132" actId="1076"/>
          <ac:spMkLst>
            <pc:docMk/>
            <pc:sldMk cId="828335438" sldId="309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13523388-110E-4323-842B-DF0BD0C20C5A}" dt="2023-08-09T19:12:39.044" v="1129" actId="478"/>
          <ac:spMkLst>
            <pc:docMk/>
            <pc:sldMk cId="828335438" sldId="309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13523388-110E-4323-842B-DF0BD0C20C5A}" dt="2023-08-09T19:11:44.487" v="1101" actId="478"/>
          <ac:picMkLst>
            <pc:docMk/>
            <pc:sldMk cId="828335438" sldId="309"/>
            <ac:picMk id="2" creationId="{C149337D-C443-FF5D-4AA5-345C7FAE3777}"/>
          </ac:picMkLst>
        </pc:picChg>
        <pc:picChg chg="add mod">
          <ac:chgData name="Rolando Rojas Sanfuentes (Alumno)" userId="2c56a9b6-e5a8-48f6-bb7c-ce0866612bbb" providerId="ADAL" clId="{13523388-110E-4323-842B-DF0BD0C20C5A}" dt="2023-08-09T19:12:48.781" v="1133" actId="1076"/>
          <ac:picMkLst>
            <pc:docMk/>
            <pc:sldMk cId="828335438" sldId="309"/>
            <ac:picMk id="3" creationId="{E2C94980-EA77-0412-3F58-E062D09A658E}"/>
          </ac:picMkLst>
        </pc:picChg>
      </pc:sldChg>
      <pc:sldMasterChg chg="delSldLayout">
        <pc:chgData name="Rolando Rojas Sanfuentes (Alumno)" userId="2c56a9b6-e5a8-48f6-bb7c-ce0866612bbb" providerId="ADAL" clId="{13523388-110E-4323-842B-DF0BD0C20C5A}" dt="2023-08-09T18:54:48.930" v="1003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13523388-110E-4323-842B-DF0BD0C20C5A}" dt="2023-08-09T18:54:46.734" v="1000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8.930" v="1003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5.889" v="999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2.110" v="993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2.430" v="994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7.393" v="984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6.698" v="983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4.651" v="997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3.409" v="996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2.762" v="995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41.775" v="992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8.662" v="985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13523388-110E-4323-842B-DF0BD0C20C5A}" dt="2023-08-09T18:54:35.805" v="982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13523388-110E-4323-842B-DF0BD0C20C5A}" dt="2023-08-09T18:54:34.729" v="977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13523388-110E-4323-842B-DF0BD0C20C5A}" dt="2023-08-09T18:54:35.805" v="982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43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02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94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02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2: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Condicionales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2: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Condicionales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2893" y="2017318"/>
            <a:ext cx="3190355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Operadores de comparación y condiciones</a:t>
            </a:r>
            <a:endParaRPr sz="18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3" y="2890884"/>
            <a:ext cx="330299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Estructura de un condicional</a:t>
            </a:r>
            <a:endParaRPr sz="1800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349191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{02}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3" y="389197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Decisiones anidadas</a:t>
            </a:r>
            <a:endParaRPr sz="20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4884" y="1262912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4884" y="179278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Ruteo de programas</a:t>
            </a:r>
            <a:endParaRPr sz="1800"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Temas a tratar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4884" y="289088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Ejercicio / Ejemplo</a:t>
            </a:r>
            <a:endParaRPr sz="18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Repaso: </a:t>
            </a:r>
            <a:r>
              <a:rPr lang="en" dirty="0">
                <a:solidFill>
                  <a:schemeClr val="tx1"/>
                </a:solidFill>
              </a:rPr>
              <a:t>Operadores de comparación y condiciones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178300" y="1509132"/>
            <a:ext cx="6787376" cy="2951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C149337D-C443-FF5D-4AA5-345C7FAE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56" y="1719009"/>
            <a:ext cx="6947664" cy="266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11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Estructura de un condicional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387319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 err="1"/>
              <a:t>if</a:t>
            </a:r>
            <a:r>
              <a:rPr lang="es-CL" sz="1600" i="1" dirty="0"/>
              <a:t> (Condición):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/>
              <a:t>	...código a ejecutar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 err="1"/>
              <a:t>elif</a:t>
            </a:r>
            <a:r>
              <a:rPr lang="es-CL" sz="1600" i="1" dirty="0"/>
              <a:t> (Condición):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i="1" dirty="0"/>
              <a:t>	...código a ejecutar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endParaRPr kumimoji="0" lang="es-CL" sz="16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Code Pro"/>
              <a:ea typeface="Source Code Pro"/>
              <a:sym typeface="Source Code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elif</a:t>
            </a: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 (Condición):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	...código a ejecutar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endParaRPr kumimoji="0" lang="es-CL" sz="16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Code Pro"/>
              <a:ea typeface="Source Code Pro"/>
              <a:sym typeface="Source Code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else</a:t>
            </a: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Code Pro"/>
              <a:buNone/>
              <a:tabLst/>
              <a:defRPr/>
            </a:pPr>
            <a:r>
              <a:rPr kumimoji="0" lang="es-CL" sz="1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Code Pro"/>
                <a:ea typeface="Source Code Pro"/>
                <a:sym typeface="Source Code Pro"/>
              </a:rPr>
              <a:t>	...código a ejecutar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147EBB-600F-115A-0773-D171F6EC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43" y="1031828"/>
            <a:ext cx="2517084" cy="37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Ruteo de programas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94362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ruteo de programa es un tipo de ejercicio que requiere el análisis de un programa a medida que se va ejecutando.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Ejemplo: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Haga el ruteo del siguiente programa:</a:t>
            </a:r>
            <a:endParaRPr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907E11-3940-65B8-2B9E-F13524AD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005" y="1033200"/>
            <a:ext cx="3269263" cy="2286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BD1F66-6FE0-98E5-9BAA-930184515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005" y="3431180"/>
            <a:ext cx="2019475" cy="11507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3DDF5B-ACA4-F197-10E6-D1A40CE2EF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9"/>
          <a:stretch/>
        </p:blipFill>
        <p:spPr>
          <a:xfrm>
            <a:off x="792079" y="2393795"/>
            <a:ext cx="3880624" cy="25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Ruteo de programas</a:t>
            </a: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0000" y="94362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ruteo de programa es un tipo de ejercicio que requiere el análisis de un programa a medida que se va ejecutando.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Ejemplo: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Haga el ruteo del siguiente programa:</a:t>
            </a:r>
            <a:endParaRPr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3DDF5B-ACA4-F197-10E6-D1A40CE2E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"/>
          <a:stretch/>
        </p:blipFill>
        <p:spPr>
          <a:xfrm>
            <a:off x="792079" y="2393795"/>
            <a:ext cx="3880624" cy="25902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D5BEAD9-CE89-5888-F55C-B863E7A1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005" y="1033200"/>
            <a:ext cx="3269263" cy="22709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D0D54A-4F79-9BD1-D897-36F4F774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005" y="3420122"/>
            <a:ext cx="2004234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1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Ejercicio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CD550-5A3C-DD6A-0E6D-BC26721B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14EFB0-DFD1-6FD7-E38E-B3144D70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34" y="1031829"/>
            <a:ext cx="6530759" cy="35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4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Solución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CD550-5A3C-DD6A-0E6D-BC26721B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130312-8A64-009A-E99B-EFDCDF25B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26" y="1025931"/>
            <a:ext cx="7117697" cy="281964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4F245B-1A03-FE59-1E9D-07F2B4F7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72" y="4032360"/>
            <a:ext cx="5510256" cy="3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500425" y="583311"/>
            <a:ext cx="2011510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Tarea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/>
          </a:p>
        </p:txBody>
      </p:sp>
      <p:pic>
        <p:nvPicPr>
          <p:cNvPr id="3" name="Picture 2" descr="Crying Cat - Meming Wiki">
            <a:extLst>
              <a:ext uri="{FF2B5EF4-FFF2-40B4-BE49-F238E27FC236}">
                <a16:creationId xmlns:a16="http://schemas.microsoft.com/office/drawing/2014/main" id="{E2C94980-EA77-0412-3F58-E062D09A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17" y="1587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Presentación en pantalla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Source Code Pro</vt:lpstr>
      <vt:lpstr>Nunito Light</vt:lpstr>
      <vt:lpstr>Quantico</vt:lpstr>
      <vt:lpstr>Arial</vt:lpstr>
      <vt:lpstr>Fira Sans Extra Condensed</vt:lpstr>
      <vt:lpstr>Denk One</vt:lpstr>
      <vt:lpstr>New Operating System Design Pitch Deck by Slidesgo</vt:lpstr>
      <vt:lpstr>Ayudantía 2: Condicionales</vt:lpstr>
      <vt:lpstr>Operadores de comparación y condiciones</vt:lpstr>
      <vt:lpstr>&lt;/ Repaso: Operadores de comparación y condiciones</vt:lpstr>
      <vt:lpstr>&lt;/ Estructura de un condicional</vt:lpstr>
      <vt:lpstr>&lt;/ Ruteo de programas</vt:lpstr>
      <vt:lpstr>&lt;/ Ruteo de programas</vt:lpstr>
      <vt:lpstr>&lt;/ Ejercicio</vt:lpstr>
      <vt:lpstr>&lt;/ Solución</vt:lpstr>
      <vt:lpstr>Tarea </vt:lpstr>
      <vt:lpstr>Ayudantía 2: Condicionales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2: Condicionales</dc:title>
  <cp:lastModifiedBy>Rolando Rojas Sanfuentes (Alumno)</cp:lastModifiedBy>
  <cp:revision>1</cp:revision>
  <dcterms:modified xsi:type="dcterms:W3CDTF">2023-08-09T19:13:06Z</dcterms:modified>
</cp:coreProperties>
</file>