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96" r:id="rId2"/>
    <p:sldId id="258" r:id="rId3"/>
    <p:sldId id="303" r:id="rId4"/>
    <p:sldId id="304" r:id="rId5"/>
    <p:sldId id="305" r:id="rId6"/>
    <p:sldId id="306" r:id="rId7"/>
    <p:sldId id="307" r:id="rId8"/>
    <p:sldId id="308" r:id="rId9"/>
    <p:sldId id="311" r:id="rId10"/>
    <p:sldId id="312" r:id="rId11"/>
    <p:sldId id="309" r:id="rId12"/>
    <p:sldId id="310" r:id="rId13"/>
    <p:sldId id="314" r:id="rId14"/>
    <p:sldId id="313" r:id="rId15"/>
  </p:sldIdLst>
  <p:sldSz cx="9144000" cy="5143500" type="screen16x9"/>
  <p:notesSz cx="6858000" cy="9144000"/>
  <p:embeddedFontLst>
    <p:embeddedFont>
      <p:font typeface="Denk One" panose="020B0604020202020204" charset="0"/>
      <p:regular r:id="rId17"/>
    </p:embeddedFont>
    <p:embeddedFont>
      <p:font typeface="Fira Sans Extra Condensed" panose="020B0503050000020004" pitchFamily="34" charset="0"/>
      <p:regular r:id="rId18"/>
      <p:bold r:id="rId19"/>
      <p:italic r:id="rId20"/>
      <p:boldItalic r:id="rId21"/>
    </p:embeddedFont>
    <p:embeddedFont>
      <p:font typeface="Quantico" panose="020B0604020202020204" charset="0"/>
      <p:regular r:id="rId22"/>
      <p:bold r:id="rId23"/>
      <p:italic r:id="rId24"/>
      <p:boldItalic r:id="rId25"/>
    </p:embeddedFont>
    <p:embeddedFont>
      <p:font typeface="Source Code Pro" panose="020B0509030403020204"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221349-21DB-418E-9579-CE3FB8546D4A}" v="42" dt="2023-08-16T00:05:15.724"/>
  </p1510:revLst>
</p1510:revInfo>
</file>

<file path=ppt/tableStyles.xml><?xml version="1.0" encoding="utf-8"?>
<a:tblStyleLst xmlns:a="http://schemas.openxmlformats.org/drawingml/2006/main" def="{60B7438F-FF3B-43AE-AC8F-DDB8B10BA9C3}">
  <a:tblStyle styleId="{60B7438F-FF3B-43AE-AC8F-DDB8B10BA9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82BBFD8-AAD1-46F5-B86F-F0DF099F024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lando Rojas Sanfuentes (Alumno)" userId="2c56a9b6-e5a8-48f6-bb7c-ce0866612bbb" providerId="ADAL" clId="{C8221349-21DB-418E-9579-CE3FB8546D4A}"/>
    <pc:docChg chg="undo redo custSel addSld delSld modSld sldOrd delMainMaster">
      <pc:chgData name="Rolando Rojas Sanfuentes (Alumno)" userId="2c56a9b6-e5a8-48f6-bb7c-ce0866612bbb" providerId="ADAL" clId="{C8221349-21DB-418E-9579-CE3FB8546D4A}" dt="2023-08-16T00:08:04.637" v="2548" actId="20577"/>
      <pc:docMkLst>
        <pc:docMk/>
      </pc:docMkLst>
      <pc:sldChg chg="del">
        <pc:chgData name="Rolando Rojas Sanfuentes (Alumno)" userId="2c56a9b6-e5a8-48f6-bb7c-ce0866612bbb" providerId="ADAL" clId="{C8221349-21DB-418E-9579-CE3FB8546D4A}" dt="2023-08-15T21:15:28.404" v="32" actId="2696"/>
        <pc:sldMkLst>
          <pc:docMk/>
          <pc:sldMk cId="0" sldId="256"/>
        </pc:sldMkLst>
      </pc:sldChg>
      <pc:sldChg chg="del">
        <pc:chgData name="Rolando Rojas Sanfuentes (Alumno)" userId="2c56a9b6-e5a8-48f6-bb7c-ce0866612bbb" providerId="ADAL" clId="{C8221349-21DB-418E-9579-CE3FB8546D4A}" dt="2023-08-16T00:02:43.233" v="2385" actId="47"/>
        <pc:sldMkLst>
          <pc:docMk/>
          <pc:sldMk cId="0" sldId="257"/>
        </pc:sldMkLst>
      </pc:sldChg>
      <pc:sldChg chg="modSp mod ord modNotes">
        <pc:chgData name="Rolando Rojas Sanfuentes (Alumno)" userId="2c56a9b6-e5a8-48f6-bb7c-ce0866612bbb" providerId="ADAL" clId="{C8221349-21DB-418E-9579-CE3FB8546D4A}" dt="2023-08-16T00:08:04.637" v="2548" actId="20577"/>
        <pc:sldMkLst>
          <pc:docMk/>
          <pc:sldMk cId="0" sldId="258"/>
        </pc:sldMkLst>
        <pc:spChg chg="mod">
          <ac:chgData name="Rolando Rojas Sanfuentes (Alumno)" userId="2c56a9b6-e5a8-48f6-bb7c-ce0866612bbb" providerId="ADAL" clId="{C8221349-21DB-418E-9579-CE3FB8546D4A}" dt="2023-08-15T21:24:19.593" v="55" actId="20577"/>
          <ac:spMkLst>
            <pc:docMk/>
            <pc:sldMk cId="0" sldId="258"/>
            <ac:spMk id="237" creationId="{00000000-0000-0000-0000-000000000000}"/>
          </ac:spMkLst>
        </pc:spChg>
        <pc:spChg chg="mod">
          <ac:chgData name="Rolando Rojas Sanfuentes (Alumno)" userId="2c56a9b6-e5a8-48f6-bb7c-ce0866612bbb" providerId="ADAL" clId="{C8221349-21DB-418E-9579-CE3FB8546D4A}" dt="2023-08-15T21:24:56.466" v="82" actId="14100"/>
          <ac:spMkLst>
            <pc:docMk/>
            <pc:sldMk cId="0" sldId="258"/>
            <ac:spMk id="239" creationId="{00000000-0000-0000-0000-000000000000}"/>
          </ac:spMkLst>
        </pc:spChg>
        <pc:spChg chg="mod">
          <ac:chgData name="Rolando Rojas Sanfuentes (Alumno)" userId="2c56a9b6-e5a8-48f6-bb7c-ce0866612bbb" providerId="ADAL" clId="{C8221349-21DB-418E-9579-CE3FB8546D4A}" dt="2023-08-15T21:25:11.643" v="124" actId="14100"/>
          <ac:spMkLst>
            <pc:docMk/>
            <pc:sldMk cId="0" sldId="258"/>
            <ac:spMk id="241" creationId="{00000000-0000-0000-0000-000000000000}"/>
          </ac:spMkLst>
        </pc:spChg>
        <pc:spChg chg="mod">
          <ac:chgData name="Rolando Rojas Sanfuentes (Alumno)" userId="2c56a9b6-e5a8-48f6-bb7c-ce0866612bbb" providerId="ADAL" clId="{C8221349-21DB-418E-9579-CE3FB8546D4A}" dt="2023-08-15T21:25:30.142" v="162" actId="14100"/>
          <ac:spMkLst>
            <pc:docMk/>
            <pc:sldMk cId="0" sldId="258"/>
            <ac:spMk id="244" creationId="{00000000-0000-0000-0000-000000000000}"/>
          </ac:spMkLst>
        </pc:spChg>
        <pc:spChg chg="mod">
          <ac:chgData name="Rolando Rojas Sanfuentes (Alumno)" userId="2c56a9b6-e5a8-48f6-bb7c-ce0866612bbb" providerId="ADAL" clId="{C8221349-21DB-418E-9579-CE3FB8546D4A}" dt="2023-08-16T00:07:40.619" v="2547" actId="20577"/>
          <ac:spMkLst>
            <pc:docMk/>
            <pc:sldMk cId="0" sldId="258"/>
            <ac:spMk id="246" creationId="{00000000-0000-0000-0000-000000000000}"/>
          </ac:spMkLst>
        </pc:spChg>
        <pc:spChg chg="mod">
          <ac:chgData name="Rolando Rojas Sanfuentes (Alumno)" userId="2c56a9b6-e5a8-48f6-bb7c-ce0866612bbb" providerId="ADAL" clId="{C8221349-21DB-418E-9579-CE3FB8546D4A}" dt="2023-08-16T00:08:04.637" v="2548" actId="20577"/>
          <ac:spMkLst>
            <pc:docMk/>
            <pc:sldMk cId="0" sldId="258"/>
            <ac:spMk id="249" creationId="{00000000-0000-0000-0000-000000000000}"/>
          </ac:spMkLst>
        </pc:spChg>
      </pc:sldChg>
      <pc:sldChg chg="del">
        <pc:chgData name="Rolando Rojas Sanfuentes (Alumno)" userId="2c56a9b6-e5a8-48f6-bb7c-ce0866612bbb" providerId="ADAL" clId="{C8221349-21DB-418E-9579-CE3FB8546D4A}" dt="2023-08-16T00:02:44.146" v="2386" actId="47"/>
        <pc:sldMkLst>
          <pc:docMk/>
          <pc:sldMk cId="0" sldId="259"/>
        </pc:sldMkLst>
      </pc:sldChg>
      <pc:sldChg chg="del">
        <pc:chgData name="Rolando Rojas Sanfuentes (Alumno)" userId="2c56a9b6-e5a8-48f6-bb7c-ce0866612bbb" providerId="ADAL" clId="{C8221349-21DB-418E-9579-CE3FB8546D4A}" dt="2023-08-16T00:02:45.529" v="2387" actId="47"/>
        <pc:sldMkLst>
          <pc:docMk/>
          <pc:sldMk cId="0" sldId="260"/>
        </pc:sldMkLst>
      </pc:sldChg>
      <pc:sldChg chg="del">
        <pc:chgData name="Rolando Rojas Sanfuentes (Alumno)" userId="2c56a9b6-e5a8-48f6-bb7c-ce0866612bbb" providerId="ADAL" clId="{C8221349-21DB-418E-9579-CE3FB8546D4A}" dt="2023-08-16T00:02:46.214" v="2388" actId="47"/>
        <pc:sldMkLst>
          <pc:docMk/>
          <pc:sldMk cId="0" sldId="261"/>
        </pc:sldMkLst>
      </pc:sldChg>
      <pc:sldChg chg="del">
        <pc:chgData name="Rolando Rojas Sanfuentes (Alumno)" userId="2c56a9b6-e5a8-48f6-bb7c-ce0866612bbb" providerId="ADAL" clId="{C8221349-21DB-418E-9579-CE3FB8546D4A}" dt="2023-08-16T00:02:46.723" v="2389" actId="47"/>
        <pc:sldMkLst>
          <pc:docMk/>
          <pc:sldMk cId="0" sldId="262"/>
        </pc:sldMkLst>
      </pc:sldChg>
      <pc:sldChg chg="del">
        <pc:chgData name="Rolando Rojas Sanfuentes (Alumno)" userId="2c56a9b6-e5a8-48f6-bb7c-ce0866612bbb" providerId="ADAL" clId="{C8221349-21DB-418E-9579-CE3FB8546D4A}" dt="2023-08-16T00:02:47.182" v="2390" actId="47"/>
        <pc:sldMkLst>
          <pc:docMk/>
          <pc:sldMk cId="0" sldId="263"/>
        </pc:sldMkLst>
      </pc:sldChg>
      <pc:sldChg chg="del">
        <pc:chgData name="Rolando Rojas Sanfuentes (Alumno)" userId="2c56a9b6-e5a8-48f6-bb7c-ce0866612bbb" providerId="ADAL" clId="{C8221349-21DB-418E-9579-CE3FB8546D4A}" dt="2023-08-16T00:02:47.568" v="2391" actId="47"/>
        <pc:sldMkLst>
          <pc:docMk/>
          <pc:sldMk cId="0" sldId="264"/>
        </pc:sldMkLst>
      </pc:sldChg>
      <pc:sldChg chg="del">
        <pc:chgData name="Rolando Rojas Sanfuentes (Alumno)" userId="2c56a9b6-e5a8-48f6-bb7c-ce0866612bbb" providerId="ADAL" clId="{C8221349-21DB-418E-9579-CE3FB8546D4A}" dt="2023-08-16T00:02:48.285" v="2392" actId="47"/>
        <pc:sldMkLst>
          <pc:docMk/>
          <pc:sldMk cId="0" sldId="265"/>
        </pc:sldMkLst>
      </pc:sldChg>
      <pc:sldChg chg="del">
        <pc:chgData name="Rolando Rojas Sanfuentes (Alumno)" userId="2c56a9b6-e5a8-48f6-bb7c-ce0866612bbb" providerId="ADAL" clId="{C8221349-21DB-418E-9579-CE3FB8546D4A}" dt="2023-08-16T00:02:48.736" v="2393" actId="47"/>
        <pc:sldMkLst>
          <pc:docMk/>
          <pc:sldMk cId="0" sldId="266"/>
        </pc:sldMkLst>
      </pc:sldChg>
      <pc:sldChg chg="del">
        <pc:chgData name="Rolando Rojas Sanfuentes (Alumno)" userId="2c56a9b6-e5a8-48f6-bb7c-ce0866612bbb" providerId="ADAL" clId="{C8221349-21DB-418E-9579-CE3FB8546D4A}" dt="2023-08-16T00:02:49.162" v="2394" actId="47"/>
        <pc:sldMkLst>
          <pc:docMk/>
          <pc:sldMk cId="0" sldId="267"/>
        </pc:sldMkLst>
      </pc:sldChg>
      <pc:sldChg chg="del">
        <pc:chgData name="Rolando Rojas Sanfuentes (Alumno)" userId="2c56a9b6-e5a8-48f6-bb7c-ce0866612bbb" providerId="ADAL" clId="{C8221349-21DB-418E-9579-CE3FB8546D4A}" dt="2023-08-16T00:02:49.542" v="2395" actId="47"/>
        <pc:sldMkLst>
          <pc:docMk/>
          <pc:sldMk cId="0" sldId="268"/>
        </pc:sldMkLst>
      </pc:sldChg>
      <pc:sldChg chg="del">
        <pc:chgData name="Rolando Rojas Sanfuentes (Alumno)" userId="2c56a9b6-e5a8-48f6-bb7c-ce0866612bbb" providerId="ADAL" clId="{C8221349-21DB-418E-9579-CE3FB8546D4A}" dt="2023-08-16T00:02:49.910" v="2396" actId="47"/>
        <pc:sldMkLst>
          <pc:docMk/>
          <pc:sldMk cId="0" sldId="269"/>
        </pc:sldMkLst>
      </pc:sldChg>
      <pc:sldChg chg="del">
        <pc:chgData name="Rolando Rojas Sanfuentes (Alumno)" userId="2c56a9b6-e5a8-48f6-bb7c-ce0866612bbb" providerId="ADAL" clId="{C8221349-21DB-418E-9579-CE3FB8546D4A}" dt="2023-08-16T00:02:50.278" v="2397" actId="47"/>
        <pc:sldMkLst>
          <pc:docMk/>
          <pc:sldMk cId="0" sldId="270"/>
        </pc:sldMkLst>
      </pc:sldChg>
      <pc:sldChg chg="del">
        <pc:chgData name="Rolando Rojas Sanfuentes (Alumno)" userId="2c56a9b6-e5a8-48f6-bb7c-ce0866612bbb" providerId="ADAL" clId="{C8221349-21DB-418E-9579-CE3FB8546D4A}" dt="2023-08-16T00:02:50.569" v="2398" actId="47"/>
        <pc:sldMkLst>
          <pc:docMk/>
          <pc:sldMk cId="0" sldId="271"/>
        </pc:sldMkLst>
      </pc:sldChg>
      <pc:sldChg chg="del">
        <pc:chgData name="Rolando Rojas Sanfuentes (Alumno)" userId="2c56a9b6-e5a8-48f6-bb7c-ce0866612bbb" providerId="ADAL" clId="{C8221349-21DB-418E-9579-CE3FB8546D4A}" dt="2023-08-16T00:02:50.907" v="2399" actId="47"/>
        <pc:sldMkLst>
          <pc:docMk/>
          <pc:sldMk cId="0" sldId="272"/>
        </pc:sldMkLst>
      </pc:sldChg>
      <pc:sldChg chg="del">
        <pc:chgData name="Rolando Rojas Sanfuentes (Alumno)" userId="2c56a9b6-e5a8-48f6-bb7c-ce0866612bbb" providerId="ADAL" clId="{C8221349-21DB-418E-9579-CE3FB8546D4A}" dt="2023-08-16T00:02:51.230" v="2400" actId="47"/>
        <pc:sldMkLst>
          <pc:docMk/>
          <pc:sldMk cId="0" sldId="273"/>
        </pc:sldMkLst>
      </pc:sldChg>
      <pc:sldChg chg="del">
        <pc:chgData name="Rolando Rojas Sanfuentes (Alumno)" userId="2c56a9b6-e5a8-48f6-bb7c-ce0866612bbb" providerId="ADAL" clId="{C8221349-21DB-418E-9579-CE3FB8546D4A}" dt="2023-08-16T00:02:51.574" v="2401" actId="47"/>
        <pc:sldMkLst>
          <pc:docMk/>
          <pc:sldMk cId="0" sldId="274"/>
        </pc:sldMkLst>
      </pc:sldChg>
      <pc:sldChg chg="del">
        <pc:chgData name="Rolando Rojas Sanfuentes (Alumno)" userId="2c56a9b6-e5a8-48f6-bb7c-ce0866612bbb" providerId="ADAL" clId="{C8221349-21DB-418E-9579-CE3FB8546D4A}" dt="2023-08-16T00:02:52.570" v="2402" actId="47"/>
        <pc:sldMkLst>
          <pc:docMk/>
          <pc:sldMk cId="0" sldId="275"/>
        </pc:sldMkLst>
      </pc:sldChg>
      <pc:sldChg chg="del">
        <pc:chgData name="Rolando Rojas Sanfuentes (Alumno)" userId="2c56a9b6-e5a8-48f6-bb7c-ce0866612bbb" providerId="ADAL" clId="{C8221349-21DB-418E-9579-CE3FB8546D4A}" dt="2023-08-16T00:02:53.170" v="2403" actId="47"/>
        <pc:sldMkLst>
          <pc:docMk/>
          <pc:sldMk cId="0" sldId="276"/>
        </pc:sldMkLst>
      </pc:sldChg>
      <pc:sldChg chg="del">
        <pc:chgData name="Rolando Rojas Sanfuentes (Alumno)" userId="2c56a9b6-e5a8-48f6-bb7c-ce0866612bbb" providerId="ADAL" clId="{C8221349-21DB-418E-9579-CE3FB8546D4A}" dt="2023-08-16T00:02:53.874" v="2404" actId="47"/>
        <pc:sldMkLst>
          <pc:docMk/>
          <pc:sldMk cId="0" sldId="277"/>
        </pc:sldMkLst>
      </pc:sldChg>
      <pc:sldChg chg="del">
        <pc:chgData name="Rolando Rojas Sanfuentes (Alumno)" userId="2c56a9b6-e5a8-48f6-bb7c-ce0866612bbb" providerId="ADAL" clId="{C8221349-21DB-418E-9579-CE3FB8546D4A}" dt="2023-08-16T00:02:54.280" v="2405" actId="47"/>
        <pc:sldMkLst>
          <pc:docMk/>
          <pc:sldMk cId="0" sldId="278"/>
        </pc:sldMkLst>
      </pc:sldChg>
      <pc:sldChg chg="del">
        <pc:chgData name="Rolando Rojas Sanfuentes (Alumno)" userId="2c56a9b6-e5a8-48f6-bb7c-ce0866612bbb" providerId="ADAL" clId="{C8221349-21DB-418E-9579-CE3FB8546D4A}" dt="2023-08-16T00:02:54.729" v="2406" actId="47"/>
        <pc:sldMkLst>
          <pc:docMk/>
          <pc:sldMk cId="0" sldId="279"/>
        </pc:sldMkLst>
      </pc:sldChg>
      <pc:sldChg chg="del">
        <pc:chgData name="Rolando Rojas Sanfuentes (Alumno)" userId="2c56a9b6-e5a8-48f6-bb7c-ce0866612bbb" providerId="ADAL" clId="{C8221349-21DB-418E-9579-CE3FB8546D4A}" dt="2023-08-16T00:02:55.183" v="2407" actId="47"/>
        <pc:sldMkLst>
          <pc:docMk/>
          <pc:sldMk cId="0" sldId="280"/>
        </pc:sldMkLst>
      </pc:sldChg>
      <pc:sldChg chg="del">
        <pc:chgData name="Rolando Rojas Sanfuentes (Alumno)" userId="2c56a9b6-e5a8-48f6-bb7c-ce0866612bbb" providerId="ADAL" clId="{C8221349-21DB-418E-9579-CE3FB8546D4A}" dt="2023-08-16T00:02:55.686" v="2408" actId="47"/>
        <pc:sldMkLst>
          <pc:docMk/>
          <pc:sldMk cId="0" sldId="281"/>
        </pc:sldMkLst>
      </pc:sldChg>
      <pc:sldChg chg="del">
        <pc:chgData name="Rolando Rojas Sanfuentes (Alumno)" userId="2c56a9b6-e5a8-48f6-bb7c-ce0866612bbb" providerId="ADAL" clId="{C8221349-21DB-418E-9579-CE3FB8546D4A}" dt="2023-08-16T00:02:56.349" v="2409" actId="47"/>
        <pc:sldMkLst>
          <pc:docMk/>
          <pc:sldMk cId="0" sldId="282"/>
        </pc:sldMkLst>
      </pc:sldChg>
      <pc:sldChg chg="del">
        <pc:chgData name="Rolando Rojas Sanfuentes (Alumno)" userId="2c56a9b6-e5a8-48f6-bb7c-ce0866612bbb" providerId="ADAL" clId="{C8221349-21DB-418E-9579-CE3FB8546D4A}" dt="2023-08-16T00:02:57.239" v="2410" actId="47"/>
        <pc:sldMkLst>
          <pc:docMk/>
          <pc:sldMk cId="0" sldId="283"/>
        </pc:sldMkLst>
      </pc:sldChg>
      <pc:sldChg chg="del">
        <pc:chgData name="Rolando Rojas Sanfuentes (Alumno)" userId="2c56a9b6-e5a8-48f6-bb7c-ce0866612bbb" providerId="ADAL" clId="{C8221349-21DB-418E-9579-CE3FB8546D4A}" dt="2023-08-16T00:02:57.800" v="2411" actId="47"/>
        <pc:sldMkLst>
          <pc:docMk/>
          <pc:sldMk cId="0" sldId="284"/>
        </pc:sldMkLst>
      </pc:sldChg>
      <pc:sldChg chg="del">
        <pc:chgData name="Rolando Rojas Sanfuentes (Alumno)" userId="2c56a9b6-e5a8-48f6-bb7c-ce0866612bbb" providerId="ADAL" clId="{C8221349-21DB-418E-9579-CE3FB8546D4A}" dt="2023-08-16T00:02:58.439" v="2412" actId="47"/>
        <pc:sldMkLst>
          <pc:docMk/>
          <pc:sldMk cId="0" sldId="285"/>
        </pc:sldMkLst>
      </pc:sldChg>
      <pc:sldChg chg="del">
        <pc:chgData name="Rolando Rojas Sanfuentes (Alumno)" userId="2c56a9b6-e5a8-48f6-bb7c-ce0866612bbb" providerId="ADAL" clId="{C8221349-21DB-418E-9579-CE3FB8546D4A}" dt="2023-08-16T00:02:58.948" v="2413" actId="47"/>
        <pc:sldMkLst>
          <pc:docMk/>
          <pc:sldMk cId="0" sldId="286"/>
        </pc:sldMkLst>
      </pc:sldChg>
      <pc:sldChg chg="del">
        <pc:chgData name="Rolando Rojas Sanfuentes (Alumno)" userId="2c56a9b6-e5a8-48f6-bb7c-ce0866612bbb" providerId="ADAL" clId="{C8221349-21DB-418E-9579-CE3FB8546D4A}" dt="2023-08-16T00:02:59.917" v="2414" actId="47"/>
        <pc:sldMkLst>
          <pc:docMk/>
          <pc:sldMk cId="0" sldId="287"/>
        </pc:sldMkLst>
      </pc:sldChg>
      <pc:sldChg chg="del">
        <pc:chgData name="Rolando Rojas Sanfuentes (Alumno)" userId="2c56a9b6-e5a8-48f6-bb7c-ce0866612bbb" providerId="ADAL" clId="{C8221349-21DB-418E-9579-CE3FB8546D4A}" dt="2023-08-16T00:03:00.549" v="2415" actId="47"/>
        <pc:sldMkLst>
          <pc:docMk/>
          <pc:sldMk cId="0" sldId="288"/>
        </pc:sldMkLst>
      </pc:sldChg>
      <pc:sldChg chg="del">
        <pc:chgData name="Rolando Rojas Sanfuentes (Alumno)" userId="2c56a9b6-e5a8-48f6-bb7c-ce0866612bbb" providerId="ADAL" clId="{C8221349-21DB-418E-9579-CE3FB8546D4A}" dt="2023-08-16T00:03:01.288" v="2416" actId="47"/>
        <pc:sldMkLst>
          <pc:docMk/>
          <pc:sldMk cId="0" sldId="289"/>
        </pc:sldMkLst>
      </pc:sldChg>
      <pc:sldChg chg="del">
        <pc:chgData name="Rolando Rojas Sanfuentes (Alumno)" userId="2c56a9b6-e5a8-48f6-bb7c-ce0866612bbb" providerId="ADAL" clId="{C8221349-21DB-418E-9579-CE3FB8546D4A}" dt="2023-08-16T00:03:02.076" v="2417" actId="47"/>
        <pc:sldMkLst>
          <pc:docMk/>
          <pc:sldMk cId="0" sldId="290"/>
        </pc:sldMkLst>
      </pc:sldChg>
      <pc:sldChg chg="del">
        <pc:chgData name="Rolando Rojas Sanfuentes (Alumno)" userId="2c56a9b6-e5a8-48f6-bb7c-ce0866612bbb" providerId="ADAL" clId="{C8221349-21DB-418E-9579-CE3FB8546D4A}" dt="2023-08-16T00:03:02.915" v="2418" actId="47"/>
        <pc:sldMkLst>
          <pc:docMk/>
          <pc:sldMk cId="0" sldId="291"/>
        </pc:sldMkLst>
      </pc:sldChg>
      <pc:sldChg chg="del">
        <pc:chgData name="Rolando Rojas Sanfuentes (Alumno)" userId="2c56a9b6-e5a8-48f6-bb7c-ce0866612bbb" providerId="ADAL" clId="{C8221349-21DB-418E-9579-CE3FB8546D4A}" dt="2023-08-16T00:03:03.622" v="2419" actId="47"/>
        <pc:sldMkLst>
          <pc:docMk/>
          <pc:sldMk cId="0" sldId="292"/>
        </pc:sldMkLst>
      </pc:sldChg>
      <pc:sldChg chg="del">
        <pc:chgData name="Rolando Rojas Sanfuentes (Alumno)" userId="2c56a9b6-e5a8-48f6-bb7c-ce0866612bbb" providerId="ADAL" clId="{C8221349-21DB-418E-9579-CE3FB8546D4A}" dt="2023-08-16T00:03:04.227" v="2420" actId="47"/>
        <pc:sldMkLst>
          <pc:docMk/>
          <pc:sldMk cId="0" sldId="293"/>
        </pc:sldMkLst>
      </pc:sldChg>
      <pc:sldChg chg="del">
        <pc:chgData name="Rolando Rojas Sanfuentes (Alumno)" userId="2c56a9b6-e5a8-48f6-bb7c-ce0866612bbb" providerId="ADAL" clId="{C8221349-21DB-418E-9579-CE3FB8546D4A}" dt="2023-08-16T00:03:04.876" v="2421" actId="47"/>
        <pc:sldMkLst>
          <pc:docMk/>
          <pc:sldMk cId="0" sldId="294"/>
        </pc:sldMkLst>
      </pc:sldChg>
      <pc:sldChg chg="del">
        <pc:chgData name="Rolando Rojas Sanfuentes (Alumno)" userId="2c56a9b6-e5a8-48f6-bb7c-ce0866612bbb" providerId="ADAL" clId="{C8221349-21DB-418E-9579-CE3FB8546D4A}" dt="2023-08-16T00:03:05.798" v="2422" actId="47"/>
        <pc:sldMkLst>
          <pc:docMk/>
          <pc:sldMk cId="0" sldId="295"/>
        </pc:sldMkLst>
      </pc:sldChg>
      <pc:sldChg chg="modSp add mod">
        <pc:chgData name="Rolando Rojas Sanfuentes (Alumno)" userId="2c56a9b6-e5a8-48f6-bb7c-ce0866612bbb" providerId="ADAL" clId="{C8221349-21DB-418E-9579-CE3FB8546D4A}" dt="2023-08-15T21:15:23.831" v="31" actId="20577"/>
        <pc:sldMkLst>
          <pc:docMk/>
          <pc:sldMk cId="0" sldId="296"/>
        </pc:sldMkLst>
        <pc:spChg chg="mod">
          <ac:chgData name="Rolando Rojas Sanfuentes (Alumno)" userId="2c56a9b6-e5a8-48f6-bb7c-ce0866612bbb" providerId="ADAL" clId="{C8221349-21DB-418E-9579-CE3FB8546D4A}" dt="2023-08-15T21:15:23.831" v="31" actId="20577"/>
          <ac:spMkLst>
            <pc:docMk/>
            <pc:sldMk cId="0" sldId="296"/>
            <ac:spMk id="220" creationId="{00000000-0000-0000-0000-000000000000}"/>
          </ac:spMkLst>
        </pc:spChg>
      </pc:sldChg>
      <pc:sldChg chg="addSp delSp modSp add mod">
        <pc:chgData name="Rolando Rojas Sanfuentes (Alumno)" userId="2c56a9b6-e5a8-48f6-bb7c-ce0866612bbb" providerId="ADAL" clId="{C8221349-21DB-418E-9579-CE3FB8546D4A}" dt="2023-08-15T21:31:30.696" v="336" actId="14100"/>
        <pc:sldMkLst>
          <pc:docMk/>
          <pc:sldMk cId="2074718287" sldId="303"/>
        </pc:sldMkLst>
        <pc:spChg chg="add del mod">
          <ac:chgData name="Rolando Rojas Sanfuentes (Alumno)" userId="2c56a9b6-e5a8-48f6-bb7c-ce0866612bbb" providerId="ADAL" clId="{C8221349-21DB-418E-9579-CE3FB8546D4A}" dt="2023-08-15T21:30:56.804" v="316" actId="20577"/>
          <ac:spMkLst>
            <pc:docMk/>
            <pc:sldMk cId="2074718287" sldId="303"/>
            <ac:spMk id="2" creationId="{762ECB03-8E93-31F6-DBEF-92507076C508}"/>
          </ac:spMkLst>
        </pc:spChg>
        <pc:spChg chg="mod">
          <ac:chgData name="Rolando Rojas Sanfuentes (Alumno)" userId="2c56a9b6-e5a8-48f6-bb7c-ce0866612bbb" providerId="ADAL" clId="{C8221349-21DB-418E-9579-CE3FB8546D4A}" dt="2023-08-15T21:30:17.099" v="286" actId="20577"/>
          <ac:spMkLst>
            <pc:docMk/>
            <pc:sldMk cId="2074718287" sldId="303"/>
            <ac:spMk id="295" creationId="{00000000-0000-0000-0000-000000000000}"/>
          </ac:spMkLst>
        </pc:spChg>
        <pc:spChg chg="mod">
          <ac:chgData name="Rolando Rojas Sanfuentes (Alumno)" userId="2c56a9b6-e5a8-48f6-bb7c-ce0866612bbb" providerId="ADAL" clId="{C8221349-21DB-418E-9579-CE3FB8546D4A}" dt="2023-08-15T21:31:30.696" v="336" actId="14100"/>
          <ac:spMkLst>
            <pc:docMk/>
            <pc:sldMk cId="2074718287" sldId="303"/>
            <ac:spMk id="297" creationId="{00000000-0000-0000-0000-000000000000}"/>
          </ac:spMkLst>
        </pc:spChg>
        <pc:picChg chg="del">
          <ac:chgData name="Rolando Rojas Sanfuentes (Alumno)" userId="2c56a9b6-e5a8-48f6-bb7c-ce0866612bbb" providerId="ADAL" clId="{C8221349-21DB-418E-9579-CE3FB8546D4A}" dt="2023-08-15T21:30:19.077" v="287" actId="478"/>
          <ac:picMkLst>
            <pc:docMk/>
            <pc:sldMk cId="2074718287" sldId="303"/>
            <ac:picMk id="6" creationId="{8B147EBB-600F-115A-0773-D171F6EC7589}"/>
          </ac:picMkLst>
        </pc:picChg>
      </pc:sldChg>
      <pc:sldChg chg="addSp delSp modSp add mod">
        <pc:chgData name="Rolando Rojas Sanfuentes (Alumno)" userId="2c56a9b6-e5a8-48f6-bb7c-ce0866612bbb" providerId="ADAL" clId="{C8221349-21DB-418E-9579-CE3FB8546D4A}" dt="2023-08-15T21:34:04.892" v="381" actId="1076"/>
        <pc:sldMkLst>
          <pc:docMk/>
          <pc:sldMk cId="1816478875" sldId="304"/>
        </pc:sldMkLst>
        <pc:spChg chg="add mod">
          <ac:chgData name="Rolando Rojas Sanfuentes (Alumno)" userId="2c56a9b6-e5a8-48f6-bb7c-ce0866612bbb" providerId="ADAL" clId="{C8221349-21DB-418E-9579-CE3FB8546D4A}" dt="2023-08-15T21:34:04.892" v="381" actId="1076"/>
          <ac:spMkLst>
            <pc:docMk/>
            <pc:sldMk cId="1816478875" sldId="304"/>
            <ac:spMk id="2" creationId="{D1A43B65-9027-652C-5BED-47605B465359}"/>
          </ac:spMkLst>
        </pc:spChg>
        <pc:spChg chg="add del">
          <ac:chgData name="Rolando Rojas Sanfuentes (Alumno)" userId="2c56a9b6-e5a8-48f6-bb7c-ce0866612bbb" providerId="ADAL" clId="{C8221349-21DB-418E-9579-CE3FB8546D4A}" dt="2023-08-15T21:32:56.909" v="353"/>
          <ac:spMkLst>
            <pc:docMk/>
            <pc:sldMk cId="1816478875" sldId="304"/>
            <ac:spMk id="3" creationId="{AE33F2ED-EB53-5261-D0FD-4C8E89A8954C}"/>
          </ac:spMkLst>
        </pc:spChg>
        <pc:spChg chg="add del">
          <ac:chgData name="Rolando Rojas Sanfuentes (Alumno)" userId="2c56a9b6-e5a8-48f6-bb7c-ce0866612bbb" providerId="ADAL" clId="{C8221349-21DB-418E-9579-CE3FB8546D4A}" dt="2023-08-15T21:33:01.153" v="355"/>
          <ac:spMkLst>
            <pc:docMk/>
            <pc:sldMk cId="1816478875" sldId="304"/>
            <ac:spMk id="4" creationId="{FF4C9C50-4EF0-A27D-8CD9-9D4482335B2B}"/>
          </ac:spMkLst>
        </pc:spChg>
        <pc:spChg chg="mod">
          <ac:chgData name="Rolando Rojas Sanfuentes (Alumno)" userId="2c56a9b6-e5a8-48f6-bb7c-ce0866612bbb" providerId="ADAL" clId="{C8221349-21DB-418E-9579-CE3FB8546D4A}" dt="2023-08-15T21:32:26.543" v="348" actId="20577"/>
          <ac:spMkLst>
            <pc:docMk/>
            <pc:sldMk cId="1816478875" sldId="304"/>
            <ac:spMk id="295" creationId="{00000000-0000-0000-0000-000000000000}"/>
          </ac:spMkLst>
        </pc:spChg>
        <pc:spChg chg="mod">
          <ac:chgData name="Rolando Rojas Sanfuentes (Alumno)" userId="2c56a9b6-e5a8-48f6-bb7c-ce0866612bbb" providerId="ADAL" clId="{C8221349-21DB-418E-9579-CE3FB8546D4A}" dt="2023-08-15T21:33:22.374" v="362" actId="113"/>
          <ac:spMkLst>
            <pc:docMk/>
            <pc:sldMk cId="1816478875" sldId="304"/>
            <ac:spMk id="297" creationId="{00000000-0000-0000-0000-000000000000}"/>
          </ac:spMkLst>
        </pc:spChg>
        <pc:picChg chg="del">
          <ac:chgData name="Rolando Rojas Sanfuentes (Alumno)" userId="2c56a9b6-e5a8-48f6-bb7c-ce0866612bbb" providerId="ADAL" clId="{C8221349-21DB-418E-9579-CE3FB8546D4A}" dt="2023-08-15T21:32:36.259" v="349" actId="478"/>
          <ac:picMkLst>
            <pc:docMk/>
            <pc:sldMk cId="1816478875" sldId="304"/>
            <ac:picMk id="6" creationId="{8B147EBB-600F-115A-0773-D171F6EC7589}"/>
          </ac:picMkLst>
        </pc:picChg>
      </pc:sldChg>
      <pc:sldChg chg="addSp delSp modSp add mod">
        <pc:chgData name="Rolando Rojas Sanfuentes (Alumno)" userId="2c56a9b6-e5a8-48f6-bb7c-ce0866612bbb" providerId="ADAL" clId="{C8221349-21DB-418E-9579-CE3FB8546D4A}" dt="2023-08-15T21:43:56.881" v="1020" actId="1076"/>
        <pc:sldMkLst>
          <pc:docMk/>
          <pc:sldMk cId="976928083" sldId="305"/>
        </pc:sldMkLst>
        <pc:spChg chg="mod">
          <ac:chgData name="Rolando Rojas Sanfuentes (Alumno)" userId="2c56a9b6-e5a8-48f6-bb7c-ce0866612bbb" providerId="ADAL" clId="{C8221349-21DB-418E-9579-CE3FB8546D4A}" dt="2023-08-15T21:43:56.881" v="1020" actId="1076"/>
          <ac:spMkLst>
            <pc:docMk/>
            <pc:sldMk cId="976928083" sldId="305"/>
            <ac:spMk id="2" creationId="{D1A43B65-9027-652C-5BED-47605B465359}"/>
          </ac:spMkLst>
        </pc:spChg>
        <pc:spChg chg="add del">
          <ac:chgData name="Rolando Rojas Sanfuentes (Alumno)" userId="2c56a9b6-e5a8-48f6-bb7c-ce0866612bbb" providerId="ADAL" clId="{C8221349-21DB-418E-9579-CE3FB8546D4A}" dt="2023-08-15T21:43:27.971" v="1014"/>
          <ac:spMkLst>
            <pc:docMk/>
            <pc:sldMk cId="976928083" sldId="305"/>
            <ac:spMk id="3" creationId="{AAF24E84-6C82-3CD1-711F-E39C54F05BA5}"/>
          </ac:spMkLst>
        </pc:spChg>
        <pc:spChg chg="mod">
          <ac:chgData name="Rolando Rojas Sanfuentes (Alumno)" userId="2c56a9b6-e5a8-48f6-bb7c-ce0866612bbb" providerId="ADAL" clId="{C8221349-21DB-418E-9579-CE3FB8546D4A}" dt="2023-08-15T21:34:53.460" v="434" actId="20577"/>
          <ac:spMkLst>
            <pc:docMk/>
            <pc:sldMk cId="976928083" sldId="305"/>
            <ac:spMk id="295" creationId="{00000000-0000-0000-0000-000000000000}"/>
          </ac:spMkLst>
        </pc:spChg>
        <pc:spChg chg="mod">
          <ac:chgData name="Rolando Rojas Sanfuentes (Alumno)" userId="2c56a9b6-e5a8-48f6-bb7c-ce0866612bbb" providerId="ADAL" clId="{C8221349-21DB-418E-9579-CE3FB8546D4A}" dt="2023-08-15T21:42:56.692" v="1010" actId="20577"/>
          <ac:spMkLst>
            <pc:docMk/>
            <pc:sldMk cId="976928083" sldId="305"/>
            <ac:spMk id="297" creationId="{00000000-0000-0000-0000-000000000000}"/>
          </ac:spMkLst>
        </pc:spChg>
      </pc:sldChg>
      <pc:sldChg chg="delSp modSp add mod">
        <pc:chgData name="Rolando Rojas Sanfuentes (Alumno)" userId="2c56a9b6-e5a8-48f6-bb7c-ce0866612bbb" providerId="ADAL" clId="{C8221349-21DB-418E-9579-CE3FB8546D4A}" dt="2023-08-15T22:26:36.326" v="1413" actId="14100"/>
        <pc:sldMkLst>
          <pc:docMk/>
          <pc:sldMk cId="3424173988" sldId="306"/>
        </pc:sldMkLst>
        <pc:spChg chg="del">
          <ac:chgData name="Rolando Rojas Sanfuentes (Alumno)" userId="2c56a9b6-e5a8-48f6-bb7c-ce0866612bbb" providerId="ADAL" clId="{C8221349-21DB-418E-9579-CE3FB8546D4A}" dt="2023-08-15T21:44:30.853" v="1021" actId="478"/>
          <ac:spMkLst>
            <pc:docMk/>
            <pc:sldMk cId="3424173988" sldId="306"/>
            <ac:spMk id="2" creationId="{D1A43B65-9027-652C-5BED-47605B465359}"/>
          </ac:spMkLst>
        </pc:spChg>
        <pc:spChg chg="mod">
          <ac:chgData name="Rolando Rojas Sanfuentes (Alumno)" userId="2c56a9b6-e5a8-48f6-bb7c-ce0866612bbb" providerId="ADAL" clId="{C8221349-21DB-418E-9579-CE3FB8546D4A}" dt="2023-08-15T21:36:55.178" v="511" actId="20577"/>
          <ac:spMkLst>
            <pc:docMk/>
            <pc:sldMk cId="3424173988" sldId="306"/>
            <ac:spMk id="295" creationId="{00000000-0000-0000-0000-000000000000}"/>
          </ac:spMkLst>
        </pc:spChg>
        <pc:spChg chg="mod">
          <ac:chgData name="Rolando Rojas Sanfuentes (Alumno)" userId="2c56a9b6-e5a8-48f6-bb7c-ce0866612bbb" providerId="ADAL" clId="{C8221349-21DB-418E-9579-CE3FB8546D4A}" dt="2023-08-15T22:26:36.326" v="1413" actId="14100"/>
          <ac:spMkLst>
            <pc:docMk/>
            <pc:sldMk cId="3424173988" sldId="306"/>
            <ac:spMk id="297" creationId="{00000000-0000-0000-0000-000000000000}"/>
          </ac:spMkLst>
        </pc:spChg>
      </pc:sldChg>
      <pc:sldChg chg="addSp delSp modSp add mod ord">
        <pc:chgData name="Rolando Rojas Sanfuentes (Alumno)" userId="2c56a9b6-e5a8-48f6-bb7c-ce0866612bbb" providerId="ADAL" clId="{C8221349-21DB-418E-9579-CE3FB8546D4A}" dt="2023-08-15T22:27:52.475" v="1434" actId="14100"/>
        <pc:sldMkLst>
          <pc:docMk/>
          <pc:sldMk cId="1394183855" sldId="307"/>
        </pc:sldMkLst>
        <pc:spChg chg="add del mod">
          <ac:chgData name="Rolando Rojas Sanfuentes (Alumno)" userId="2c56a9b6-e5a8-48f6-bb7c-ce0866612bbb" providerId="ADAL" clId="{C8221349-21DB-418E-9579-CE3FB8546D4A}" dt="2023-08-15T22:27:42.542" v="1432" actId="478"/>
          <ac:spMkLst>
            <pc:docMk/>
            <pc:sldMk cId="1394183855" sldId="307"/>
            <ac:spMk id="5" creationId="{B5243E69-4C37-D9FE-24D6-D24F924371D8}"/>
          </ac:spMkLst>
        </pc:spChg>
        <pc:spChg chg="del">
          <ac:chgData name="Rolando Rojas Sanfuentes (Alumno)" userId="2c56a9b6-e5a8-48f6-bb7c-ce0866612bbb" providerId="ADAL" clId="{C8221349-21DB-418E-9579-CE3FB8546D4A}" dt="2023-08-15T22:27:40.565" v="1431" actId="478"/>
          <ac:spMkLst>
            <pc:docMk/>
            <pc:sldMk cId="1394183855" sldId="307"/>
            <ac:spMk id="295" creationId="{00000000-0000-0000-0000-000000000000}"/>
          </ac:spMkLst>
        </pc:spChg>
        <pc:spChg chg="mod">
          <ac:chgData name="Rolando Rojas Sanfuentes (Alumno)" userId="2c56a9b6-e5a8-48f6-bb7c-ce0866612bbb" providerId="ADAL" clId="{C8221349-21DB-418E-9579-CE3FB8546D4A}" dt="2023-08-15T22:27:47.998" v="1433" actId="1076"/>
          <ac:spMkLst>
            <pc:docMk/>
            <pc:sldMk cId="1394183855" sldId="307"/>
            <ac:spMk id="297" creationId="{00000000-0000-0000-0000-000000000000}"/>
          </ac:spMkLst>
        </pc:spChg>
        <pc:picChg chg="add mod">
          <ac:chgData name="Rolando Rojas Sanfuentes (Alumno)" userId="2c56a9b6-e5a8-48f6-bb7c-ce0866612bbb" providerId="ADAL" clId="{C8221349-21DB-418E-9579-CE3FB8546D4A}" dt="2023-08-15T22:27:52.475" v="1434" actId="14100"/>
          <ac:picMkLst>
            <pc:docMk/>
            <pc:sldMk cId="1394183855" sldId="307"/>
            <ac:picMk id="3" creationId="{B8AFA5A4-DFAA-B2E8-882F-2C248B788B7A}"/>
          </ac:picMkLst>
        </pc:picChg>
      </pc:sldChg>
      <pc:sldChg chg="new del">
        <pc:chgData name="Rolando Rojas Sanfuentes (Alumno)" userId="2c56a9b6-e5a8-48f6-bb7c-ce0866612bbb" providerId="ADAL" clId="{C8221349-21DB-418E-9579-CE3FB8546D4A}" dt="2023-08-15T22:26:41.720" v="1415" actId="680"/>
        <pc:sldMkLst>
          <pc:docMk/>
          <pc:sldMk cId="2454132659" sldId="307"/>
        </pc:sldMkLst>
      </pc:sldChg>
      <pc:sldChg chg="modSp add mod">
        <pc:chgData name="Rolando Rojas Sanfuentes (Alumno)" userId="2c56a9b6-e5a8-48f6-bb7c-ce0866612bbb" providerId="ADAL" clId="{C8221349-21DB-418E-9579-CE3FB8546D4A}" dt="2023-08-15T23:03:51.862" v="1468" actId="14100"/>
        <pc:sldMkLst>
          <pc:docMk/>
          <pc:sldMk cId="698584907" sldId="308"/>
        </pc:sldMkLst>
        <pc:spChg chg="mod">
          <ac:chgData name="Rolando Rojas Sanfuentes (Alumno)" userId="2c56a9b6-e5a8-48f6-bb7c-ce0866612bbb" providerId="ADAL" clId="{C8221349-21DB-418E-9579-CE3FB8546D4A}" dt="2023-08-15T23:03:29.616" v="1463" actId="20577"/>
          <ac:spMkLst>
            <pc:docMk/>
            <pc:sldMk cId="698584907" sldId="308"/>
            <ac:spMk id="295" creationId="{00000000-0000-0000-0000-000000000000}"/>
          </ac:spMkLst>
        </pc:spChg>
        <pc:spChg chg="mod">
          <ac:chgData name="Rolando Rojas Sanfuentes (Alumno)" userId="2c56a9b6-e5a8-48f6-bb7c-ce0866612bbb" providerId="ADAL" clId="{C8221349-21DB-418E-9579-CE3FB8546D4A}" dt="2023-08-15T23:03:51.862" v="1468" actId="14100"/>
          <ac:spMkLst>
            <pc:docMk/>
            <pc:sldMk cId="698584907" sldId="308"/>
            <ac:spMk id="297" creationId="{00000000-0000-0000-0000-000000000000}"/>
          </ac:spMkLst>
        </pc:spChg>
      </pc:sldChg>
      <pc:sldChg chg="add del">
        <pc:chgData name="Rolando Rojas Sanfuentes (Alumno)" userId="2c56a9b6-e5a8-48f6-bb7c-ce0866612bbb" providerId="ADAL" clId="{C8221349-21DB-418E-9579-CE3FB8546D4A}" dt="2023-08-15T22:28:26.667" v="1435" actId="47"/>
        <pc:sldMkLst>
          <pc:docMk/>
          <pc:sldMk cId="2549515522" sldId="308"/>
        </pc:sldMkLst>
      </pc:sldChg>
      <pc:sldChg chg="addSp delSp modSp add mod">
        <pc:chgData name="Rolando Rojas Sanfuentes (Alumno)" userId="2c56a9b6-e5a8-48f6-bb7c-ce0866612bbb" providerId="ADAL" clId="{C8221349-21DB-418E-9579-CE3FB8546D4A}" dt="2023-08-15T23:28:07.758" v="2277" actId="404"/>
        <pc:sldMkLst>
          <pc:docMk/>
          <pc:sldMk cId="2151593259" sldId="309"/>
        </pc:sldMkLst>
        <pc:spChg chg="add del mod">
          <ac:chgData name="Rolando Rojas Sanfuentes (Alumno)" userId="2c56a9b6-e5a8-48f6-bb7c-ce0866612bbb" providerId="ADAL" clId="{C8221349-21DB-418E-9579-CE3FB8546D4A}" dt="2023-08-15T23:21:40.435" v="1517" actId="478"/>
          <ac:spMkLst>
            <pc:docMk/>
            <pc:sldMk cId="2151593259" sldId="309"/>
            <ac:spMk id="3" creationId="{4E2553D0-142F-86EE-305B-47DCE1A5C284}"/>
          </ac:spMkLst>
        </pc:spChg>
        <pc:spChg chg="add mod">
          <ac:chgData name="Rolando Rojas Sanfuentes (Alumno)" userId="2c56a9b6-e5a8-48f6-bb7c-ce0866612bbb" providerId="ADAL" clId="{C8221349-21DB-418E-9579-CE3FB8546D4A}" dt="2023-08-15T23:27:49.393" v="2275" actId="20577"/>
          <ac:spMkLst>
            <pc:docMk/>
            <pc:sldMk cId="2151593259" sldId="309"/>
            <ac:spMk id="4" creationId="{DAEF6A17-5FF4-CDC4-A2D8-AFF90C269801}"/>
          </ac:spMkLst>
        </pc:spChg>
        <pc:spChg chg="mod">
          <ac:chgData name="Rolando Rojas Sanfuentes (Alumno)" userId="2c56a9b6-e5a8-48f6-bb7c-ce0866612bbb" providerId="ADAL" clId="{C8221349-21DB-418E-9579-CE3FB8546D4A}" dt="2023-08-15T23:28:07.758" v="2277" actId="404"/>
          <ac:spMkLst>
            <pc:docMk/>
            <pc:sldMk cId="2151593259" sldId="309"/>
            <ac:spMk id="295" creationId="{00000000-0000-0000-0000-000000000000}"/>
          </ac:spMkLst>
        </pc:spChg>
        <pc:spChg chg="del mod">
          <ac:chgData name="Rolando Rojas Sanfuentes (Alumno)" userId="2c56a9b6-e5a8-48f6-bb7c-ce0866612bbb" providerId="ADAL" clId="{C8221349-21DB-418E-9579-CE3FB8546D4A}" dt="2023-08-15T23:21:31.645" v="1514" actId="478"/>
          <ac:spMkLst>
            <pc:docMk/>
            <pc:sldMk cId="2151593259" sldId="309"/>
            <ac:spMk id="297" creationId="{00000000-0000-0000-0000-000000000000}"/>
          </ac:spMkLst>
        </pc:spChg>
      </pc:sldChg>
      <pc:sldChg chg="modSp add del mod">
        <pc:chgData name="Rolando Rojas Sanfuentes (Alumno)" userId="2c56a9b6-e5a8-48f6-bb7c-ce0866612bbb" providerId="ADAL" clId="{C8221349-21DB-418E-9579-CE3FB8546D4A}" dt="2023-08-15T23:19:10.504" v="1474" actId="47"/>
        <pc:sldMkLst>
          <pc:docMk/>
          <pc:sldMk cId="2260859520" sldId="309"/>
        </pc:sldMkLst>
        <pc:spChg chg="mod">
          <ac:chgData name="Rolando Rojas Sanfuentes (Alumno)" userId="2c56a9b6-e5a8-48f6-bb7c-ce0866612bbb" providerId="ADAL" clId="{C8221349-21DB-418E-9579-CE3FB8546D4A}" dt="2023-08-15T23:18:54.430" v="1471" actId="6549"/>
          <ac:spMkLst>
            <pc:docMk/>
            <pc:sldMk cId="2260859520" sldId="309"/>
            <ac:spMk id="297" creationId="{00000000-0000-0000-0000-000000000000}"/>
          </ac:spMkLst>
        </pc:spChg>
      </pc:sldChg>
      <pc:sldChg chg="addSp modSp add mod">
        <pc:chgData name="Rolando Rojas Sanfuentes (Alumno)" userId="2c56a9b6-e5a8-48f6-bb7c-ce0866612bbb" providerId="ADAL" clId="{C8221349-21DB-418E-9579-CE3FB8546D4A}" dt="2023-08-15T23:42:29.835" v="2288" actId="1076"/>
        <pc:sldMkLst>
          <pc:docMk/>
          <pc:sldMk cId="425542863" sldId="310"/>
        </pc:sldMkLst>
        <pc:spChg chg="mod">
          <ac:chgData name="Rolando Rojas Sanfuentes (Alumno)" userId="2c56a9b6-e5a8-48f6-bb7c-ce0866612bbb" providerId="ADAL" clId="{C8221349-21DB-418E-9579-CE3FB8546D4A}" dt="2023-08-15T23:42:08.118" v="2279" actId="20577"/>
          <ac:spMkLst>
            <pc:docMk/>
            <pc:sldMk cId="425542863" sldId="310"/>
            <ac:spMk id="295" creationId="{00000000-0000-0000-0000-000000000000}"/>
          </ac:spMkLst>
        </pc:spChg>
        <pc:spChg chg="mod">
          <ac:chgData name="Rolando Rojas Sanfuentes (Alumno)" userId="2c56a9b6-e5a8-48f6-bb7c-ce0866612bbb" providerId="ADAL" clId="{C8221349-21DB-418E-9579-CE3FB8546D4A}" dt="2023-08-15T23:42:10.994" v="2280" actId="20577"/>
          <ac:spMkLst>
            <pc:docMk/>
            <pc:sldMk cId="425542863" sldId="310"/>
            <ac:spMk id="297" creationId="{00000000-0000-0000-0000-000000000000}"/>
          </ac:spMkLst>
        </pc:spChg>
        <pc:picChg chg="add mod">
          <ac:chgData name="Rolando Rojas Sanfuentes (Alumno)" userId="2c56a9b6-e5a8-48f6-bb7c-ce0866612bbb" providerId="ADAL" clId="{C8221349-21DB-418E-9579-CE3FB8546D4A}" dt="2023-08-15T23:42:29.835" v="2288" actId="1076"/>
          <ac:picMkLst>
            <pc:docMk/>
            <pc:sldMk cId="425542863" sldId="310"/>
            <ac:picMk id="3" creationId="{17F3F2AC-E470-4C0A-70C9-004BC052F439}"/>
          </ac:picMkLst>
        </pc:picChg>
      </pc:sldChg>
      <pc:sldChg chg="add del">
        <pc:chgData name="Rolando Rojas Sanfuentes (Alumno)" userId="2c56a9b6-e5a8-48f6-bb7c-ce0866612bbb" providerId="ADAL" clId="{C8221349-21DB-418E-9579-CE3FB8546D4A}" dt="2023-08-15T23:18:57.273" v="1473"/>
        <pc:sldMkLst>
          <pc:docMk/>
          <pc:sldMk cId="600525279" sldId="310"/>
        </pc:sldMkLst>
      </pc:sldChg>
      <pc:sldChg chg="addSp delSp modSp add mod">
        <pc:chgData name="Rolando Rojas Sanfuentes (Alumno)" userId="2c56a9b6-e5a8-48f6-bb7c-ce0866612bbb" providerId="ADAL" clId="{C8221349-21DB-418E-9579-CE3FB8546D4A}" dt="2023-08-15T23:56:53.056" v="2373" actId="14100"/>
        <pc:sldMkLst>
          <pc:docMk/>
          <pc:sldMk cId="1038476432" sldId="311"/>
        </pc:sldMkLst>
        <pc:spChg chg="add del">
          <ac:chgData name="Rolando Rojas Sanfuentes (Alumno)" userId="2c56a9b6-e5a8-48f6-bb7c-ce0866612bbb" providerId="ADAL" clId="{C8221349-21DB-418E-9579-CE3FB8546D4A}" dt="2023-08-15T23:55:32.311" v="2309"/>
          <ac:spMkLst>
            <pc:docMk/>
            <pc:sldMk cId="1038476432" sldId="311"/>
            <ac:spMk id="2" creationId="{F43EF4DC-E155-E4B4-A642-B5258A9EE4D1}"/>
          </ac:spMkLst>
        </pc:spChg>
        <pc:spChg chg="add del">
          <ac:chgData name="Rolando Rojas Sanfuentes (Alumno)" userId="2c56a9b6-e5a8-48f6-bb7c-ce0866612bbb" providerId="ADAL" clId="{C8221349-21DB-418E-9579-CE3FB8546D4A}" dt="2023-08-15T23:56:07.271" v="2315"/>
          <ac:spMkLst>
            <pc:docMk/>
            <pc:sldMk cId="1038476432" sldId="311"/>
            <ac:spMk id="3" creationId="{6DB82952-1E1C-43BE-A635-76A52A978DA2}"/>
          </ac:spMkLst>
        </pc:spChg>
        <pc:spChg chg="mod">
          <ac:chgData name="Rolando Rojas Sanfuentes (Alumno)" userId="2c56a9b6-e5a8-48f6-bb7c-ce0866612bbb" providerId="ADAL" clId="{C8221349-21DB-418E-9579-CE3FB8546D4A}" dt="2023-08-15T23:55:09.819" v="2304" actId="20577"/>
          <ac:spMkLst>
            <pc:docMk/>
            <pc:sldMk cId="1038476432" sldId="311"/>
            <ac:spMk id="295" creationId="{00000000-0000-0000-0000-000000000000}"/>
          </ac:spMkLst>
        </pc:spChg>
        <pc:spChg chg="mod">
          <ac:chgData name="Rolando Rojas Sanfuentes (Alumno)" userId="2c56a9b6-e5a8-48f6-bb7c-ce0866612bbb" providerId="ADAL" clId="{C8221349-21DB-418E-9579-CE3FB8546D4A}" dt="2023-08-15T23:56:53.056" v="2373" actId="14100"/>
          <ac:spMkLst>
            <pc:docMk/>
            <pc:sldMk cId="1038476432" sldId="311"/>
            <ac:spMk id="297" creationId="{00000000-0000-0000-0000-000000000000}"/>
          </ac:spMkLst>
        </pc:spChg>
        <pc:picChg chg="add mod">
          <ac:chgData name="Rolando Rojas Sanfuentes (Alumno)" userId="2c56a9b6-e5a8-48f6-bb7c-ce0866612bbb" providerId="ADAL" clId="{C8221349-21DB-418E-9579-CE3FB8546D4A}" dt="2023-08-15T23:56:49.213" v="2372" actId="1076"/>
          <ac:picMkLst>
            <pc:docMk/>
            <pc:sldMk cId="1038476432" sldId="311"/>
            <ac:picMk id="5" creationId="{3DA7611A-0A4C-8BAD-6DE6-2CF2489BDCDA}"/>
          </ac:picMkLst>
        </pc:picChg>
      </pc:sldChg>
      <pc:sldChg chg="add del">
        <pc:chgData name="Rolando Rojas Sanfuentes (Alumno)" userId="2c56a9b6-e5a8-48f6-bb7c-ce0866612bbb" providerId="ADAL" clId="{C8221349-21DB-418E-9579-CE3FB8546D4A}" dt="2023-08-15T23:42:13.808" v="2282"/>
        <pc:sldMkLst>
          <pc:docMk/>
          <pc:sldMk cId="2893873944" sldId="311"/>
        </pc:sldMkLst>
      </pc:sldChg>
      <pc:sldChg chg="addSp delSp modSp add mod">
        <pc:chgData name="Rolando Rojas Sanfuentes (Alumno)" userId="2c56a9b6-e5a8-48f6-bb7c-ce0866612bbb" providerId="ADAL" clId="{C8221349-21DB-418E-9579-CE3FB8546D4A}" dt="2023-08-16T00:02:14.238" v="2384" actId="1076"/>
        <pc:sldMkLst>
          <pc:docMk/>
          <pc:sldMk cId="780944131" sldId="312"/>
        </pc:sldMkLst>
        <pc:spChg chg="add del mod">
          <ac:chgData name="Rolando Rojas Sanfuentes (Alumno)" userId="2c56a9b6-e5a8-48f6-bb7c-ce0866612bbb" providerId="ADAL" clId="{C8221349-21DB-418E-9579-CE3FB8546D4A}" dt="2023-08-16T00:01:27.386" v="2378" actId="478"/>
          <ac:spMkLst>
            <pc:docMk/>
            <pc:sldMk cId="780944131" sldId="312"/>
            <ac:spMk id="3" creationId="{44B63E32-42F3-C7E1-3DFC-8FE0C86943F1}"/>
          </ac:spMkLst>
        </pc:spChg>
        <pc:spChg chg="del">
          <ac:chgData name="Rolando Rojas Sanfuentes (Alumno)" userId="2c56a9b6-e5a8-48f6-bb7c-ce0866612bbb" providerId="ADAL" clId="{C8221349-21DB-418E-9579-CE3FB8546D4A}" dt="2023-08-16T00:01:25.301" v="2377" actId="478"/>
          <ac:spMkLst>
            <pc:docMk/>
            <pc:sldMk cId="780944131" sldId="312"/>
            <ac:spMk id="295" creationId="{00000000-0000-0000-0000-000000000000}"/>
          </ac:spMkLst>
        </pc:spChg>
        <pc:spChg chg="mod">
          <ac:chgData name="Rolando Rojas Sanfuentes (Alumno)" userId="2c56a9b6-e5a8-48f6-bb7c-ce0866612bbb" providerId="ADAL" clId="{C8221349-21DB-418E-9579-CE3FB8546D4A}" dt="2023-08-16T00:01:31.898" v="2380" actId="14100"/>
          <ac:spMkLst>
            <pc:docMk/>
            <pc:sldMk cId="780944131" sldId="312"/>
            <ac:spMk id="297" creationId="{00000000-0000-0000-0000-000000000000}"/>
          </ac:spMkLst>
        </pc:spChg>
        <pc:picChg chg="del">
          <ac:chgData name="Rolando Rojas Sanfuentes (Alumno)" userId="2c56a9b6-e5a8-48f6-bb7c-ce0866612bbb" providerId="ADAL" clId="{C8221349-21DB-418E-9579-CE3FB8546D4A}" dt="2023-08-16T00:01:22.709" v="2376" actId="478"/>
          <ac:picMkLst>
            <pc:docMk/>
            <pc:sldMk cId="780944131" sldId="312"/>
            <ac:picMk id="5" creationId="{3DA7611A-0A4C-8BAD-6DE6-2CF2489BDCDA}"/>
          </ac:picMkLst>
        </pc:picChg>
        <pc:picChg chg="add mod">
          <ac:chgData name="Rolando Rojas Sanfuentes (Alumno)" userId="2c56a9b6-e5a8-48f6-bb7c-ce0866612bbb" providerId="ADAL" clId="{C8221349-21DB-418E-9579-CE3FB8546D4A}" dt="2023-08-16T00:01:37.035" v="2382" actId="1076"/>
          <ac:picMkLst>
            <pc:docMk/>
            <pc:sldMk cId="780944131" sldId="312"/>
            <ac:picMk id="6" creationId="{61F181E7-6B93-CB19-0502-8338FF631BDC}"/>
          </ac:picMkLst>
        </pc:picChg>
        <pc:picChg chg="add mod">
          <ac:chgData name="Rolando Rojas Sanfuentes (Alumno)" userId="2c56a9b6-e5a8-48f6-bb7c-ce0866612bbb" providerId="ADAL" clId="{C8221349-21DB-418E-9579-CE3FB8546D4A}" dt="2023-08-16T00:02:14.238" v="2384" actId="1076"/>
          <ac:picMkLst>
            <pc:docMk/>
            <pc:sldMk cId="780944131" sldId="312"/>
            <ac:picMk id="8" creationId="{444FEF1F-8FAA-EF16-F8C2-031EC070B41F}"/>
          </ac:picMkLst>
        </pc:picChg>
      </pc:sldChg>
      <pc:sldChg chg="modSp add mod">
        <pc:chgData name="Rolando Rojas Sanfuentes (Alumno)" userId="2c56a9b6-e5a8-48f6-bb7c-ce0866612bbb" providerId="ADAL" clId="{C8221349-21DB-418E-9579-CE3FB8546D4A}" dt="2023-08-16T00:03:28.219" v="2439" actId="20577"/>
        <pc:sldMkLst>
          <pc:docMk/>
          <pc:sldMk cId="2404114276" sldId="313"/>
        </pc:sldMkLst>
        <pc:spChg chg="mod">
          <ac:chgData name="Rolando Rojas Sanfuentes (Alumno)" userId="2c56a9b6-e5a8-48f6-bb7c-ce0866612bbb" providerId="ADAL" clId="{C8221349-21DB-418E-9579-CE3FB8546D4A}" dt="2023-08-16T00:03:28.219" v="2439" actId="20577"/>
          <ac:spMkLst>
            <pc:docMk/>
            <pc:sldMk cId="2404114276" sldId="313"/>
            <ac:spMk id="220" creationId="{00000000-0000-0000-0000-000000000000}"/>
          </ac:spMkLst>
        </pc:spChg>
      </pc:sldChg>
      <pc:sldChg chg="addSp delSp modSp add mod">
        <pc:chgData name="Rolando Rojas Sanfuentes (Alumno)" userId="2c56a9b6-e5a8-48f6-bb7c-ce0866612bbb" providerId="ADAL" clId="{C8221349-21DB-418E-9579-CE3FB8546D4A}" dt="2023-08-16T00:05:46.821" v="2491" actId="207"/>
        <pc:sldMkLst>
          <pc:docMk/>
          <pc:sldMk cId="828335438" sldId="314"/>
        </pc:sldMkLst>
        <pc:spChg chg="mod">
          <ac:chgData name="Rolando Rojas Sanfuentes (Alumno)" userId="2c56a9b6-e5a8-48f6-bb7c-ce0866612bbb" providerId="ADAL" clId="{C8221349-21DB-418E-9579-CE3FB8546D4A}" dt="2023-08-16T00:05:46.821" v="2491" actId="207"/>
          <ac:spMkLst>
            <pc:docMk/>
            <pc:sldMk cId="828335438" sldId="314"/>
            <ac:spMk id="295" creationId="{00000000-0000-0000-0000-000000000000}"/>
          </ac:spMkLst>
        </pc:spChg>
        <pc:picChg chg="del">
          <ac:chgData name="Rolando Rojas Sanfuentes (Alumno)" userId="2c56a9b6-e5a8-48f6-bb7c-ce0866612bbb" providerId="ADAL" clId="{C8221349-21DB-418E-9579-CE3FB8546D4A}" dt="2023-08-16T00:05:15.724" v="2469" actId="478"/>
          <ac:picMkLst>
            <pc:docMk/>
            <pc:sldMk cId="828335438" sldId="314"/>
            <ac:picMk id="3" creationId="{E2C94980-EA77-0412-3F58-E062D09A658E}"/>
          </ac:picMkLst>
        </pc:picChg>
        <pc:picChg chg="add mod">
          <ac:chgData name="Rolando Rojas Sanfuentes (Alumno)" userId="2c56a9b6-e5a8-48f6-bb7c-ce0866612bbb" providerId="ADAL" clId="{C8221349-21DB-418E-9579-CE3FB8546D4A}" dt="2023-08-16T00:05:22.534" v="2474" actId="1076"/>
          <ac:picMkLst>
            <pc:docMk/>
            <pc:sldMk cId="828335438" sldId="314"/>
            <ac:picMk id="4" creationId="{CB86F3C0-47C7-C390-4B7F-2393C2F769E5}"/>
          </ac:picMkLst>
        </pc:picChg>
      </pc:sldChg>
      <pc:sldChg chg="new del">
        <pc:chgData name="Rolando Rojas Sanfuentes (Alumno)" userId="2c56a9b6-e5a8-48f6-bb7c-ce0866612bbb" providerId="ADAL" clId="{C8221349-21DB-418E-9579-CE3FB8546D4A}" dt="2023-08-16T00:03:40.125" v="2441" actId="47"/>
        <pc:sldMkLst>
          <pc:docMk/>
          <pc:sldMk cId="2230233201" sldId="314"/>
        </pc:sldMkLst>
      </pc:sldChg>
      <pc:sldMasterChg chg="delSldLayout">
        <pc:chgData name="Rolando Rojas Sanfuentes (Alumno)" userId="2c56a9b6-e5a8-48f6-bb7c-ce0866612bbb" providerId="ADAL" clId="{C8221349-21DB-418E-9579-CE3FB8546D4A}" dt="2023-08-16T00:02:53.874" v="2404" actId="47"/>
        <pc:sldMasterMkLst>
          <pc:docMk/>
          <pc:sldMasterMk cId="0" sldId="2147483672"/>
        </pc:sldMasterMkLst>
        <pc:sldLayoutChg chg="del">
          <pc:chgData name="Rolando Rojas Sanfuentes (Alumno)" userId="2c56a9b6-e5a8-48f6-bb7c-ce0866612bbb" providerId="ADAL" clId="{C8221349-21DB-418E-9579-CE3FB8546D4A}" dt="2023-08-16T00:02:45.529" v="2387" actId="47"/>
          <pc:sldLayoutMkLst>
            <pc:docMk/>
            <pc:sldMasterMk cId="0" sldId="2147483672"/>
            <pc:sldLayoutMk cId="0" sldId="2147483649"/>
          </pc:sldLayoutMkLst>
        </pc:sldLayoutChg>
        <pc:sldLayoutChg chg="del">
          <pc:chgData name="Rolando Rojas Sanfuentes (Alumno)" userId="2c56a9b6-e5a8-48f6-bb7c-ce0866612bbb" providerId="ADAL" clId="{C8221349-21DB-418E-9579-CE3FB8546D4A}" dt="2023-08-16T00:02:43.233" v="2385" actId="47"/>
          <pc:sldLayoutMkLst>
            <pc:docMk/>
            <pc:sldMasterMk cId="0" sldId="2147483672"/>
            <pc:sldLayoutMk cId="0" sldId="2147483650"/>
          </pc:sldLayoutMkLst>
        </pc:sldLayoutChg>
        <pc:sldLayoutChg chg="del">
          <pc:chgData name="Rolando Rojas Sanfuentes (Alumno)" userId="2c56a9b6-e5a8-48f6-bb7c-ce0866612bbb" providerId="ADAL" clId="{C8221349-21DB-418E-9579-CE3FB8546D4A}" dt="2023-08-16T00:02:46.214" v="2388" actId="47"/>
          <pc:sldLayoutMkLst>
            <pc:docMk/>
            <pc:sldMasterMk cId="0" sldId="2147483672"/>
            <pc:sldLayoutMk cId="0" sldId="2147483651"/>
          </pc:sldLayoutMkLst>
        </pc:sldLayoutChg>
        <pc:sldLayoutChg chg="del">
          <pc:chgData name="Rolando Rojas Sanfuentes (Alumno)" userId="2c56a9b6-e5a8-48f6-bb7c-ce0866612bbb" providerId="ADAL" clId="{C8221349-21DB-418E-9579-CE3FB8546D4A}" dt="2023-08-16T00:02:51.574" v="2401" actId="47"/>
          <pc:sldLayoutMkLst>
            <pc:docMk/>
            <pc:sldMasterMk cId="0" sldId="2147483672"/>
            <pc:sldLayoutMk cId="0" sldId="2147483652"/>
          </pc:sldLayoutMkLst>
        </pc:sldLayoutChg>
        <pc:sldLayoutChg chg="del">
          <pc:chgData name="Rolando Rojas Sanfuentes (Alumno)" userId="2c56a9b6-e5a8-48f6-bb7c-ce0866612bbb" providerId="ADAL" clId="{C8221349-21DB-418E-9579-CE3FB8546D4A}" dt="2023-08-16T00:02:44.146" v="2386" actId="47"/>
          <pc:sldLayoutMkLst>
            <pc:docMk/>
            <pc:sldMasterMk cId="0" sldId="2147483672"/>
            <pc:sldLayoutMk cId="0" sldId="2147483653"/>
          </pc:sldLayoutMkLst>
        </pc:sldLayoutChg>
        <pc:sldLayoutChg chg="del">
          <pc:chgData name="Rolando Rojas Sanfuentes (Alumno)" userId="2c56a9b6-e5a8-48f6-bb7c-ce0866612bbb" providerId="ADAL" clId="{C8221349-21DB-418E-9579-CE3FB8546D4A}" dt="2023-08-16T00:02:48.736" v="2393" actId="47"/>
          <pc:sldLayoutMkLst>
            <pc:docMk/>
            <pc:sldMasterMk cId="0" sldId="2147483672"/>
            <pc:sldLayoutMk cId="0" sldId="2147483657"/>
          </pc:sldLayoutMkLst>
        </pc:sldLayoutChg>
        <pc:sldLayoutChg chg="del">
          <pc:chgData name="Rolando Rojas Sanfuentes (Alumno)" userId="2c56a9b6-e5a8-48f6-bb7c-ce0866612bbb" providerId="ADAL" clId="{C8221349-21DB-418E-9579-CE3FB8546D4A}" dt="2023-08-16T00:02:53.170" v="2403" actId="47"/>
          <pc:sldLayoutMkLst>
            <pc:docMk/>
            <pc:sldMasterMk cId="0" sldId="2147483672"/>
            <pc:sldLayoutMk cId="0" sldId="2147483660"/>
          </pc:sldLayoutMkLst>
        </pc:sldLayoutChg>
        <pc:sldLayoutChg chg="del">
          <pc:chgData name="Rolando Rojas Sanfuentes (Alumno)" userId="2c56a9b6-e5a8-48f6-bb7c-ce0866612bbb" providerId="ADAL" clId="{C8221349-21DB-418E-9579-CE3FB8546D4A}" dt="2023-08-16T00:02:53.874" v="2404" actId="47"/>
          <pc:sldLayoutMkLst>
            <pc:docMk/>
            <pc:sldMasterMk cId="0" sldId="2147483672"/>
            <pc:sldLayoutMk cId="0" sldId="2147483661"/>
          </pc:sldLayoutMkLst>
        </pc:sldLayoutChg>
        <pc:sldLayoutChg chg="del">
          <pc:chgData name="Rolando Rojas Sanfuentes (Alumno)" userId="2c56a9b6-e5a8-48f6-bb7c-ce0866612bbb" providerId="ADAL" clId="{C8221349-21DB-418E-9579-CE3FB8546D4A}" dt="2023-08-16T00:02:47.182" v="2390" actId="47"/>
          <pc:sldLayoutMkLst>
            <pc:docMk/>
            <pc:sldMasterMk cId="0" sldId="2147483672"/>
            <pc:sldLayoutMk cId="0" sldId="2147483663"/>
          </pc:sldLayoutMkLst>
        </pc:sldLayoutChg>
        <pc:sldLayoutChg chg="del">
          <pc:chgData name="Rolando Rojas Sanfuentes (Alumno)" userId="2c56a9b6-e5a8-48f6-bb7c-ce0866612bbb" providerId="ADAL" clId="{C8221349-21DB-418E-9579-CE3FB8546D4A}" dt="2023-08-16T00:02:47.568" v="2391" actId="47"/>
          <pc:sldLayoutMkLst>
            <pc:docMk/>
            <pc:sldMasterMk cId="0" sldId="2147483672"/>
            <pc:sldLayoutMk cId="0" sldId="2147483664"/>
          </pc:sldLayoutMkLst>
        </pc:sldLayoutChg>
        <pc:sldLayoutChg chg="del">
          <pc:chgData name="Rolando Rojas Sanfuentes (Alumno)" userId="2c56a9b6-e5a8-48f6-bb7c-ce0866612bbb" providerId="ADAL" clId="{C8221349-21DB-418E-9579-CE3FB8546D4A}" dt="2023-08-16T00:02:48.285" v="2392" actId="47"/>
          <pc:sldLayoutMkLst>
            <pc:docMk/>
            <pc:sldMasterMk cId="0" sldId="2147483672"/>
            <pc:sldLayoutMk cId="0" sldId="2147483665"/>
          </pc:sldLayoutMkLst>
        </pc:sldLayoutChg>
        <pc:sldLayoutChg chg="del">
          <pc:chgData name="Rolando Rojas Sanfuentes (Alumno)" userId="2c56a9b6-e5a8-48f6-bb7c-ce0866612bbb" providerId="ADAL" clId="{C8221349-21DB-418E-9579-CE3FB8546D4A}" dt="2023-08-16T00:02:51.230" v="2400" actId="47"/>
          <pc:sldLayoutMkLst>
            <pc:docMk/>
            <pc:sldMasterMk cId="0" sldId="2147483672"/>
            <pc:sldLayoutMk cId="0" sldId="2147483666"/>
          </pc:sldLayoutMkLst>
        </pc:sldLayoutChg>
        <pc:sldLayoutChg chg="del">
          <pc:chgData name="Rolando Rojas Sanfuentes (Alumno)" userId="2c56a9b6-e5a8-48f6-bb7c-ce0866612bbb" providerId="ADAL" clId="{C8221349-21DB-418E-9579-CE3FB8546D4A}" dt="2023-08-16T00:02:52.570" v="2402" actId="47"/>
          <pc:sldLayoutMkLst>
            <pc:docMk/>
            <pc:sldMasterMk cId="0" sldId="2147483672"/>
            <pc:sldLayoutMk cId="0" sldId="2147483667"/>
          </pc:sldLayoutMkLst>
        </pc:sldLayoutChg>
      </pc:sldMasterChg>
      <pc:sldMasterChg chg="del delSldLayout">
        <pc:chgData name="Rolando Rojas Sanfuentes (Alumno)" userId="2c56a9b6-e5a8-48f6-bb7c-ce0866612bbb" providerId="ADAL" clId="{C8221349-21DB-418E-9579-CE3FB8546D4A}" dt="2023-08-16T00:03:05.798" v="2422" actId="47"/>
        <pc:sldMasterMkLst>
          <pc:docMk/>
          <pc:sldMasterMk cId="0" sldId="2147483673"/>
        </pc:sldMasterMkLst>
        <pc:sldLayoutChg chg="del">
          <pc:chgData name="Rolando Rojas Sanfuentes (Alumno)" userId="2c56a9b6-e5a8-48f6-bb7c-ce0866612bbb" providerId="ADAL" clId="{C8221349-21DB-418E-9579-CE3FB8546D4A}" dt="2023-08-16T00:03:05.798" v="2422" actId="47"/>
          <pc:sldLayoutMkLst>
            <pc:docMk/>
            <pc:sldMasterMk cId="0" sldId="2147483673"/>
            <pc:sldLayoutMk cId="0" sldId="2147483670"/>
          </pc:sldLayoutMkLst>
        </pc:sldLayoutChg>
        <pc:sldLayoutChg chg="del">
          <pc:chgData name="Rolando Rojas Sanfuentes (Alumno)" userId="2c56a9b6-e5a8-48f6-bb7c-ce0866612bbb" providerId="ADAL" clId="{C8221349-21DB-418E-9579-CE3FB8546D4A}" dt="2023-08-16T00:03:04.876" v="2421" actId="47"/>
          <pc:sldLayoutMkLst>
            <pc:docMk/>
            <pc:sldMasterMk cId="0" sldId="2147483673"/>
            <pc:sldLayoutMk cId="0"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571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9981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1845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06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69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1f30c3009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1f30c3009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075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075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561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996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66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681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948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2" name="Google Shape;12;p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grpSp>
        <p:nvGrpSpPr>
          <p:cNvPr id="51" name="Google Shape;51;p8"/>
          <p:cNvGrpSpPr/>
          <p:nvPr/>
        </p:nvGrpSpPr>
        <p:grpSpPr>
          <a:xfrm>
            <a:off x="396500" y="170424"/>
            <a:ext cx="8360126" cy="4398447"/>
            <a:chOff x="1054783" y="1029605"/>
            <a:chExt cx="7587010" cy="3902100"/>
          </a:xfrm>
        </p:grpSpPr>
        <p:sp>
          <p:nvSpPr>
            <p:cNvPr id="52" name="Google Shape;52;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5" name="Google Shape;55;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grpSp>
        <p:nvGrpSpPr>
          <p:cNvPr id="57" name="Google Shape;57;p9"/>
          <p:cNvGrpSpPr/>
          <p:nvPr/>
        </p:nvGrpSpPr>
        <p:grpSpPr>
          <a:xfrm>
            <a:off x="396500" y="170424"/>
            <a:ext cx="8360126" cy="4398447"/>
            <a:chOff x="1054783" y="1029605"/>
            <a:chExt cx="7587010" cy="3902100"/>
          </a:xfrm>
        </p:grpSpPr>
        <p:sp>
          <p:nvSpPr>
            <p:cNvPr id="58" name="Google Shape;58;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1" name="Google Shape;61;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grpSp>
        <p:nvGrpSpPr>
          <p:cNvPr id="64" name="Google Shape;64;p10"/>
          <p:cNvGrpSpPr/>
          <p:nvPr/>
        </p:nvGrpSpPr>
        <p:grpSpPr>
          <a:xfrm>
            <a:off x="396500" y="170424"/>
            <a:ext cx="8360126" cy="4398447"/>
            <a:chOff x="1054783" y="1029605"/>
            <a:chExt cx="7587010" cy="3902100"/>
          </a:xfrm>
        </p:grpSpPr>
        <p:sp>
          <p:nvSpPr>
            <p:cNvPr id="65" name="Google Shape;65;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8" name="Google Shape;68;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sz="30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76"/>
        <p:cNvGrpSpPr/>
        <p:nvPr/>
      </p:nvGrpSpPr>
      <p:grpSpPr>
        <a:xfrm>
          <a:off x="0" y="0"/>
          <a:ext cx="0" cy="0"/>
          <a:chOff x="0" y="0"/>
          <a:chExt cx="0" cy="0"/>
        </a:xfrm>
      </p:grpSpPr>
      <p:grpSp>
        <p:nvGrpSpPr>
          <p:cNvPr id="77" name="Google Shape;77;p13"/>
          <p:cNvGrpSpPr/>
          <p:nvPr/>
        </p:nvGrpSpPr>
        <p:grpSpPr>
          <a:xfrm>
            <a:off x="396500" y="170424"/>
            <a:ext cx="8360126" cy="4398447"/>
            <a:chOff x="1054783" y="1029605"/>
            <a:chExt cx="7587010" cy="3902100"/>
          </a:xfrm>
        </p:grpSpPr>
        <p:sp>
          <p:nvSpPr>
            <p:cNvPr id="78" name="Google Shape;78;p1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3"/>
          <p:cNvSpPr txBox="1">
            <a:spLocks noGrp="1"/>
          </p:cNvSpPr>
          <p:nvPr>
            <p:ph type="ctrTitle"/>
          </p:nvPr>
        </p:nvSpPr>
        <p:spPr>
          <a:xfrm>
            <a:off x="1114016" y="18797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1" name="Google Shape;81;p13"/>
          <p:cNvSpPr txBox="1">
            <a:spLocks noGrp="1"/>
          </p:cNvSpPr>
          <p:nvPr>
            <p:ph type="title" idx="2" hasCustomPrompt="1"/>
          </p:nvPr>
        </p:nvSpPr>
        <p:spPr>
          <a:xfrm>
            <a:off x="1113997" y="1269525"/>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2" name="Google Shape;82;p13"/>
          <p:cNvSpPr txBox="1">
            <a:spLocks noGrp="1"/>
          </p:cNvSpPr>
          <p:nvPr>
            <p:ph type="ctrTitle" idx="3"/>
          </p:nvPr>
        </p:nvSpPr>
        <p:spPr>
          <a:xfrm>
            <a:off x="1114008"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3" name="Google Shape;83;p13"/>
          <p:cNvSpPr txBox="1">
            <a:spLocks noGrp="1"/>
          </p:cNvSpPr>
          <p:nvPr>
            <p:ph type="title" idx="4" hasCustomPrompt="1"/>
          </p:nvPr>
        </p:nvSpPr>
        <p:spPr>
          <a:xfrm>
            <a:off x="1113997" y="2283824"/>
            <a:ext cx="1298700" cy="6102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4" name="Google Shape;84;p13"/>
          <p:cNvSpPr txBox="1">
            <a:spLocks noGrp="1"/>
          </p:cNvSpPr>
          <p:nvPr>
            <p:ph type="ctrTitle" idx="5"/>
          </p:nvPr>
        </p:nvSpPr>
        <p:spPr>
          <a:xfrm>
            <a:off x="1114107" y="3908761"/>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5" name="Google Shape;85;p13"/>
          <p:cNvSpPr txBox="1">
            <a:spLocks noGrp="1"/>
          </p:cNvSpPr>
          <p:nvPr>
            <p:ph type="title" idx="6" hasCustomPrompt="1"/>
          </p:nvPr>
        </p:nvSpPr>
        <p:spPr>
          <a:xfrm>
            <a:off x="1113998" y="3298125"/>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6" name="Google Shape;86;p13"/>
          <p:cNvSpPr txBox="1">
            <a:spLocks noGrp="1"/>
          </p:cNvSpPr>
          <p:nvPr>
            <p:ph type="title" idx="7" hasCustomPrompt="1"/>
          </p:nvPr>
        </p:nvSpPr>
        <p:spPr>
          <a:xfrm>
            <a:off x="4965997" y="1270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87" name="Google Shape;87;p13"/>
          <p:cNvSpPr txBox="1">
            <a:spLocks noGrp="1"/>
          </p:cNvSpPr>
          <p:nvPr>
            <p:ph type="ctrTitle" idx="8"/>
          </p:nvPr>
        </p:nvSpPr>
        <p:spPr>
          <a:xfrm>
            <a:off x="4966007" y="1879725"/>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88" name="Google Shape;88;p13"/>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9" name="Google Shape;89;p13"/>
          <p:cNvSpPr txBox="1">
            <a:spLocks noGrp="1"/>
          </p:cNvSpPr>
          <p:nvPr>
            <p:ph type="ctrTitle" idx="13"/>
          </p:nvPr>
        </p:nvSpPr>
        <p:spPr>
          <a:xfrm>
            <a:off x="4966007" y="2892814"/>
            <a:ext cx="3065100" cy="4041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0" name="Google Shape;90;p13"/>
          <p:cNvSpPr txBox="1">
            <a:spLocks noGrp="1"/>
          </p:cNvSpPr>
          <p:nvPr>
            <p:ph type="title" idx="14" hasCustomPrompt="1"/>
          </p:nvPr>
        </p:nvSpPr>
        <p:spPr>
          <a:xfrm>
            <a:off x="4965997" y="2283824"/>
            <a:ext cx="1298700" cy="609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1" name="Google Shape;91;p13"/>
          <p:cNvSpPr txBox="1">
            <a:spLocks noGrp="1"/>
          </p:cNvSpPr>
          <p:nvPr>
            <p:ph type="title" idx="15" hasCustomPrompt="1"/>
          </p:nvPr>
        </p:nvSpPr>
        <p:spPr>
          <a:xfrm>
            <a:off x="4965997" y="3298125"/>
            <a:ext cx="1298700" cy="6090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3600"/>
              <a:buNone/>
              <a:defRPr sz="3000"/>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92" name="Google Shape;92;p13"/>
          <p:cNvSpPr txBox="1">
            <a:spLocks noGrp="1"/>
          </p:cNvSpPr>
          <p:nvPr>
            <p:ph type="ctrTitle" idx="16"/>
          </p:nvPr>
        </p:nvSpPr>
        <p:spPr>
          <a:xfrm>
            <a:off x="4966007" y="3908750"/>
            <a:ext cx="3065100" cy="4041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lt2"/>
              </a:buClr>
              <a:buSzPts val="2000"/>
              <a:buNone/>
              <a:defRPr sz="2200"/>
            </a:lvl1pPr>
            <a:lvl2pPr lvl="1"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rtl="0">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a:endParaRPr/>
          </a:p>
        </p:txBody>
      </p:sp>
      <p:sp>
        <p:nvSpPr>
          <p:cNvPr id="93" name="Google Shape;93;p1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8"/>
        <p:cNvGrpSpPr/>
        <p:nvPr/>
      </p:nvGrpSpPr>
      <p:grpSpPr>
        <a:xfrm>
          <a:off x="0" y="0"/>
          <a:ext cx="0" cy="0"/>
          <a:chOff x="0" y="0"/>
          <a:chExt cx="0" cy="0"/>
        </a:xfrm>
      </p:grpSpPr>
      <p:grpSp>
        <p:nvGrpSpPr>
          <p:cNvPr id="109" name="Google Shape;109;p16"/>
          <p:cNvGrpSpPr/>
          <p:nvPr/>
        </p:nvGrpSpPr>
        <p:grpSpPr>
          <a:xfrm>
            <a:off x="396500" y="170424"/>
            <a:ext cx="8360126" cy="4398447"/>
            <a:chOff x="1054783" y="1029605"/>
            <a:chExt cx="7587010" cy="3902100"/>
          </a:xfrm>
        </p:grpSpPr>
        <p:sp>
          <p:nvSpPr>
            <p:cNvPr id="110" name="Google Shape;110;p16"/>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6"/>
          <p:cNvSpPr txBox="1">
            <a:spLocks noGrp="1"/>
          </p:cNvSpPr>
          <p:nvPr>
            <p:ph type="title"/>
          </p:nvPr>
        </p:nvSpPr>
        <p:spPr>
          <a:xfrm>
            <a:off x="720000" y="1448625"/>
            <a:ext cx="22572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3" name="Google Shape;113;p16"/>
          <p:cNvSpPr txBox="1">
            <a:spLocks noGrp="1"/>
          </p:cNvSpPr>
          <p:nvPr>
            <p:ph type="subTitle" idx="1"/>
          </p:nvPr>
        </p:nvSpPr>
        <p:spPr>
          <a:xfrm>
            <a:off x="720176" y="1807975"/>
            <a:ext cx="22572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 name="Google Shape;114;p16"/>
          <p:cNvSpPr txBox="1">
            <a:spLocks noGrp="1"/>
          </p:cNvSpPr>
          <p:nvPr>
            <p:ph type="title" idx="2"/>
          </p:nvPr>
        </p:nvSpPr>
        <p:spPr>
          <a:xfrm>
            <a:off x="3491775"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5" name="Google Shape;115;p16"/>
          <p:cNvSpPr txBox="1">
            <a:spLocks noGrp="1"/>
          </p:cNvSpPr>
          <p:nvPr>
            <p:ph type="subTitle" idx="3"/>
          </p:nvPr>
        </p:nvSpPr>
        <p:spPr>
          <a:xfrm>
            <a:off x="3491950" y="1807325"/>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6"/>
          <p:cNvSpPr txBox="1">
            <a:spLocks noGrp="1"/>
          </p:cNvSpPr>
          <p:nvPr>
            <p:ph type="title" idx="4"/>
          </p:nvPr>
        </p:nvSpPr>
        <p:spPr>
          <a:xfrm>
            <a:off x="6162250" y="1448625"/>
            <a:ext cx="2257500" cy="39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2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17" name="Google Shape;117;p16"/>
          <p:cNvSpPr txBox="1">
            <a:spLocks noGrp="1"/>
          </p:cNvSpPr>
          <p:nvPr>
            <p:ph type="subTitle" idx="5"/>
          </p:nvPr>
        </p:nvSpPr>
        <p:spPr>
          <a:xfrm>
            <a:off x="6162250" y="1808000"/>
            <a:ext cx="2257500" cy="203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6"/>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19" name="Google Shape;119;p16"/>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182"/>
        <p:cNvGrpSpPr/>
        <p:nvPr/>
      </p:nvGrpSpPr>
      <p:grpSpPr>
        <a:xfrm>
          <a:off x="0" y="0"/>
          <a:ext cx="0" cy="0"/>
          <a:chOff x="0" y="0"/>
          <a:chExt cx="0" cy="0"/>
        </a:xfrm>
      </p:grpSpPr>
      <p:grpSp>
        <p:nvGrpSpPr>
          <p:cNvPr id="183" name="Google Shape;183;p22"/>
          <p:cNvGrpSpPr/>
          <p:nvPr/>
        </p:nvGrpSpPr>
        <p:grpSpPr>
          <a:xfrm>
            <a:off x="772525" y="726625"/>
            <a:ext cx="6578100" cy="3438300"/>
            <a:chOff x="772525" y="726625"/>
            <a:chExt cx="6578100" cy="3438300"/>
          </a:xfrm>
        </p:grpSpPr>
        <p:sp>
          <p:nvSpPr>
            <p:cNvPr id="184" name="Google Shape;184;p22"/>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2"/>
          <p:cNvGrpSpPr/>
          <p:nvPr/>
        </p:nvGrpSpPr>
        <p:grpSpPr>
          <a:xfrm>
            <a:off x="4924175" y="2984325"/>
            <a:ext cx="3447300" cy="1584600"/>
            <a:chOff x="4924175" y="3441525"/>
            <a:chExt cx="3447300" cy="1584600"/>
          </a:xfrm>
        </p:grpSpPr>
        <p:sp>
          <p:nvSpPr>
            <p:cNvPr id="187" name="Google Shape;187;p22"/>
            <p:cNvSpPr/>
            <p:nvPr/>
          </p:nvSpPr>
          <p:spPr>
            <a:xfrm>
              <a:off x="4924175" y="3441525"/>
              <a:ext cx="3447300" cy="1584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grpSp>
        <p:nvGrpSpPr>
          <p:cNvPr id="190" name="Google Shape;190;p22"/>
          <p:cNvGrpSpPr/>
          <p:nvPr/>
        </p:nvGrpSpPr>
        <p:grpSpPr>
          <a:xfrm>
            <a:off x="11575" y="0"/>
            <a:ext cx="9132325" cy="414900"/>
            <a:chOff x="11575" y="0"/>
            <a:chExt cx="9132325" cy="414900"/>
          </a:xfrm>
        </p:grpSpPr>
        <p:sp>
          <p:nvSpPr>
            <p:cNvPr id="191" name="Google Shape;191;p22"/>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193"/>
        <p:cNvGrpSpPr/>
        <p:nvPr/>
      </p:nvGrpSpPr>
      <p:grpSpPr>
        <a:xfrm>
          <a:off x="0" y="0"/>
          <a:ext cx="0" cy="0"/>
          <a:chOff x="0" y="0"/>
          <a:chExt cx="0" cy="0"/>
        </a:xfrm>
      </p:grpSpPr>
      <p:grpSp>
        <p:nvGrpSpPr>
          <p:cNvPr id="194" name="Google Shape;194;p23"/>
          <p:cNvGrpSpPr/>
          <p:nvPr/>
        </p:nvGrpSpPr>
        <p:grpSpPr>
          <a:xfrm>
            <a:off x="396500" y="170424"/>
            <a:ext cx="8360126" cy="4398447"/>
            <a:chOff x="1054783" y="1029605"/>
            <a:chExt cx="7587010" cy="3902100"/>
          </a:xfrm>
        </p:grpSpPr>
        <p:sp>
          <p:nvSpPr>
            <p:cNvPr id="195" name="Google Shape;195;p23"/>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2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6" r:id="rId4"/>
    <p:sldLayoutId id="2147483658" r:id="rId5"/>
    <p:sldLayoutId id="2147483659" r:id="rId6"/>
    <p:sldLayoutId id="2147483662"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grpSp>
        <p:nvGrpSpPr>
          <p:cNvPr id="208" name="Google Shape;208;p27"/>
          <p:cNvGrpSpPr/>
          <p:nvPr/>
        </p:nvGrpSpPr>
        <p:grpSpPr>
          <a:xfrm>
            <a:off x="772525" y="726625"/>
            <a:ext cx="6578100" cy="3438300"/>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7"/>
          <p:cNvGrpSpPr/>
          <p:nvPr/>
        </p:nvGrpSpPr>
        <p:grpSpPr>
          <a:xfrm>
            <a:off x="4924175" y="3441525"/>
            <a:ext cx="3447300" cy="962400"/>
            <a:chOff x="4924175" y="3441525"/>
            <a:chExt cx="3447300" cy="962400"/>
          </a:xfrm>
        </p:grpSpPr>
        <p:sp>
          <p:nvSpPr>
            <p:cNvPr id="212" name="Google Shape;212;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7"/>
          <p:cNvGrpSpPr/>
          <p:nvPr/>
        </p:nvGrpSpPr>
        <p:grpSpPr>
          <a:xfrm>
            <a:off x="6849418" y="1309976"/>
            <a:ext cx="1864833" cy="1637043"/>
            <a:chOff x="1054812" y="1029590"/>
            <a:chExt cx="3436214" cy="3912627"/>
          </a:xfrm>
        </p:grpSpPr>
        <p:sp>
          <p:nvSpPr>
            <p:cNvPr id="215" name="Google Shape;215;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lt2"/>
                </a:solidFill>
                <a:latin typeface="Quantico"/>
                <a:ea typeface="Quantico"/>
                <a:cs typeface="Quantico"/>
                <a:sym typeface="Quantico"/>
              </a:rPr>
              <a:t>&lt;/</a:t>
            </a:r>
            <a:endParaRPr sz="3600">
              <a:solidFill>
                <a:schemeClr val="lt2"/>
              </a:solidFill>
            </a:endParaRPr>
          </a:p>
        </p:txBody>
      </p:sp>
      <p:sp>
        <p:nvSpPr>
          <p:cNvPr id="218" name="Google Shape;218;p27"/>
          <p:cNvSpPr txBox="1"/>
          <p:nvPr/>
        </p:nvSpPr>
        <p:spPr>
          <a:xfrm>
            <a:off x="5947500" y="25098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sp>
        <p:nvSpPr>
          <p:cNvPr id="219" name="Google Shape;219;p27"/>
          <p:cNvSpPr txBox="1"/>
          <p:nvPr/>
        </p:nvSpPr>
        <p:spPr>
          <a:xfrm>
            <a:off x="7198457" y="187360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220" name="Google Shape;220;p27"/>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tx1"/>
                </a:solidFill>
              </a:rPr>
              <a:t>Ayudantía 3:</a:t>
            </a:r>
            <a:br>
              <a:rPr lang="en" dirty="0">
                <a:solidFill>
                  <a:schemeClr val="tx1"/>
                </a:solidFill>
              </a:rPr>
            </a:br>
            <a:r>
              <a:rPr lang="en" dirty="0">
                <a:solidFill>
                  <a:schemeClr val="tx1"/>
                </a:solidFill>
              </a:rPr>
              <a:t>El ciclo while</a:t>
            </a:r>
            <a:endParaRPr dirty="0">
              <a:solidFill>
                <a:schemeClr val="tx1"/>
              </a:solidFill>
            </a:endParaRPr>
          </a:p>
        </p:txBody>
      </p:sp>
      <p:sp>
        <p:nvSpPr>
          <p:cNvPr id="221" name="Google Shape;221;p27"/>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L" dirty="0"/>
              <a:t>Rolando Rojas</a:t>
            </a:r>
            <a:endParaRPr dirty="0"/>
          </a:p>
        </p:txBody>
      </p:sp>
      <p:sp>
        <p:nvSpPr>
          <p:cNvPr id="222" name="Google Shape;222;p27"/>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Programación</a:t>
            </a:r>
            <a:endParaRPr sz="1000" dirty="0">
              <a:solidFill>
                <a:schemeClr val="dk1"/>
              </a:solidFill>
              <a:latin typeface="Source Code Pro"/>
              <a:ea typeface="Source Code Pro"/>
              <a:cs typeface="Source Code Pro"/>
              <a:sym typeface="Source Code Pro"/>
            </a:endParaRPr>
          </a:p>
        </p:txBody>
      </p:sp>
      <p:sp>
        <p:nvSpPr>
          <p:cNvPr id="223" name="Google Shape;223;p27"/>
          <p:cNvSpPr txBox="1"/>
          <p:nvPr/>
        </p:nvSpPr>
        <p:spPr>
          <a:xfrm>
            <a:off x="3730325" y="117311"/>
            <a:ext cx="4983918" cy="2072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Universidad Técnica Federico Santa María</a:t>
            </a:r>
            <a:endParaRPr sz="1000" dirty="0">
              <a:solidFill>
                <a:schemeClr val="dk1"/>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7" name="Google Shape;297;p33"/>
          <p:cNvSpPr txBox="1">
            <a:spLocks noGrp="1"/>
          </p:cNvSpPr>
          <p:nvPr>
            <p:ph type="subTitle" idx="1"/>
          </p:nvPr>
        </p:nvSpPr>
        <p:spPr>
          <a:xfrm>
            <a:off x="788020" y="516835"/>
            <a:ext cx="2929215" cy="39436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1" i="1" dirty="0"/>
              <a:t>Ejemplo:</a:t>
            </a:r>
          </a:p>
          <a:p>
            <a:pPr marL="0" lvl="0" indent="0" algn="l" rtl="0">
              <a:spcBef>
                <a:spcPts val="0"/>
              </a:spcBef>
              <a:spcAft>
                <a:spcPts val="0"/>
              </a:spcAft>
              <a:buNone/>
            </a:pPr>
            <a:r>
              <a:rPr lang="es-MX" sz="1800" i="1" dirty="0"/>
              <a:t>Escribe un programa en Python que solicite al usuario un número entero positivo n y luego genere un patrón de números como el de la imagen para n = 5 Utiliza ciclos </a:t>
            </a:r>
            <a:r>
              <a:rPr lang="es-MX" sz="1800" i="1" dirty="0" err="1"/>
              <a:t>while</a:t>
            </a:r>
            <a:r>
              <a:rPr lang="es-MX" sz="1800" i="1" dirty="0"/>
              <a:t> anidados para separar los dígitos y realizar el conteo.</a:t>
            </a:r>
            <a:endParaRPr lang="es-CL" sz="1800" i="1" dirty="0"/>
          </a:p>
        </p:txBody>
      </p:sp>
      <p:pic>
        <p:nvPicPr>
          <p:cNvPr id="6" name="Imagen 5">
            <a:extLst>
              <a:ext uri="{FF2B5EF4-FFF2-40B4-BE49-F238E27FC236}">
                <a16:creationId xmlns:a16="http://schemas.microsoft.com/office/drawing/2014/main" id="{61F181E7-6B93-CB19-0502-8338FF631BDC}"/>
              </a:ext>
            </a:extLst>
          </p:cNvPr>
          <p:cNvPicPr>
            <a:picLocks noChangeAspect="1"/>
          </p:cNvPicPr>
          <p:nvPr/>
        </p:nvPicPr>
        <p:blipFill>
          <a:blip r:embed="rId3"/>
          <a:stretch>
            <a:fillRect/>
          </a:stretch>
        </p:blipFill>
        <p:spPr>
          <a:xfrm>
            <a:off x="3987548" y="516835"/>
            <a:ext cx="4601217" cy="2191056"/>
          </a:xfrm>
          <a:prstGeom prst="rect">
            <a:avLst/>
          </a:prstGeom>
        </p:spPr>
      </p:pic>
      <p:pic>
        <p:nvPicPr>
          <p:cNvPr id="8" name="Imagen 7">
            <a:extLst>
              <a:ext uri="{FF2B5EF4-FFF2-40B4-BE49-F238E27FC236}">
                <a16:creationId xmlns:a16="http://schemas.microsoft.com/office/drawing/2014/main" id="{444FEF1F-8FAA-EF16-F8C2-031EC070B41F}"/>
              </a:ext>
            </a:extLst>
          </p:cNvPr>
          <p:cNvPicPr>
            <a:picLocks noChangeAspect="1"/>
          </p:cNvPicPr>
          <p:nvPr/>
        </p:nvPicPr>
        <p:blipFill>
          <a:blip r:embed="rId4"/>
          <a:stretch>
            <a:fillRect/>
          </a:stretch>
        </p:blipFill>
        <p:spPr>
          <a:xfrm>
            <a:off x="5016391" y="2812433"/>
            <a:ext cx="2543530" cy="1648055"/>
          </a:xfrm>
          <a:prstGeom prst="rect">
            <a:avLst/>
          </a:prstGeom>
        </p:spPr>
      </p:pic>
    </p:spTree>
    <p:extLst>
      <p:ext uri="{BB962C8B-B14F-4D97-AF65-F5344CB8AC3E}">
        <p14:creationId xmlns:p14="http://schemas.microsoft.com/office/powerpoint/2010/main" val="780944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476498" y="110311"/>
            <a:ext cx="7704000" cy="419775"/>
          </a:xfrm>
          <a:prstGeom prst="rect">
            <a:avLst/>
          </a:prstGeom>
        </p:spPr>
        <p:txBody>
          <a:bodyPr spcFirstLastPara="1" wrap="square" lIns="91425" tIns="91425" rIns="91425" bIns="91425" anchor="t" anchorCtr="0">
            <a:noAutofit/>
          </a:bodyPr>
          <a:lstStyle/>
          <a:p>
            <a:r>
              <a:rPr lang="es-MX" sz="1600" dirty="0">
                <a:solidFill>
                  <a:srgbClr val="FF0000"/>
                </a:solidFill>
              </a:rPr>
              <a:t>Ejercicio: Adivina el Número Secreto</a:t>
            </a:r>
            <a:br>
              <a:rPr lang="es-MX" sz="3600" dirty="0">
                <a:solidFill>
                  <a:schemeClr val="tx2"/>
                </a:solidFill>
              </a:rPr>
            </a:br>
            <a:endParaRPr dirty="0"/>
          </a:p>
        </p:txBody>
      </p:sp>
      <p:sp>
        <p:nvSpPr>
          <p:cNvPr id="4" name="Google Shape;297;p33">
            <a:extLst>
              <a:ext uri="{FF2B5EF4-FFF2-40B4-BE49-F238E27FC236}">
                <a16:creationId xmlns:a16="http://schemas.microsoft.com/office/drawing/2014/main" id="{DAEF6A17-5FF4-CDC4-A2D8-AFF90C269801}"/>
              </a:ext>
            </a:extLst>
          </p:cNvPr>
          <p:cNvSpPr txBox="1">
            <a:spLocks/>
          </p:cNvSpPr>
          <p:nvPr/>
        </p:nvSpPr>
        <p:spPr>
          <a:xfrm>
            <a:off x="377688" y="443948"/>
            <a:ext cx="8421756" cy="4108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indent="0"/>
            <a:r>
              <a:rPr lang="es-MX" sz="1600" i="1" dirty="0"/>
              <a:t>Crea un programa que simule un juego donde el usuario debe adivinar un número secreto. Debe realizar:</a:t>
            </a:r>
          </a:p>
          <a:p>
            <a:pPr marL="342900" indent="-342900">
              <a:buFont typeface="+mj-lt"/>
              <a:buAutoNum type="arabicPeriod"/>
            </a:pPr>
            <a:r>
              <a:rPr lang="es-MX" sz="1600" i="1" dirty="0"/>
              <a:t>Generar un número secreto aleatorio entre 1 y 100</a:t>
            </a:r>
          </a:p>
          <a:p>
            <a:pPr marL="342900" indent="-342900">
              <a:buFont typeface="+mj-lt"/>
              <a:buAutoNum type="arabicPeriod"/>
            </a:pPr>
            <a:r>
              <a:rPr lang="es-MX" sz="1600" i="1" dirty="0"/>
              <a:t>Pedir al usuario que adivine el número secreto</a:t>
            </a:r>
          </a:p>
          <a:p>
            <a:pPr marL="342900" indent="-342900">
              <a:buFont typeface="+mj-lt"/>
              <a:buAutoNum type="arabicPeriod"/>
            </a:pPr>
            <a:r>
              <a:rPr lang="es-MX" sz="1600" i="1" dirty="0"/>
              <a:t>Si el número ingresado por el usuario es </a:t>
            </a:r>
            <a:r>
              <a:rPr lang="es-MX" sz="1600" i="1" dirty="0">
                <a:solidFill>
                  <a:srgbClr val="FF0000"/>
                </a:solidFill>
              </a:rPr>
              <a:t>menor</a:t>
            </a:r>
            <a:r>
              <a:rPr lang="es-MX" sz="1600" i="1" dirty="0"/>
              <a:t> que el secreto, dar un mensaje indicando que el número es </a:t>
            </a:r>
            <a:r>
              <a:rPr lang="es-MX" sz="1600" b="1" i="1" dirty="0"/>
              <a:t>demasiado bajo</a:t>
            </a:r>
          </a:p>
          <a:p>
            <a:pPr marL="342900" indent="-342900">
              <a:buFont typeface="+mj-lt"/>
              <a:buAutoNum type="arabicPeriod"/>
            </a:pPr>
            <a:r>
              <a:rPr lang="es-MX" sz="1600" i="1" dirty="0"/>
              <a:t>Si el número ingresado por el usuario es </a:t>
            </a:r>
            <a:r>
              <a:rPr lang="es-MX" sz="1600" i="1" dirty="0">
                <a:solidFill>
                  <a:schemeClr val="accent1">
                    <a:lumMod val="75000"/>
                  </a:schemeClr>
                </a:solidFill>
              </a:rPr>
              <a:t>mayor</a:t>
            </a:r>
            <a:r>
              <a:rPr lang="es-MX" sz="1600" i="1" dirty="0"/>
              <a:t> que el secreto, mostrar un mensaje indicando que el número es </a:t>
            </a:r>
            <a:r>
              <a:rPr lang="es-MX" sz="1600" b="1" i="1" dirty="0"/>
              <a:t>demasiado alto</a:t>
            </a:r>
          </a:p>
          <a:p>
            <a:pPr marL="342900" indent="-342900">
              <a:buFont typeface="+mj-lt"/>
              <a:buAutoNum type="arabicPeriod"/>
            </a:pPr>
            <a:r>
              <a:rPr lang="es-MX" sz="1600" i="1" dirty="0"/>
              <a:t>Si el número ingresado por el usuario es igual al número secreto, mostrar un mensaje de felicitaciones y la </a:t>
            </a:r>
            <a:r>
              <a:rPr lang="es-MX" sz="1600" b="1" i="1" dirty="0"/>
              <a:t>cantidad</a:t>
            </a:r>
            <a:r>
              <a:rPr lang="es-MX" sz="1600" i="1" dirty="0"/>
              <a:t> de intentos que le tomó adivinar el número</a:t>
            </a:r>
          </a:p>
          <a:p>
            <a:pPr marL="342900" indent="-342900">
              <a:buFont typeface="+mj-lt"/>
              <a:buAutoNum type="arabicPeriod"/>
            </a:pPr>
            <a:r>
              <a:rPr lang="es-MX" sz="1600" i="1" dirty="0"/>
              <a:t>Permitir al usuario intentar nuevamente si no ha adivinado el número secreto</a:t>
            </a:r>
          </a:p>
          <a:p>
            <a:pPr marL="342900" indent="-342900">
              <a:buFont typeface="+mj-lt"/>
              <a:buAutoNum type="arabicPeriod"/>
            </a:pPr>
            <a:r>
              <a:rPr lang="es-MX" sz="1600" i="1" dirty="0"/>
              <a:t>Salir del juego cuando el usuario adivine el número o decida no continuar</a:t>
            </a:r>
          </a:p>
          <a:p>
            <a:pPr marL="0" indent="0"/>
            <a:r>
              <a:rPr lang="es-MX" sz="1400" i="1" dirty="0">
                <a:solidFill>
                  <a:schemeClr val="tx2">
                    <a:lumMod val="75000"/>
                  </a:schemeClr>
                </a:solidFill>
              </a:rPr>
              <a:t>* Tip: recordar </a:t>
            </a:r>
            <a:r>
              <a:rPr lang="es-MX" sz="1400" i="1" dirty="0" err="1">
                <a:solidFill>
                  <a:schemeClr val="tx2">
                    <a:lumMod val="75000"/>
                  </a:schemeClr>
                </a:solidFill>
              </a:rPr>
              <a:t>randint</a:t>
            </a:r>
            <a:r>
              <a:rPr lang="es-MX" sz="1400" i="1" dirty="0">
                <a:solidFill>
                  <a:schemeClr val="tx2">
                    <a:lumMod val="75000"/>
                  </a:schemeClr>
                </a:solidFill>
              </a:rPr>
              <a:t>()</a:t>
            </a:r>
          </a:p>
          <a:p>
            <a:pPr marL="342900" indent="-342900">
              <a:buFont typeface="+mj-lt"/>
              <a:buAutoNum type="arabicPeriod"/>
            </a:pPr>
            <a:endParaRPr lang="es-CL" sz="1800" i="1" dirty="0"/>
          </a:p>
        </p:txBody>
      </p:sp>
    </p:spTree>
    <p:extLst>
      <p:ext uri="{BB962C8B-B14F-4D97-AF65-F5344CB8AC3E}">
        <p14:creationId xmlns:p14="http://schemas.microsoft.com/office/powerpoint/2010/main" val="2151593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97" name="Google Shape;297;p33"/>
          <p:cNvSpPr txBox="1">
            <a:spLocks noGrp="1"/>
          </p:cNvSpPr>
          <p:nvPr>
            <p:ph type="subTitle" idx="1"/>
          </p:nvPr>
        </p:nvSpPr>
        <p:spPr>
          <a:xfrm>
            <a:off x="788020" y="1234068"/>
            <a:ext cx="7292990" cy="3226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s-CL" sz="1800" i="1" dirty="0"/>
          </a:p>
        </p:txBody>
      </p:sp>
      <p:pic>
        <p:nvPicPr>
          <p:cNvPr id="3" name="Imagen 2">
            <a:extLst>
              <a:ext uri="{FF2B5EF4-FFF2-40B4-BE49-F238E27FC236}">
                <a16:creationId xmlns:a16="http://schemas.microsoft.com/office/drawing/2014/main" id="{17F3F2AC-E470-4C0A-70C9-004BC052F439}"/>
              </a:ext>
            </a:extLst>
          </p:cNvPr>
          <p:cNvPicPr>
            <a:picLocks noChangeAspect="1"/>
          </p:cNvPicPr>
          <p:nvPr/>
        </p:nvPicPr>
        <p:blipFill>
          <a:blip r:embed="rId3"/>
          <a:stretch>
            <a:fillRect/>
          </a:stretch>
        </p:blipFill>
        <p:spPr>
          <a:xfrm>
            <a:off x="1328225" y="459128"/>
            <a:ext cx="6487525" cy="4085570"/>
          </a:xfrm>
          <a:prstGeom prst="rect">
            <a:avLst/>
          </a:prstGeom>
        </p:spPr>
      </p:pic>
    </p:spTree>
    <p:extLst>
      <p:ext uri="{BB962C8B-B14F-4D97-AF65-F5344CB8AC3E}">
        <p14:creationId xmlns:p14="http://schemas.microsoft.com/office/powerpoint/2010/main" val="425542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3127513" y="583311"/>
            <a:ext cx="3385930" cy="15168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L" sz="3600" dirty="0">
                <a:solidFill>
                  <a:srgbClr val="00B050"/>
                </a:solidFill>
              </a:rPr>
              <a:t>N</a:t>
            </a:r>
            <a:r>
              <a:rPr lang="en" sz="3600" dirty="0">
                <a:solidFill>
                  <a:srgbClr val="00B050"/>
                </a:solidFill>
              </a:rPr>
              <a:t>o hay tarea esta semana</a:t>
            </a:r>
            <a:r>
              <a:rPr lang="en" sz="2400" dirty="0">
                <a:solidFill>
                  <a:srgbClr val="00B050"/>
                </a:solidFill>
              </a:rPr>
              <a:t> </a:t>
            </a:r>
            <a:endParaRPr sz="2400" dirty="0">
              <a:solidFill>
                <a:srgbClr val="00B050"/>
              </a:solidFill>
            </a:endParaRPr>
          </a:p>
        </p:txBody>
      </p:sp>
      <p:pic>
        <p:nvPicPr>
          <p:cNvPr id="4" name="Imagen 3">
            <a:extLst>
              <a:ext uri="{FF2B5EF4-FFF2-40B4-BE49-F238E27FC236}">
                <a16:creationId xmlns:a16="http://schemas.microsoft.com/office/drawing/2014/main" id="{CB86F3C0-47C7-C390-4B7F-2393C2F769E5}"/>
              </a:ext>
            </a:extLst>
          </p:cNvPr>
          <p:cNvPicPr>
            <a:picLocks noChangeAspect="1"/>
          </p:cNvPicPr>
          <p:nvPr/>
        </p:nvPicPr>
        <p:blipFill>
          <a:blip r:embed="rId3"/>
          <a:stretch>
            <a:fillRect/>
          </a:stretch>
        </p:blipFill>
        <p:spPr>
          <a:xfrm>
            <a:off x="3296091" y="1815547"/>
            <a:ext cx="2551818" cy="2192244"/>
          </a:xfrm>
          <a:prstGeom prst="rect">
            <a:avLst/>
          </a:prstGeom>
        </p:spPr>
      </p:pic>
    </p:spTree>
    <p:extLst>
      <p:ext uri="{BB962C8B-B14F-4D97-AF65-F5344CB8AC3E}">
        <p14:creationId xmlns:p14="http://schemas.microsoft.com/office/powerpoint/2010/main" val="828335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grpSp>
        <p:nvGrpSpPr>
          <p:cNvPr id="208" name="Google Shape;208;p27"/>
          <p:cNvGrpSpPr/>
          <p:nvPr/>
        </p:nvGrpSpPr>
        <p:grpSpPr>
          <a:xfrm>
            <a:off x="772525" y="726625"/>
            <a:ext cx="6578100" cy="3438300"/>
            <a:chOff x="772525" y="726625"/>
            <a:chExt cx="6578100" cy="3438300"/>
          </a:xfrm>
        </p:grpSpPr>
        <p:sp>
          <p:nvSpPr>
            <p:cNvPr id="209" name="Google Shape;209;p27"/>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27"/>
          <p:cNvGrpSpPr/>
          <p:nvPr/>
        </p:nvGrpSpPr>
        <p:grpSpPr>
          <a:xfrm>
            <a:off x="4924175" y="3441525"/>
            <a:ext cx="3447300" cy="962400"/>
            <a:chOff x="4924175" y="3441525"/>
            <a:chExt cx="3447300" cy="962400"/>
          </a:xfrm>
        </p:grpSpPr>
        <p:sp>
          <p:nvSpPr>
            <p:cNvPr id="212" name="Google Shape;212;p27"/>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7"/>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27"/>
          <p:cNvGrpSpPr/>
          <p:nvPr/>
        </p:nvGrpSpPr>
        <p:grpSpPr>
          <a:xfrm>
            <a:off x="6849418" y="1309976"/>
            <a:ext cx="1864833" cy="1637043"/>
            <a:chOff x="1054812" y="1029590"/>
            <a:chExt cx="3436214" cy="3912627"/>
          </a:xfrm>
        </p:grpSpPr>
        <p:sp>
          <p:nvSpPr>
            <p:cNvPr id="215" name="Google Shape;215;p27"/>
            <p:cNvSpPr/>
            <p:nvPr/>
          </p:nvSpPr>
          <p:spPr>
            <a:xfrm>
              <a:off x="1054812" y="1029617"/>
              <a:ext cx="3436200" cy="3912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1054825" y="1029590"/>
              <a:ext cx="3436200" cy="610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27"/>
          <p:cNvSpPr txBox="1"/>
          <p:nvPr/>
        </p:nvSpPr>
        <p:spPr>
          <a:xfrm>
            <a:off x="1008000" y="138402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lt2"/>
                </a:solidFill>
                <a:latin typeface="Quantico"/>
                <a:ea typeface="Quantico"/>
                <a:cs typeface="Quantico"/>
                <a:sym typeface="Quantico"/>
              </a:rPr>
              <a:t>&lt;/</a:t>
            </a:r>
            <a:endParaRPr sz="3600">
              <a:solidFill>
                <a:schemeClr val="lt2"/>
              </a:solidFill>
            </a:endParaRPr>
          </a:p>
        </p:txBody>
      </p:sp>
      <p:sp>
        <p:nvSpPr>
          <p:cNvPr id="218" name="Google Shape;218;p27"/>
          <p:cNvSpPr txBox="1"/>
          <p:nvPr/>
        </p:nvSpPr>
        <p:spPr>
          <a:xfrm>
            <a:off x="5947500" y="25098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sp>
        <p:nvSpPr>
          <p:cNvPr id="219" name="Google Shape;219;p27"/>
          <p:cNvSpPr txBox="1"/>
          <p:nvPr/>
        </p:nvSpPr>
        <p:spPr>
          <a:xfrm>
            <a:off x="7198457" y="1873600"/>
            <a:ext cx="1216800" cy="746100"/>
          </a:xfrm>
          <a:prstGeom prst="rect">
            <a:avLst/>
          </a:prstGeom>
          <a:noFill/>
          <a:ln>
            <a:noFill/>
          </a:ln>
        </p:spPr>
        <p:txBody>
          <a:bodyPr spcFirstLastPara="1" wrap="square" lIns="91425" tIns="91425" rIns="91425" bIns="91425" anchor="t" anchorCtr="0">
            <a:noAutofit/>
          </a:bodyPr>
          <a:lstStyle/>
          <a:p>
            <a:pPr marL="0" lvl="0" indent="0" algn="ctr" rtl="0">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220" name="Google Shape;220;p27"/>
          <p:cNvSpPr txBox="1">
            <a:spLocks noGrp="1"/>
          </p:cNvSpPr>
          <p:nvPr>
            <p:ph type="ctrTitle"/>
          </p:nvPr>
        </p:nvSpPr>
        <p:spPr>
          <a:xfrm>
            <a:off x="1789400" y="1309975"/>
            <a:ext cx="4148400" cy="167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solidFill>
                  <a:schemeClr val="tx1"/>
                </a:solidFill>
              </a:rPr>
              <a:t>Ayudantía 3:</a:t>
            </a:r>
            <a:br>
              <a:rPr lang="en" dirty="0">
                <a:solidFill>
                  <a:schemeClr val="tx1"/>
                </a:solidFill>
              </a:rPr>
            </a:br>
            <a:r>
              <a:rPr lang="en" dirty="0">
                <a:solidFill>
                  <a:schemeClr val="tx1"/>
                </a:solidFill>
              </a:rPr>
              <a:t>El ciclo while</a:t>
            </a:r>
            <a:endParaRPr dirty="0">
              <a:solidFill>
                <a:schemeClr val="tx1"/>
              </a:solidFill>
            </a:endParaRPr>
          </a:p>
        </p:txBody>
      </p:sp>
      <p:sp>
        <p:nvSpPr>
          <p:cNvPr id="221" name="Google Shape;221;p27"/>
          <p:cNvSpPr txBox="1">
            <a:spLocks noGrp="1"/>
          </p:cNvSpPr>
          <p:nvPr>
            <p:ph type="subTitle" idx="1"/>
          </p:nvPr>
        </p:nvSpPr>
        <p:spPr>
          <a:xfrm>
            <a:off x="5169200" y="3772200"/>
            <a:ext cx="3043800" cy="5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L" dirty="0"/>
              <a:t>Rolando Rojas</a:t>
            </a:r>
            <a:endParaRPr dirty="0"/>
          </a:p>
        </p:txBody>
      </p:sp>
      <p:sp>
        <p:nvSpPr>
          <p:cNvPr id="222" name="Google Shape;222;p27"/>
          <p:cNvSpPr txBox="1"/>
          <p:nvPr/>
        </p:nvSpPr>
        <p:spPr>
          <a:xfrm>
            <a:off x="536125" y="117311"/>
            <a:ext cx="1999500" cy="18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Programación</a:t>
            </a:r>
            <a:endParaRPr sz="1000" dirty="0">
              <a:solidFill>
                <a:schemeClr val="dk1"/>
              </a:solidFill>
              <a:latin typeface="Source Code Pro"/>
              <a:ea typeface="Source Code Pro"/>
              <a:cs typeface="Source Code Pro"/>
              <a:sym typeface="Source Code Pro"/>
            </a:endParaRPr>
          </a:p>
        </p:txBody>
      </p:sp>
      <p:sp>
        <p:nvSpPr>
          <p:cNvPr id="223" name="Google Shape;223;p27"/>
          <p:cNvSpPr txBox="1"/>
          <p:nvPr/>
        </p:nvSpPr>
        <p:spPr>
          <a:xfrm>
            <a:off x="3730325" y="117311"/>
            <a:ext cx="4983918" cy="2072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ource Code Pro"/>
                <a:ea typeface="Source Code Pro"/>
                <a:cs typeface="Source Code Pro"/>
                <a:sym typeface="Source Code Pro"/>
              </a:rPr>
              <a:t>Universidad Técnica Federico Santa María</a:t>
            </a:r>
            <a:endParaRPr sz="1000" dirty="0">
              <a:solidFill>
                <a:schemeClr val="dk1"/>
              </a:solidFill>
              <a:latin typeface="Source Code Pro"/>
              <a:ea typeface="Source Code Pro"/>
              <a:cs typeface="Source Code Pro"/>
              <a:sym typeface="Source Code Pro"/>
            </a:endParaRPr>
          </a:p>
        </p:txBody>
      </p:sp>
      <p:sp>
        <p:nvSpPr>
          <p:cNvPr id="2" name="Google Shape;550;p46">
            <a:extLst>
              <a:ext uri="{FF2B5EF4-FFF2-40B4-BE49-F238E27FC236}">
                <a16:creationId xmlns:a16="http://schemas.microsoft.com/office/drawing/2014/main" id="{019E3164-4F48-2494-47B7-8FF96DF4C268}"/>
              </a:ext>
            </a:extLst>
          </p:cNvPr>
          <p:cNvSpPr txBox="1">
            <a:spLocks/>
          </p:cNvSpPr>
          <p:nvPr/>
        </p:nvSpPr>
        <p:spPr>
          <a:xfrm>
            <a:off x="888325" y="3481400"/>
            <a:ext cx="3294600" cy="606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Source Code Pro"/>
              <a:buNone/>
              <a:defRPr sz="15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2800"/>
              <a:buFont typeface="Source Code Pro"/>
              <a:buNone/>
              <a:defRPr sz="2800" b="0" i="0" u="none" strike="noStrike" cap="none">
                <a:solidFill>
                  <a:schemeClr val="dk1"/>
                </a:solidFill>
                <a:latin typeface="Source Code Pro"/>
                <a:ea typeface="Source Code Pro"/>
                <a:cs typeface="Source Code Pro"/>
                <a:sym typeface="Source Code Pro"/>
              </a:defRPr>
            </a:lvl9pPr>
          </a:lstStyle>
          <a:p>
            <a:pPr marL="0" indent="0">
              <a:buSzPts val="1100"/>
              <a:buFont typeface="Arial"/>
              <a:buNone/>
            </a:pPr>
            <a:r>
              <a:rPr lang="en-US" b="1" dirty="0"/>
              <a:t>¿</a:t>
            </a:r>
            <a:r>
              <a:rPr lang="en-US" b="1" dirty="0" err="1"/>
              <a:t>Dudas</a:t>
            </a:r>
            <a:r>
              <a:rPr lang="en-US" b="1" dirty="0"/>
              <a:t>?</a:t>
            </a:r>
          </a:p>
          <a:p>
            <a:pPr marL="0" indent="0">
              <a:buSzPts val="1100"/>
              <a:buFont typeface="Arial"/>
              <a:buNone/>
            </a:pPr>
            <a:r>
              <a:rPr lang="en-US" sz="1200" dirty="0"/>
              <a:t>rolando.rojass@usm.cl</a:t>
            </a:r>
          </a:p>
        </p:txBody>
      </p:sp>
    </p:spTree>
    <p:extLst>
      <p:ext uri="{BB962C8B-B14F-4D97-AF65-F5344CB8AC3E}">
        <p14:creationId xmlns:p14="http://schemas.microsoft.com/office/powerpoint/2010/main" val="240411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ctrTitle"/>
          </p:nvPr>
        </p:nvSpPr>
        <p:spPr>
          <a:xfrm>
            <a:off x="1114016" y="1879714"/>
            <a:ext cx="3065100"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Introducción a Ciclos</a:t>
            </a:r>
            <a:endParaRPr dirty="0"/>
          </a:p>
        </p:txBody>
      </p:sp>
      <p:sp>
        <p:nvSpPr>
          <p:cNvPr id="238" name="Google Shape;238;p29"/>
          <p:cNvSpPr txBox="1">
            <a:spLocks noGrp="1"/>
          </p:cNvSpPr>
          <p:nvPr>
            <p:ph type="title" idx="2"/>
          </p:nvPr>
        </p:nvSpPr>
        <p:spPr>
          <a:xfrm>
            <a:off x="1113997" y="1269525"/>
            <a:ext cx="1298700" cy="61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r>
              <a:rPr lang="en">
                <a:solidFill>
                  <a:schemeClr val="accent2"/>
                </a:solidFill>
              </a:rPr>
              <a:t>}</a:t>
            </a:r>
            <a:endParaRPr>
              <a:solidFill>
                <a:schemeClr val="accent2"/>
              </a:solidFill>
            </a:endParaRPr>
          </a:p>
        </p:txBody>
      </p:sp>
      <p:sp>
        <p:nvSpPr>
          <p:cNvPr id="239" name="Google Shape;239;p29"/>
          <p:cNvSpPr txBox="1">
            <a:spLocks noGrp="1"/>
          </p:cNvSpPr>
          <p:nvPr>
            <p:ph type="ctrTitle" idx="3"/>
          </p:nvPr>
        </p:nvSpPr>
        <p:spPr>
          <a:xfrm>
            <a:off x="1114008" y="2892814"/>
            <a:ext cx="3457992"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El ciclo while: estructura</a:t>
            </a:r>
            <a:endParaRPr dirty="0"/>
          </a:p>
        </p:txBody>
      </p:sp>
      <p:sp>
        <p:nvSpPr>
          <p:cNvPr id="240" name="Google Shape;240;p29"/>
          <p:cNvSpPr txBox="1">
            <a:spLocks noGrp="1"/>
          </p:cNvSpPr>
          <p:nvPr>
            <p:ph type="title" idx="4"/>
          </p:nvPr>
        </p:nvSpPr>
        <p:spPr>
          <a:xfrm>
            <a:off x="1113997" y="2283824"/>
            <a:ext cx="1298700" cy="61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241" name="Google Shape;241;p29"/>
          <p:cNvSpPr txBox="1">
            <a:spLocks noGrp="1"/>
          </p:cNvSpPr>
          <p:nvPr>
            <p:ph type="ctrTitle" idx="5"/>
          </p:nvPr>
        </p:nvSpPr>
        <p:spPr>
          <a:xfrm>
            <a:off x="1114106" y="3908761"/>
            <a:ext cx="3314055"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El ciclo while: ejemplo</a:t>
            </a:r>
            <a:endParaRPr dirty="0"/>
          </a:p>
        </p:txBody>
      </p:sp>
      <p:sp>
        <p:nvSpPr>
          <p:cNvPr id="242" name="Google Shape;242;p29"/>
          <p:cNvSpPr txBox="1">
            <a:spLocks noGrp="1"/>
          </p:cNvSpPr>
          <p:nvPr>
            <p:ph type="title" idx="6"/>
          </p:nvPr>
        </p:nvSpPr>
        <p:spPr>
          <a:xfrm>
            <a:off x="1113998" y="3298125"/>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solidFill>
                <a:schemeClr val="accent2"/>
              </a:solidFill>
            </a:endParaRPr>
          </a:p>
        </p:txBody>
      </p:sp>
      <p:sp>
        <p:nvSpPr>
          <p:cNvPr id="243" name="Google Shape;243;p29"/>
          <p:cNvSpPr txBox="1">
            <a:spLocks noGrp="1"/>
          </p:cNvSpPr>
          <p:nvPr>
            <p:ph type="title" idx="7"/>
          </p:nvPr>
        </p:nvSpPr>
        <p:spPr>
          <a:xfrm>
            <a:off x="4965997" y="1270125"/>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solidFill>
                <a:schemeClr val="accent2"/>
              </a:solidFill>
            </a:endParaRPr>
          </a:p>
        </p:txBody>
      </p:sp>
      <p:sp>
        <p:nvSpPr>
          <p:cNvPr id="244" name="Google Shape;244;p29"/>
          <p:cNvSpPr txBox="1">
            <a:spLocks noGrp="1"/>
          </p:cNvSpPr>
          <p:nvPr>
            <p:ph type="ctrTitle" idx="8"/>
          </p:nvPr>
        </p:nvSpPr>
        <p:spPr>
          <a:xfrm>
            <a:off x="4966006" y="1879725"/>
            <a:ext cx="3457981"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El ciclo while: cuidados</a:t>
            </a:r>
            <a:endParaRPr dirty="0"/>
          </a:p>
        </p:txBody>
      </p:sp>
      <p:sp>
        <p:nvSpPr>
          <p:cNvPr id="245" name="Google Shape;245;p29"/>
          <p:cNvSpPr txBox="1">
            <a:spLocks noGrp="1"/>
          </p:cNvSpPr>
          <p:nvPr>
            <p:ph type="title" idx="9"/>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1"/>
                </a:solidFill>
              </a:rPr>
              <a:t>&lt;/ </a:t>
            </a:r>
            <a:r>
              <a:rPr lang="en"/>
              <a:t>Table of contents</a:t>
            </a:r>
            <a:endParaRPr/>
          </a:p>
        </p:txBody>
      </p:sp>
      <p:sp>
        <p:nvSpPr>
          <p:cNvPr id="246" name="Google Shape;246;p29"/>
          <p:cNvSpPr txBox="1">
            <a:spLocks noGrp="1"/>
          </p:cNvSpPr>
          <p:nvPr>
            <p:ph type="ctrTitle" idx="13"/>
          </p:nvPr>
        </p:nvSpPr>
        <p:spPr>
          <a:xfrm>
            <a:off x="4966007" y="2892814"/>
            <a:ext cx="3065100"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Ejemplo anidado</a:t>
            </a:r>
            <a:endParaRPr dirty="0"/>
          </a:p>
        </p:txBody>
      </p:sp>
      <p:sp>
        <p:nvSpPr>
          <p:cNvPr id="247" name="Google Shape;247;p29"/>
          <p:cNvSpPr txBox="1">
            <a:spLocks noGrp="1"/>
          </p:cNvSpPr>
          <p:nvPr>
            <p:ph type="title" idx="14"/>
          </p:nvPr>
        </p:nvSpPr>
        <p:spPr>
          <a:xfrm>
            <a:off x="4965997" y="2283824"/>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a:t>
            </a:r>
            <a:r>
              <a:rPr lang="en" dirty="0"/>
              <a:t>05}</a:t>
            </a:r>
            <a:endParaRPr dirty="0">
              <a:solidFill>
                <a:schemeClr val="accent2"/>
              </a:solidFill>
            </a:endParaRPr>
          </a:p>
        </p:txBody>
      </p:sp>
      <p:sp>
        <p:nvSpPr>
          <p:cNvPr id="248" name="Google Shape;248;p29"/>
          <p:cNvSpPr txBox="1">
            <a:spLocks noGrp="1"/>
          </p:cNvSpPr>
          <p:nvPr>
            <p:ph type="title" idx="15"/>
          </p:nvPr>
        </p:nvSpPr>
        <p:spPr>
          <a:xfrm>
            <a:off x="4965997" y="3298125"/>
            <a:ext cx="1298700" cy="6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solidFill>
                <a:schemeClr val="accent2"/>
              </a:solidFill>
            </a:endParaRPr>
          </a:p>
        </p:txBody>
      </p:sp>
      <p:sp>
        <p:nvSpPr>
          <p:cNvPr id="249" name="Google Shape;249;p29"/>
          <p:cNvSpPr txBox="1">
            <a:spLocks noGrp="1"/>
          </p:cNvSpPr>
          <p:nvPr>
            <p:ph type="ctrTitle" idx="16"/>
          </p:nvPr>
        </p:nvSpPr>
        <p:spPr>
          <a:xfrm>
            <a:off x="4966007" y="3908750"/>
            <a:ext cx="3065100" cy="4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Ejercicio</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solidFill>
                  <a:schemeClr val="lt2"/>
                </a:solidFill>
              </a:rPr>
              <a:t> </a:t>
            </a:r>
            <a:r>
              <a:rPr lang="en" dirty="0">
                <a:solidFill>
                  <a:schemeClr val="tx1"/>
                </a:solidFill>
              </a:rPr>
              <a:t>Introducción a ciclos</a:t>
            </a:r>
            <a:endParaRPr dirty="0"/>
          </a:p>
        </p:txBody>
      </p:sp>
      <p:sp>
        <p:nvSpPr>
          <p:cNvPr id="297" name="Google Shape;297;p33"/>
          <p:cNvSpPr txBox="1">
            <a:spLocks noGrp="1"/>
          </p:cNvSpPr>
          <p:nvPr>
            <p:ph type="subTitle" idx="1"/>
          </p:nvPr>
        </p:nvSpPr>
        <p:spPr>
          <a:xfrm>
            <a:off x="788020" y="1556044"/>
            <a:ext cx="6938660" cy="24826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i="1" dirty="0"/>
              <a:t>Un ciclo es una estructura que te permite ejecutar un bloque de código varias veces. Esto es útil cuando necesitas realizar la misma operación repetidamente o cuando deseas procesar una serie de elementos uno por uno. Los ciclos son una parte esencial de la programación ya que te permiten automatizar tareas repetitivas y escribir código más eficiente.</a:t>
            </a:r>
            <a:endParaRPr lang="es-CL" sz="1800" i="1" dirty="0"/>
          </a:p>
        </p:txBody>
      </p:sp>
      <p:sp>
        <p:nvSpPr>
          <p:cNvPr id="2" name="Google Shape;285;p32">
            <a:extLst>
              <a:ext uri="{FF2B5EF4-FFF2-40B4-BE49-F238E27FC236}">
                <a16:creationId xmlns:a16="http://schemas.microsoft.com/office/drawing/2014/main" id="{762ECB03-8E93-31F6-DBEF-92507076C508}"/>
              </a:ext>
            </a:extLst>
          </p:cNvPr>
          <p:cNvSpPr txBox="1">
            <a:spLocks noGrp="1"/>
          </p:cNvSpPr>
          <p:nvPr>
            <p:ph type="subTitle" idx="3"/>
          </p:nvPr>
        </p:nvSpPr>
        <p:spPr>
          <a:xfrm>
            <a:off x="841550" y="1134244"/>
            <a:ext cx="3415800" cy="42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b="1" dirty="0"/>
              <a:t>¿Qué es un ciclo?</a:t>
            </a:r>
            <a:endParaRPr sz="1800" b="1" dirty="0"/>
          </a:p>
        </p:txBody>
      </p:sp>
    </p:spTree>
    <p:extLst>
      <p:ext uri="{BB962C8B-B14F-4D97-AF65-F5344CB8AC3E}">
        <p14:creationId xmlns:p14="http://schemas.microsoft.com/office/powerpoint/2010/main" val="207471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solidFill>
                  <a:schemeClr val="lt2"/>
                </a:solidFill>
              </a:rPr>
              <a:t> </a:t>
            </a:r>
            <a:r>
              <a:rPr lang="en" dirty="0">
                <a:solidFill>
                  <a:schemeClr val="tx1"/>
                </a:solidFill>
              </a:rPr>
              <a:t>Ciclo while</a:t>
            </a:r>
            <a:endParaRPr dirty="0"/>
          </a:p>
        </p:txBody>
      </p:sp>
      <p:sp>
        <p:nvSpPr>
          <p:cNvPr id="297" name="Google Shape;297;p33"/>
          <p:cNvSpPr txBox="1">
            <a:spLocks noGrp="1"/>
          </p:cNvSpPr>
          <p:nvPr>
            <p:ph type="subTitle" idx="1"/>
          </p:nvPr>
        </p:nvSpPr>
        <p:spPr>
          <a:xfrm>
            <a:off x="788020" y="1234068"/>
            <a:ext cx="3312191" cy="3226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i="1" dirty="0"/>
              <a:t>El ciclo </a:t>
            </a:r>
            <a:r>
              <a:rPr lang="es-MX" sz="1800" b="1" i="1" dirty="0" err="1"/>
              <a:t>while</a:t>
            </a:r>
            <a:r>
              <a:rPr lang="es-MX" sz="1800" i="1" dirty="0"/>
              <a:t> se utiliza cuando deseas que el bloque de código se ejecute mientras una condición sea </a:t>
            </a:r>
            <a:r>
              <a:rPr lang="es-MX" sz="1800" b="1" i="1" dirty="0"/>
              <a:t>verdadera</a:t>
            </a:r>
            <a:r>
              <a:rPr lang="es-MX" sz="1800" i="1" dirty="0"/>
              <a:t>. En otras palabras, el ciclo continuará ejecutándose mientras la condición sea cierta.</a:t>
            </a:r>
            <a:endParaRPr lang="es-CL" sz="1800" i="1" dirty="0"/>
          </a:p>
        </p:txBody>
      </p:sp>
      <p:sp>
        <p:nvSpPr>
          <p:cNvPr id="2" name="Google Shape;297;p33">
            <a:extLst>
              <a:ext uri="{FF2B5EF4-FFF2-40B4-BE49-F238E27FC236}">
                <a16:creationId xmlns:a16="http://schemas.microsoft.com/office/drawing/2014/main" id="{D1A43B65-9027-652C-5BED-47605B465359}"/>
              </a:ext>
            </a:extLst>
          </p:cNvPr>
          <p:cNvSpPr txBox="1">
            <a:spLocks/>
          </p:cNvSpPr>
          <p:nvPr/>
        </p:nvSpPr>
        <p:spPr>
          <a:xfrm>
            <a:off x="4655170" y="1988820"/>
            <a:ext cx="3873190" cy="73152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indent="0"/>
            <a:r>
              <a:rPr lang="es-CL" sz="1600" i="1" dirty="0" err="1"/>
              <a:t>while</a:t>
            </a:r>
            <a:r>
              <a:rPr lang="es-CL" sz="1600" i="1" dirty="0"/>
              <a:t> (Condición):</a:t>
            </a:r>
          </a:p>
          <a:p>
            <a:pPr marL="0" indent="0"/>
            <a:r>
              <a:rPr lang="es-CL" sz="1600" i="1" dirty="0"/>
              <a:t>	...código a repetir</a:t>
            </a:r>
          </a:p>
          <a:p>
            <a:pPr marL="0" indent="0"/>
            <a:endParaRPr lang="es-CL" sz="1800" i="1" dirty="0"/>
          </a:p>
        </p:txBody>
      </p:sp>
    </p:spTree>
    <p:extLst>
      <p:ext uri="{BB962C8B-B14F-4D97-AF65-F5344CB8AC3E}">
        <p14:creationId xmlns:p14="http://schemas.microsoft.com/office/powerpoint/2010/main" val="1816478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solidFill>
                  <a:schemeClr val="lt2"/>
                </a:solidFill>
              </a:rPr>
              <a:t> </a:t>
            </a:r>
            <a:r>
              <a:rPr lang="en" dirty="0">
                <a:solidFill>
                  <a:schemeClr val="tx1"/>
                </a:solidFill>
              </a:rPr>
              <a:t>¿Cómo hacer un ciclo while?</a:t>
            </a:r>
            <a:endParaRPr dirty="0"/>
          </a:p>
        </p:txBody>
      </p:sp>
      <p:sp>
        <p:nvSpPr>
          <p:cNvPr id="297" name="Google Shape;297;p33"/>
          <p:cNvSpPr txBox="1">
            <a:spLocks noGrp="1"/>
          </p:cNvSpPr>
          <p:nvPr>
            <p:ph type="subTitle" idx="1"/>
          </p:nvPr>
        </p:nvSpPr>
        <p:spPr>
          <a:xfrm>
            <a:off x="788020" y="1234068"/>
            <a:ext cx="3312191" cy="3226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i="1" dirty="0"/>
              <a:t>Para hacer un ciclo </a:t>
            </a:r>
            <a:r>
              <a:rPr lang="es-MX" sz="1800" i="1" dirty="0" err="1"/>
              <a:t>while</a:t>
            </a:r>
            <a:r>
              <a:rPr lang="es-MX" sz="1800" i="1" dirty="0"/>
              <a:t> nuestra principal preocupación es que la condición </a:t>
            </a:r>
            <a:r>
              <a:rPr lang="es-MX" sz="1800" b="1" i="1" dirty="0"/>
              <a:t>eventualmente sea falsa</a:t>
            </a:r>
            <a:r>
              <a:rPr lang="es-MX" sz="1800" i="1" dirty="0"/>
              <a:t> para que nuestro programa no se repita infinitamente.</a:t>
            </a:r>
          </a:p>
          <a:p>
            <a:pPr marL="0" lvl="0" indent="0" algn="l" rtl="0">
              <a:spcBef>
                <a:spcPts val="0"/>
              </a:spcBef>
              <a:spcAft>
                <a:spcPts val="0"/>
              </a:spcAft>
              <a:buNone/>
            </a:pPr>
            <a:r>
              <a:rPr lang="es-MX" sz="1800" i="1" dirty="0"/>
              <a:t>Para esto nuestra condición tiene que cambiar </a:t>
            </a:r>
          </a:p>
          <a:p>
            <a:pPr marL="0" lvl="0" indent="0" algn="l" rtl="0">
              <a:spcBef>
                <a:spcPts val="0"/>
              </a:spcBef>
              <a:spcAft>
                <a:spcPts val="0"/>
              </a:spcAft>
              <a:buNone/>
            </a:pPr>
            <a:endParaRPr lang="es-CL" sz="1800" i="1" dirty="0"/>
          </a:p>
        </p:txBody>
      </p:sp>
      <p:sp>
        <p:nvSpPr>
          <p:cNvPr id="2" name="Google Shape;297;p33">
            <a:extLst>
              <a:ext uri="{FF2B5EF4-FFF2-40B4-BE49-F238E27FC236}">
                <a16:creationId xmlns:a16="http://schemas.microsoft.com/office/drawing/2014/main" id="{D1A43B65-9027-652C-5BED-47605B465359}"/>
              </a:ext>
            </a:extLst>
          </p:cNvPr>
          <p:cNvSpPr txBox="1">
            <a:spLocks/>
          </p:cNvSpPr>
          <p:nvPr/>
        </p:nvSpPr>
        <p:spPr>
          <a:xfrm>
            <a:off x="4377678" y="1703070"/>
            <a:ext cx="4160532" cy="201168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Source Code Pro"/>
              <a:buNone/>
              <a:defRPr sz="1200" b="0" i="0" u="none" strike="noStrike" cap="none">
                <a:solidFill>
                  <a:schemeClr val="dk1"/>
                </a:solidFill>
                <a:latin typeface="Source Code Pro"/>
                <a:ea typeface="Source Code Pro"/>
                <a:cs typeface="Source Code Pro"/>
                <a:sym typeface="Source Code Pro"/>
              </a:defRPr>
            </a:lvl1pPr>
            <a:lvl2pPr marL="914400" marR="0" lvl="1"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2pPr>
            <a:lvl3pPr marL="1371600" marR="0" lvl="2"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3pPr>
            <a:lvl4pPr marL="1828800" marR="0" lvl="3"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4pPr>
            <a:lvl5pPr marL="2286000" marR="0" lvl="4"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5pPr>
            <a:lvl6pPr marL="2743200" marR="0" lvl="5"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6pPr>
            <a:lvl7pPr marL="3200400" marR="0" lvl="6"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7pPr>
            <a:lvl8pPr marL="3657600" marR="0" lvl="7"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8pPr>
            <a:lvl9pPr marL="4114800" marR="0" lvl="8" indent="-304800" algn="ctr" rtl="0">
              <a:lnSpc>
                <a:spcPct val="100000"/>
              </a:lnSpc>
              <a:spcBef>
                <a:spcPts val="0"/>
              </a:spcBef>
              <a:spcAft>
                <a:spcPts val="0"/>
              </a:spcAft>
              <a:buClr>
                <a:schemeClr val="dk1"/>
              </a:buClr>
              <a:buSzPts val="1200"/>
              <a:buFont typeface="Source Code Pro"/>
              <a:buNone/>
              <a:defRPr sz="1200" b="0" i="0" u="none" strike="noStrike" cap="none">
                <a:solidFill>
                  <a:schemeClr val="dk1"/>
                </a:solidFill>
                <a:latin typeface="Source Code Pro"/>
                <a:ea typeface="Source Code Pro"/>
                <a:cs typeface="Source Code Pro"/>
                <a:sym typeface="Source Code Pro"/>
              </a:defRPr>
            </a:lvl9pPr>
          </a:lstStyle>
          <a:p>
            <a:pPr marL="0" indent="0"/>
            <a:r>
              <a:rPr lang="pt-BR" sz="1600" i="1" dirty="0"/>
              <a:t>contador = 0</a:t>
            </a:r>
          </a:p>
          <a:p>
            <a:pPr marL="0" indent="0"/>
            <a:r>
              <a:rPr lang="pt-BR" sz="1600" i="1" dirty="0"/>
              <a:t>limite = 5</a:t>
            </a:r>
          </a:p>
          <a:p>
            <a:pPr marL="0" indent="0"/>
            <a:endParaRPr lang="pt-BR" sz="1600" i="1" dirty="0"/>
          </a:p>
          <a:p>
            <a:pPr marL="0" indent="0"/>
            <a:r>
              <a:rPr lang="pt-BR" sz="1600" i="1" dirty="0" err="1"/>
              <a:t>while</a:t>
            </a:r>
            <a:r>
              <a:rPr lang="pt-BR" sz="1600" i="1" dirty="0"/>
              <a:t> contador &lt; limite:</a:t>
            </a:r>
          </a:p>
          <a:p>
            <a:pPr marL="0" indent="0"/>
            <a:r>
              <a:rPr lang="pt-BR" sz="1600" i="1" dirty="0"/>
              <a:t>    print("Contador:", contador)</a:t>
            </a:r>
          </a:p>
          <a:p>
            <a:pPr marL="0" indent="0"/>
            <a:r>
              <a:rPr lang="pt-BR" sz="1600" i="1" dirty="0"/>
              <a:t>    contador += 1</a:t>
            </a:r>
            <a:endParaRPr lang="es-CL" sz="1800" i="1" dirty="0"/>
          </a:p>
        </p:txBody>
      </p:sp>
    </p:spTree>
    <p:extLst>
      <p:ext uri="{BB962C8B-B14F-4D97-AF65-F5344CB8AC3E}">
        <p14:creationId xmlns:p14="http://schemas.microsoft.com/office/powerpoint/2010/main" val="97692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solidFill>
                  <a:schemeClr val="lt2"/>
                </a:solidFill>
              </a:rPr>
              <a:t> </a:t>
            </a:r>
            <a:r>
              <a:rPr lang="en" dirty="0">
                <a:solidFill>
                  <a:schemeClr val="tx1"/>
                </a:solidFill>
              </a:rPr>
              <a:t>Ciclo while: ejemplo práctico</a:t>
            </a:r>
            <a:endParaRPr dirty="0"/>
          </a:p>
        </p:txBody>
      </p:sp>
      <p:sp>
        <p:nvSpPr>
          <p:cNvPr id="297" name="Google Shape;297;p33"/>
          <p:cNvSpPr txBox="1">
            <a:spLocks noGrp="1"/>
          </p:cNvSpPr>
          <p:nvPr>
            <p:ph type="subTitle" idx="1"/>
          </p:nvPr>
        </p:nvSpPr>
        <p:spPr>
          <a:xfrm>
            <a:off x="788020" y="1234068"/>
            <a:ext cx="7292990" cy="3226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i="1" dirty="0"/>
              <a:t>El ciclo </a:t>
            </a:r>
            <a:r>
              <a:rPr lang="es-MX" sz="1800" i="1" dirty="0" err="1"/>
              <a:t>while</a:t>
            </a:r>
            <a:r>
              <a:rPr lang="es-MX" sz="1800" i="1" dirty="0"/>
              <a:t> tiene muchos usos, un ejemplo es el de hacer el menú de un programa.</a:t>
            </a:r>
          </a:p>
          <a:p>
            <a:pPr marL="0" lvl="0" indent="0" algn="l" rtl="0">
              <a:spcBef>
                <a:spcPts val="0"/>
              </a:spcBef>
              <a:spcAft>
                <a:spcPts val="0"/>
              </a:spcAft>
              <a:buNone/>
            </a:pPr>
            <a:endParaRPr lang="es-MX" sz="1800" i="1" dirty="0"/>
          </a:p>
          <a:p>
            <a:pPr marL="0" lvl="0" indent="0" algn="l" rtl="0">
              <a:spcBef>
                <a:spcPts val="0"/>
              </a:spcBef>
              <a:spcAft>
                <a:spcPts val="0"/>
              </a:spcAft>
              <a:buNone/>
            </a:pPr>
            <a:r>
              <a:rPr lang="es-MX" sz="1800" b="1" i="1" dirty="0"/>
              <a:t>Ejemplo:</a:t>
            </a:r>
          </a:p>
          <a:p>
            <a:pPr marL="0" lvl="0" indent="0" algn="l" rtl="0">
              <a:spcBef>
                <a:spcPts val="0"/>
              </a:spcBef>
              <a:spcAft>
                <a:spcPts val="0"/>
              </a:spcAft>
              <a:buNone/>
            </a:pPr>
            <a:r>
              <a:rPr lang="es-MX" sz="1800" i="1" dirty="0"/>
              <a:t>Realice el menú de un programa que tenga 4 opciones y una forma de salir del programa (“</a:t>
            </a:r>
            <a:r>
              <a:rPr lang="es-MX" sz="1800" i="1" dirty="0" err="1"/>
              <a:t>exit</a:t>
            </a:r>
            <a:r>
              <a:rPr lang="es-MX" sz="1800" i="1" dirty="0"/>
              <a:t>”). El usuario siempre decide el camino a tomar.</a:t>
            </a:r>
            <a:endParaRPr lang="es-CL" sz="1800" i="1" dirty="0"/>
          </a:p>
        </p:txBody>
      </p:sp>
    </p:spTree>
    <p:extLst>
      <p:ext uri="{BB962C8B-B14F-4D97-AF65-F5344CB8AC3E}">
        <p14:creationId xmlns:p14="http://schemas.microsoft.com/office/powerpoint/2010/main" val="342417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7" name="Google Shape;297;p33"/>
          <p:cNvSpPr txBox="1">
            <a:spLocks noGrp="1"/>
          </p:cNvSpPr>
          <p:nvPr>
            <p:ph type="subTitle" idx="1"/>
          </p:nvPr>
        </p:nvSpPr>
        <p:spPr>
          <a:xfrm>
            <a:off x="422260" y="822588"/>
            <a:ext cx="2286650" cy="3226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1" i="1" dirty="0"/>
              <a:t>Ejemplo:</a:t>
            </a:r>
          </a:p>
          <a:p>
            <a:pPr marL="0" lvl="0" indent="0" algn="l" rtl="0">
              <a:spcBef>
                <a:spcPts val="0"/>
              </a:spcBef>
              <a:spcAft>
                <a:spcPts val="0"/>
              </a:spcAft>
              <a:buNone/>
            </a:pPr>
            <a:r>
              <a:rPr lang="es-MX" sz="1800" i="1" dirty="0"/>
              <a:t>Realice el menú de un programa que tenga 4 opciones y una forma de salir del programa (“</a:t>
            </a:r>
            <a:r>
              <a:rPr lang="es-MX" sz="1800" i="1" dirty="0" err="1"/>
              <a:t>exit</a:t>
            </a:r>
            <a:r>
              <a:rPr lang="es-MX" sz="1800" i="1" dirty="0"/>
              <a:t>”). El usuario siempre decide el camino a tomar.</a:t>
            </a:r>
            <a:endParaRPr lang="es-CL" sz="1800" i="1" dirty="0"/>
          </a:p>
        </p:txBody>
      </p:sp>
      <p:pic>
        <p:nvPicPr>
          <p:cNvPr id="3" name="Imagen 2">
            <a:extLst>
              <a:ext uri="{FF2B5EF4-FFF2-40B4-BE49-F238E27FC236}">
                <a16:creationId xmlns:a16="http://schemas.microsoft.com/office/drawing/2014/main" id="{B8AFA5A4-DFAA-B2E8-882F-2C248B788B7A}"/>
              </a:ext>
            </a:extLst>
          </p:cNvPr>
          <p:cNvPicPr>
            <a:picLocks noChangeAspect="1"/>
          </p:cNvPicPr>
          <p:nvPr/>
        </p:nvPicPr>
        <p:blipFill>
          <a:blip r:embed="rId3"/>
          <a:stretch>
            <a:fillRect/>
          </a:stretch>
        </p:blipFill>
        <p:spPr>
          <a:xfrm>
            <a:off x="3234690" y="68580"/>
            <a:ext cx="4572000" cy="4984950"/>
          </a:xfrm>
          <a:prstGeom prst="rect">
            <a:avLst/>
          </a:prstGeom>
        </p:spPr>
      </p:pic>
    </p:spTree>
    <p:extLst>
      <p:ext uri="{BB962C8B-B14F-4D97-AF65-F5344CB8AC3E}">
        <p14:creationId xmlns:p14="http://schemas.microsoft.com/office/powerpoint/2010/main" val="1394183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solidFill>
                  <a:schemeClr val="lt2"/>
                </a:solidFill>
              </a:rPr>
              <a:t> </a:t>
            </a:r>
            <a:r>
              <a:rPr lang="en" dirty="0">
                <a:solidFill>
                  <a:schemeClr val="tx1"/>
                </a:solidFill>
              </a:rPr>
              <a:t>Consideraciones importantes</a:t>
            </a:r>
            <a:endParaRPr dirty="0"/>
          </a:p>
        </p:txBody>
      </p:sp>
      <p:sp>
        <p:nvSpPr>
          <p:cNvPr id="297" name="Google Shape;297;p33"/>
          <p:cNvSpPr txBox="1">
            <a:spLocks noGrp="1"/>
          </p:cNvSpPr>
          <p:nvPr>
            <p:ph type="subTitle" idx="1"/>
          </p:nvPr>
        </p:nvSpPr>
        <p:spPr>
          <a:xfrm>
            <a:off x="788020" y="1689652"/>
            <a:ext cx="7292990" cy="2770836"/>
          </a:xfrm>
          <a:prstGeom prst="rect">
            <a:avLst/>
          </a:prstGeom>
        </p:spPr>
        <p:txBody>
          <a:bodyPr spcFirstLastPara="1" wrap="square" lIns="91425" tIns="91425" rIns="91425" bIns="91425" anchor="t" anchorCtr="0">
            <a:noAutofit/>
          </a:bodyPr>
          <a:lstStyle/>
          <a:p>
            <a:r>
              <a:rPr lang="es-MX" sz="1800" dirty="0">
                <a:solidFill>
                  <a:schemeClr val="tx2"/>
                </a:solidFill>
              </a:rPr>
              <a:t>	Es importante asegurarse de que la condición de salida se cumpla para evitar un ciclo infinito. También se debe tener en cuenta que las acciones dentro del ciclo deben modificar la condición para evitar un ciclo infinito.</a:t>
            </a:r>
          </a:p>
        </p:txBody>
      </p:sp>
    </p:spTree>
    <p:extLst>
      <p:ext uri="{BB962C8B-B14F-4D97-AF65-F5344CB8AC3E}">
        <p14:creationId xmlns:p14="http://schemas.microsoft.com/office/powerpoint/2010/main" val="69858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3"/>
          <p:cNvSpPr txBox="1">
            <a:spLocks noGrp="1"/>
          </p:cNvSpPr>
          <p:nvPr>
            <p:ph type="title" idx="6"/>
          </p:nvPr>
        </p:nvSpPr>
        <p:spPr>
          <a:xfrm>
            <a:off x="719988" y="45912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solidFill>
                  <a:schemeClr val="lt2"/>
                </a:solidFill>
              </a:rPr>
              <a:t> </a:t>
            </a:r>
            <a:r>
              <a:rPr lang="en" dirty="0">
                <a:solidFill>
                  <a:schemeClr val="tx1"/>
                </a:solidFill>
              </a:rPr>
              <a:t>Ciclo while: ejemplo anidado</a:t>
            </a:r>
            <a:endParaRPr dirty="0"/>
          </a:p>
        </p:txBody>
      </p:sp>
      <p:sp>
        <p:nvSpPr>
          <p:cNvPr id="297" name="Google Shape;297;p33"/>
          <p:cNvSpPr txBox="1">
            <a:spLocks noGrp="1"/>
          </p:cNvSpPr>
          <p:nvPr>
            <p:ph type="subTitle" idx="1"/>
          </p:nvPr>
        </p:nvSpPr>
        <p:spPr>
          <a:xfrm>
            <a:off x="788020" y="1234068"/>
            <a:ext cx="5460380" cy="3226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sz="1800" b="1" i="1" dirty="0"/>
              <a:t>Ejemplo:</a:t>
            </a:r>
          </a:p>
          <a:p>
            <a:pPr marL="0" lvl="0" indent="0" algn="l" rtl="0">
              <a:spcBef>
                <a:spcPts val="0"/>
              </a:spcBef>
              <a:spcAft>
                <a:spcPts val="0"/>
              </a:spcAft>
              <a:buNone/>
            </a:pPr>
            <a:r>
              <a:rPr lang="es-MX" sz="1800" i="1" dirty="0"/>
              <a:t>Escribe un programa en Python que solicite al usuario un número entero positivo n y luego genere un patrón de números como el de la imagen para n = 5 Utiliza ciclos </a:t>
            </a:r>
            <a:r>
              <a:rPr lang="es-MX" sz="1800" i="1" dirty="0" err="1"/>
              <a:t>while</a:t>
            </a:r>
            <a:r>
              <a:rPr lang="es-MX" sz="1800" i="1" dirty="0"/>
              <a:t> anidados para separar los dígitos y realizar el conteo.</a:t>
            </a:r>
            <a:endParaRPr lang="es-CL" sz="1800" i="1" dirty="0"/>
          </a:p>
        </p:txBody>
      </p:sp>
      <p:pic>
        <p:nvPicPr>
          <p:cNvPr id="5" name="Imagen 4">
            <a:extLst>
              <a:ext uri="{FF2B5EF4-FFF2-40B4-BE49-F238E27FC236}">
                <a16:creationId xmlns:a16="http://schemas.microsoft.com/office/drawing/2014/main" id="{3DA7611A-0A4C-8BAD-6DE6-2CF2489BDCDA}"/>
              </a:ext>
            </a:extLst>
          </p:cNvPr>
          <p:cNvPicPr>
            <a:picLocks noChangeAspect="1"/>
          </p:cNvPicPr>
          <p:nvPr/>
        </p:nvPicPr>
        <p:blipFill>
          <a:blip r:embed="rId3"/>
          <a:stretch>
            <a:fillRect/>
          </a:stretch>
        </p:blipFill>
        <p:spPr>
          <a:xfrm>
            <a:off x="6705134" y="1393952"/>
            <a:ext cx="1391944" cy="2355596"/>
          </a:xfrm>
          <a:prstGeom prst="rect">
            <a:avLst/>
          </a:prstGeom>
        </p:spPr>
      </p:pic>
    </p:spTree>
    <p:extLst>
      <p:ext uri="{BB962C8B-B14F-4D97-AF65-F5344CB8AC3E}">
        <p14:creationId xmlns:p14="http://schemas.microsoft.com/office/powerpoint/2010/main" val="1038476432"/>
      </p:ext>
    </p:extLst>
  </p:cSld>
  <p:clrMapOvr>
    <a:masterClrMapping/>
  </p:clrMapOvr>
</p:sld>
</file>

<file path=ppt/theme/theme1.xml><?xml version="1.0" encoding="utf-8"?>
<a:theme xmlns:a="http://schemas.openxmlformats.org/drawingml/2006/main" name="New Operating System Design Pitch Deck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651</Words>
  <Application>Microsoft Office PowerPoint</Application>
  <PresentationFormat>Presentación en pantalla (16:9)</PresentationFormat>
  <Paragraphs>70</Paragraphs>
  <Slides>14</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Denk One</vt:lpstr>
      <vt:lpstr>Quantico</vt:lpstr>
      <vt:lpstr>Arial</vt:lpstr>
      <vt:lpstr>Source Code Pro</vt:lpstr>
      <vt:lpstr>Fira Sans Extra Condensed</vt:lpstr>
      <vt:lpstr>New Operating System Design Pitch Deck by Slidesgo</vt:lpstr>
      <vt:lpstr>Ayudantía 3: El ciclo while</vt:lpstr>
      <vt:lpstr>Introducción a Ciclos</vt:lpstr>
      <vt:lpstr>&lt;/ Introducción a ciclos</vt:lpstr>
      <vt:lpstr>&lt;/ Ciclo while</vt:lpstr>
      <vt:lpstr>&lt;/ ¿Cómo hacer un ciclo while?</vt:lpstr>
      <vt:lpstr>&lt;/ Ciclo while: ejemplo práctico</vt:lpstr>
      <vt:lpstr>Presentación de PowerPoint</vt:lpstr>
      <vt:lpstr>&lt;/ Consideraciones importantes</vt:lpstr>
      <vt:lpstr>&lt;/ Ciclo while: ejemplo anidado</vt:lpstr>
      <vt:lpstr>Presentación de PowerPoint</vt:lpstr>
      <vt:lpstr>Ejercicio: Adivina el Número Secreto </vt:lpstr>
      <vt:lpstr>Presentación de PowerPoint</vt:lpstr>
      <vt:lpstr>No hay tarea esta semana </vt:lpstr>
      <vt:lpstr>Ayudantía 3: El ciclo while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Ayudantía 3: El ciclo while</dc:title>
  <cp:lastModifiedBy>Rolando Rojas Sanfuentes (Alumno)</cp:lastModifiedBy>
  <cp:revision>1</cp:revision>
  <dcterms:modified xsi:type="dcterms:W3CDTF">2023-08-16T00:08:07Z</dcterms:modified>
</cp:coreProperties>
</file>