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296" r:id="rId2"/>
    <p:sldId id="297" r:id="rId3"/>
    <p:sldId id="304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11" r:id="rId17"/>
    <p:sldId id="336" r:id="rId18"/>
    <p:sldId id="337" r:id="rId19"/>
    <p:sldId id="338" r:id="rId20"/>
    <p:sldId id="314" r:id="rId21"/>
    <p:sldId id="313" r:id="rId22"/>
  </p:sldIdLst>
  <p:sldSz cx="9144000" cy="5143500" type="screen16x9"/>
  <p:notesSz cx="6858000" cy="9144000"/>
  <p:embeddedFontLst>
    <p:embeddedFont>
      <p:font typeface="Denk One" panose="020B0604020202020204" charset="0"/>
      <p:regular r:id="rId24"/>
    </p:embeddedFont>
    <p:embeddedFont>
      <p:font typeface="Fira Sans Extra Condensed" panose="020B0503050000020004" pitchFamily="34" charset="0"/>
      <p:regular r:id="rId25"/>
      <p:bold r:id="rId26"/>
    </p:embeddedFont>
    <p:embeddedFont>
      <p:font typeface="Quantico" panose="020B0604020202020204" charset="0"/>
      <p:regular r:id="rId27"/>
      <p:bold r:id="rId28"/>
      <p:italic r:id="rId29"/>
      <p:boldItalic r:id="rId30"/>
    </p:embeddedFont>
    <p:embeddedFont>
      <p:font typeface="Source Code Pro" panose="020B0509030403020204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B7438F-FF3B-43AE-AC8F-DDB8B10BA9C3}">
  <a:tblStyle styleId="{60B7438F-FF3B-43AE-AC8F-DDB8B10BA9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2BBFD8-AAD1-46F5-B86F-F0DF099F024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ando Rojas Sanfuentes (Alumno)" userId="S::rolando.rojass@usm.cl::2c56a9b6-e5a8-48f6-bb7c-ce0866612bbb" providerId="AD" clId="Web-{48094A1A-1C98-BD2F-AFDE-7E89D47FED78}"/>
    <pc:docChg chg="addSld modSld">
      <pc:chgData name="Rolando Rojas Sanfuentes (Alumno)" userId="S::rolando.rojass@usm.cl::2c56a9b6-e5a8-48f6-bb7c-ce0866612bbb" providerId="AD" clId="Web-{48094A1A-1C98-BD2F-AFDE-7E89D47FED78}" dt="2023-10-17T16:20:11.351" v="510" actId="1076"/>
      <pc:docMkLst>
        <pc:docMk/>
      </pc:docMkLst>
      <pc:sldChg chg="modSp">
        <pc:chgData name="Rolando Rojas Sanfuentes (Alumno)" userId="S::rolando.rojass@usm.cl::2c56a9b6-e5a8-48f6-bb7c-ce0866612bbb" providerId="AD" clId="Web-{48094A1A-1C98-BD2F-AFDE-7E89D47FED78}" dt="2023-10-17T15:14:19.447" v="6" actId="20577"/>
        <pc:sldMkLst>
          <pc:docMk/>
          <pc:sldMk cId="0" sldId="296"/>
        </pc:sldMkLst>
        <pc:spChg chg="mod">
          <ac:chgData name="Rolando Rojas Sanfuentes (Alumno)" userId="S::rolando.rojass@usm.cl::2c56a9b6-e5a8-48f6-bb7c-ce0866612bbb" providerId="AD" clId="Web-{48094A1A-1C98-BD2F-AFDE-7E89D47FED78}" dt="2023-10-17T15:14:19.447" v="6" actId="20577"/>
          <ac:spMkLst>
            <pc:docMk/>
            <pc:sldMk cId="0" sldId="296"/>
            <ac:spMk id="220" creationId="{00000000-0000-0000-0000-000000000000}"/>
          </ac:spMkLst>
        </pc:spChg>
      </pc:sldChg>
      <pc:sldChg chg="modSp">
        <pc:chgData name="Rolando Rojas Sanfuentes (Alumno)" userId="S::rolando.rojass@usm.cl::2c56a9b6-e5a8-48f6-bb7c-ce0866612bbb" providerId="AD" clId="Web-{48094A1A-1C98-BD2F-AFDE-7E89D47FED78}" dt="2023-10-17T15:30:28.805" v="100" actId="1076"/>
        <pc:sldMkLst>
          <pc:docMk/>
          <pc:sldMk cId="0" sldId="297"/>
        </pc:sldMkLst>
        <pc:spChg chg="mod">
          <ac:chgData name="Rolando Rojas Sanfuentes (Alumno)" userId="S::rolando.rojass@usm.cl::2c56a9b6-e5a8-48f6-bb7c-ce0866612bbb" providerId="AD" clId="Web-{48094A1A-1C98-BD2F-AFDE-7E89D47FED78}" dt="2023-10-17T15:28:29.567" v="16" actId="14100"/>
          <ac:spMkLst>
            <pc:docMk/>
            <pc:sldMk cId="0" sldId="297"/>
            <ac:spMk id="237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29:00.740" v="42" actId="1076"/>
          <ac:spMkLst>
            <pc:docMk/>
            <pc:sldMk cId="0" sldId="297"/>
            <ac:spMk id="239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29:14.771" v="52" actId="1076"/>
          <ac:spMkLst>
            <pc:docMk/>
            <pc:sldMk cId="0" sldId="297"/>
            <ac:spMk id="241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29:18.881" v="53" actId="1076"/>
          <ac:spMkLst>
            <pc:docMk/>
            <pc:sldMk cId="0" sldId="297"/>
            <ac:spMk id="242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30:12.273" v="96" actId="1076"/>
          <ac:spMkLst>
            <pc:docMk/>
            <pc:sldMk cId="0" sldId="297"/>
            <ac:spMk id="244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30:25.336" v="99" actId="1076"/>
          <ac:spMkLst>
            <pc:docMk/>
            <pc:sldMk cId="0" sldId="297"/>
            <ac:spMk id="246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30:28.805" v="100" actId="1076"/>
          <ac:spMkLst>
            <pc:docMk/>
            <pc:sldMk cId="0" sldId="297"/>
            <ac:spMk id="247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30:21.820" v="98" actId="1076"/>
          <ac:spMkLst>
            <pc:docMk/>
            <pc:sldMk cId="0" sldId="297"/>
            <ac:spMk id="248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30:18.555" v="97" actId="1076"/>
          <ac:spMkLst>
            <pc:docMk/>
            <pc:sldMk cId="0" sldId="297"/>
            <ac:spMk id="249" creationId="{00000000-0000-0000-0000-000000000000}"/>
          </ac:spMkLst>
        </pc:spChg>
      </pc:sldChg>
      <pc:sldChg chg="addSp delSp modSp">
        <pc:chgData name="Rolando Rojas Sanfuentes (Alumno)" userId="S::rolando.rojass@usm.cl::2c56a9b6-e5a8-48f6-bb7c-ce0866612bbb" providerId="AD" clId="Web-{48094A1A-1C98-BD2F-AFDE-7E89D47FED78}" dt="2023-10-17T15:52:21.659" v="236" actId="20577"/>
        <pc:sldMkLst>
          <pc:docMk/>
          <pc:sldMk cId="1816478875" sldId="304"/>
        </pc:sldMkLst>
        <pc:spChg chg="add mod">
          <ac:chgData name="Rolando Rojas Sanfuentes (Alumno)" userId="S::rolando.rojass@usm.cl::2c56a9b6-e5a8-48f6-bb7c-ce0866612bbb" providerId="AD" clId="Web-{48094A1A-1C98-BD2F-AFDE-7E89D47FED78}" dt="2023-10-17T15:45:47.381" v="220" actId="1076"/>
          <ac:spMkLst>
            <pc:docMk/>
            <pc:sldMk cId="1816478875" sldId="304"/>
            <ac:spMk id="4" creationId="{4C260859-EF40-393F-2DD9-98816BC28085}"/>
          </ac:spMkLst>
        </pc:spChg>
        <pc:spChg chg="add mod">
          <ac:chgData name="Rolando Rojas Sanfuentes (Alumno)" userId="S::rolando.rojass@usm.cl::2c56a9b6-e5a8-48f6-bb7c-ce0866612bbb" providerId="AD" clId="Web-{48094A1A-1C98-BD2F-AFDE-7E89D47FED78}" dt="2023-10-17T15:45:47.396" v="221" actId="1076"/>
          <ac:spMkLst>
            <pc:docMk/>
            <pc:sldMk cId="1816478875" sldId="304"/>
            <ac:spMk id="5" creationId="{34609E33-03F4-1E88-8681-10801DBEB674}"/>
          </ac:spMkLst>
        </pc:spChg>
        <pc:spChg chg="add mod">
          <ac:chgData name="Rolando Rojas Sanfuentes (Alumno)" userId="S::rolando.rojass@usm.cl::2c56a9b6-e5a8-48f6-bb7c-ce0866612bbb" providerId="AD" clId="Web-{48094A1A-1C98-BD2F-AFDE-7E89D47FED78}" dt="2023-10-17T15:45:47.412" v="222" actId="1076"/>
          <ac:spMkLst>
            <pc:docMk/>
            <pc:sldMk cId="1816478875" sldId="304"/>
            <ac:spMk id="6" creationId="{939A56EE-1F38-5E6C-A761-95D3B23383C4}"/>
          </ac:spMkLst>
        </pc:spChg>
        <pc:spChg chg="del">
          <ac:chgData name="Rolando Rojas Sanfuentes (Alumno)" userId="S::rolando.rojass@usm.cl::2c56a9b6-e5a8-48f6-bb7c-ce0866612bbb" providerId="AD" clId="Web-{48094A1A-1C98-BD2F-AFDE-7E89D47FED78}" dt="2023-10-17T15:41:54.701" v="164"/>
          <ac:spMkLst>
            <pc:docMk/>
            <pc:sldMk cId="1816478875" sldId="304"/>
            <ac:spMk id="8" creationId="{48387A61-8563-E686-D316-FE6777EF4E02}"/>
          </ac:spMkLst>
        </pc:spChg>
        <pc:spChg chg="del mod">
          <ac:chgData name="Rolando Rojas Sanfuentes (Alumno)" userId="S::rolando.rojass@usm.cl::2c56a9b6-e5a8-48f6-bb7c-ce0866612bbb" providerId="AD" clId="Web-{48094A1A-1C98-BD2F-AFDE-7E89D47FED78}" dt="2023-10-17T15:42:00.858" v="166"/>
          <ac:spMkLst>
            <pc:docMk/>
            <pc:sldMk cId="1816478875" sldId="304"/>
            <ac:spMk id="9" creationId="{38427516-00D6-3ECA-1D94-9869A3BAA4C6}"/>
          </ac:spMkLst>
        </pc:spChg>
        <pc:spChg chg="del">
          <ac:chgData name="Rolando Rojas Sanfuentes (Alumno)" userId="S::rolando.rojass@usm.cl::2c56a9b6-e5a8-48f6-bb7c-ce0866612bbb" providerId="AD" clId="Web-{48094A1A-1C98-BD2F-AFDE-7E89D47FED78}" dt="2023-10-17T15:42:03.342" v="167"/>
          <ac:spMkLst>
            <pc:docMk/>
            <pc:sldMk cId="1816478875" sldId="304"/>
            <ac:spMk id="10" creationId="{A04B4A1F-F80C-DA87-DC20-7AD42D1B5A29}"/>
          </ac:spMkLst>
        </pc:spChg>
        <pc:spChg chg="add mod">
          <ac:chgData name="Rolando Rojas Sanfuentes (Alumno)" userId="S::rolando.rojass@usm.cl::2c56a9b6-e5a8-48f6-bb7c-ce0866612bbb" providerId="AD" clId="Web-{48094A1A-1C98-BD2F-AFDE-7E89D47FED78}" dt="2023-10-17T15:45:47.427" v="223" actId="1076"/>
          <ac:spMkLst>
            <pc:docMk/>
            <pc:sldMk cId="1816478875" sldId="304"/>
            <ac:spMk id="11" creationId="{4F0D857A-0F66-972D-25B1-9AED2B4024D1}"/>
          </ac:spMkLst>
        </pc:spChg>
        <pc:spChg chg="add mod">
          <ac:chgData name="Rolando Rojas Sanfuentes (Alumno)" userId="S::rolando.rojass@usm.cl::2c56a9b6-e5a8-48f6-bb7c-ce0866612bbb" providerId="AD" clId="Web-{48094A1A-1C98-BD2F-AFDE-7E89D47FED78}" dt="2023-10-17T15:45:47.427" v="224" actId="1076"/>
          <ac:spMkLst>
            <pc:docMk/>
            <pc:sldMk cId="1816478875" sldId="304"/>
            <ac:spMk id="13" creationId="{95751C21-1F97-73F5-A6AA-760B92FF0766}"/>
          </ac:spMkLst>
        </pc:spChg>
        <pc:spChg chg="add mod">
          <ac:chgData name="Rolando Rojas Sanfuentes (Alumno)" userId="S::rolando.rojass@usm.cl::2c56a9b6-e5a8-48f6-bb7c-ce0866612bbb" providerId="AD" clId="Web-{48094A1A-1C98-BD2F-AFDE-7E89D47FED78}" dt="2023-10-17T15:45:47.443" v="225" actId="1076"/>
          <ac:spMkLst>
            <pc:docMk/>
            <pc:sldMk cId="1816478875" sldId="304"/>
            <ac:spMk id="15" creationId="{87F89770-5B17-DBCE-A3AF-CC549F093F15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32:19.105" v="109" actId="20577"/>
          <ac:spMkLst>
            <pc:docMk/>
            <pc:sldMk cId="1816478875" sldId="304"/>
            <ac:spMk id="295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52:21.659" v="236" actId="20577"/>
          <ac:spMkLst>
            <pc:docMk/>
            <pc:sldMk cId="1816478875" sldId="304"/>
            <ac:spMk id="297" creationId="{00000000-0000-0000-0000-000000000000}"/>
          </ac:spMkLst>
        </pc:spChg>
        <pc:picChg chg="add mod">
          <ac:chgData name="Rolando Rojas Sanfuentes (Alumno)" userId="S::rolando.rojass@usm.cl::2c56a9b6-e5a8-48f6-bb7c-ce0866612bbb" providerId="AD" clId="Web-{48094A1A-1C98-BD2F-AFDE-7E89D47FED78}" dt="2023-10-17T15:45:47.365" v="219" actId="1076"/>
          <ac:picMkLst>
            <pc:docMk/>
            <pc:sldMk cId="1816478875" sldId="304"/>
            <ac:picMk id="2" creationId="{46497498-4AFA-730F-72CE-624D1835DCEB}"/>
          </ac:picMkLst>
        </pc:picChg>
        <pc:picChg chg="add del mod">
          <ac:chgData name="Rolando Rojas Sanfuentes (Alumno)" userId="S::rolando.rojass@usm.cl::2c56a9b6-e5a8-48f6-bb7c-ce0866612bbb" providerId="AD" clId="Web-{48094A1A-1C98-BD2F-AFDE-7E89D47FED78}" dt="2023-10-17T15:45:33.458" v="218"/>
          <ac:picMkLst>
            <pc:docMk/>
            <pc:sldMk cId="1816478875" sldId="304"/>
            <ac:picMk id="3" creationId="{4A80D69A-45B5-EDEF-7EF2-EA790B3D7BE8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5:41:52.951" v="163"/>
          <ac:picMkLst>
            <pc:docMk/>
            <pc:sldMk cId="1816478875" sldId="304"/>
            <ac:picMk id="7" creationId="{A08D7D8C-7A0E-56B5-62CA-B4BB634F82F9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5:42:23.718" v="175"/>
          <ac:picMkLst>
            <pc:docMk/>
            <pc:sldMk cId="1816478875" sldId="304"/>
            <ac:picMk id="12" creationId="{D796DBE7-AAC6-E240-C659-D6F7EF7DEB9C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5:42:25.249" v="176"/>
          <ac:picMkLst>
            <pc:docMk/>
            <pc:sldMk cId="1816478875" sldId="304"/>
            <ac:picMk id="14" creationId="{550B8B54-8ED1-713A-4F60-3C64E1D10175}"/>
          </ac:picMkLst>
        </pc:picChg>
      </pc:sldChg>
      <pc:sldChg chg="addSp delSp modSp">
        <pc:chgData name="Rolando Rojas Sanfuentes (Alumno)" userId="S::rolando.rojass@usm.cl::2c56a9b6-e5a8-48f6-bb7c-ce0866612bbb" providerId="AD" clId="Web-{48094A1A-1C98-BD2F-AFDE-7E89D47FED78}" dt="2023-10-17T15:57:46.575" v="298" actId="20577"/>
        <pc:sldMkLst>
          <pc:docMk/>
          <pc:sldMk cId="4269378765" sldId="305"/>
        </pc:sldMkLst>
        <pc:spChg chg="mod">
          <ac:chgData name="Rolando Rojas Sanfuentes (Alumno)" userId="S::rolando.rojass@usm.cl::2c56a9b6-e5a8-48f6-bb7c-ce0866612bbb" providerId="AD" clId="Web-{48094A1A-1C98-BD2F-AFDE-7E89D47FED78}" dt="2023-10-17T15:56:07.681" v="263" actId="20577"/>
          <ac:spMkLst>
            <pc:docMk/>
            <pc:sldMk cId="4269378765" sldId="305"/>
            <ac:spMk id="7" creationId="{7D313FC0-DCA9-DD80-072F-11D07DE092AB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56:19.385" v="265" actId="14100"/>
          <ac:spMkLst>
            <pc:docMk/>
            <pc:sldMk cId="4269378765" sldId="305"/>
            <ac:spMk id="10" creationId="{83E389B4-56A3-0683-DDCA-8D09994DA1DE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57:46.575" v="298" actId="20577"/>
          <ac:spMkLst>
            <pc:docMk/>
            <pc:sldMk cId="4269378765" sldId="305"/>
            <ac:spMk id="295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55:06.836" v="237" actId="14100"/>
          <ac:spMkLst>
            <pc:docMk/>
            <pc:sldMk cId="4269378765" sldId="305"/>
            <ac:spMk id="297" creationId="{00000000-0000-0000-0000-000000000000}"/>
          </ac:spMkLst>
        </pc:spChg>
        <pc:picChg chg="add mod">
          <ac:chgData name="Rolando Rojas Sanfuentes (Alumno)" userId="S::rolando.rojass@usm.cl::2c56a9b6-e5a8-48f6-bb7c-ce0866612bbb" providerId="AD" clId="Web-{48094A1A-1C98-BD2F-AFDE-7E89D47FED78}" dt="2023-10-17T15:57:04.995" v="272" actId="1076"/>
          <ac:picMkLst>
            <pc:docMk/>
            <pc:sldMk cId="4269378765" sldId="305"/>
            <ac:picMk id="2" creationId="{150B3E57-0FEF-CF9C-ED35-58C28E252BFA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5:57:28.762" v="277" actId="1076"/>
          <ac:picMkLst>
            <pc:docMk/>
            <pc:sldMk cId="4269378765" sldId="305"/>
            <ac:picMk id="3" creationId="{4241A5DF-2238-78E0-06AA-AE3062192E05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5:57:06.886" v="273"/>
          <ac:picMkLst>
            <pc:docMk/>
            <pc:sldMk cId="4269378765" sldId="305"/>
            <ac:picMk id="6" creationId="{957B6181-B6E7-DBF8-BF07-9B678EF0948A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5:56:41.854" v="266"/>
          <ac:picMkLst>
            <pc:docMk/>
            <pc:sldMk cId="4269378765" sldId="305"/>
            <ac:picMk id="9" creationId="{A26EC2F1-CAEC-D5D8-CA17-36682E242E0E}"/>
          </ac:picMkLst>
        </pc:picChg>
      </pc:sldChg>
      <pc:sldChg chg="addSp delSp modSp add replId">
        <pc:chgData name="Rolando Rojas Sanfuentes (Alumno)" userId="S::rolando.rojass@usm.cl::2c56a9b6-e5a8-48f6-bb7c-ce0866612bbb" providerId="AD" clId="Web-{48094A1A-1C98-BD2F-AFDE-7E89D47FED78}" dt="2023-10-17T16:04:10.102" v="406" actId="1076"/>
        <pc:sldMkLst>
          <pc:docMk/>
          <pc:sldMk cId="130978505" sldId="319"/>
        </pc:sldMkLst>
        <pc:spChg chg="add del mod">
          <ac:chgData name="Rolando Rojas Sanfuentes (Alumno)" userId="S::rolando.rojass@usm.cl::2c56a9b6-e5a8-48f6-bb7c-ce0866612bbb" providerId="AD" clId="Web-{48094A1A-1C98-BD2F-AFDE-7E89D47FED78}" dt="2023-10-17T15:59:06.218" v="311"/>
          <ac:spMkLst>
            <pc:docMk/>
            <pc:sldMk cId="130978505" sldId="319"/>
            <ac:spMk id="3" creationId="{C1D0AF73-4F30-327B-9980-98A327D8DD3C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59:54.798" v="344" actId="1076"/>
          <ac:spMkLst>
            <pc:docMk/>
            <pc:sldMk cId="130978505" sldId="319"/>
            <ac:spMk id="7" creationId="{7D313FC0-DCA9-DD80-072F-11D07DE092AB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58:45.749" v="306" actId="1076"/>
          <ac:spMkLst>
            <pc:docMk/>
            <pc:sldMk cId="130978505" sldId="319"/>
            <ac:spMk id="10" creationId="{83E389B4-56A3-0683-DDCA-8D09994DA1DE}"/>
          </ac:spMkLst>
        </pc:spChg>
        <pc:spChg chg="add mod">
          <ac:chgData name="Rolando Rojas Sanfuentes (Alumno)" userId="S::rolando.rojass@usm.cl::2c56a9b6-e5a8-48f6-bb7c-ce0866612bbb" providerId="AD" clId="Web-{48094A1A-1C98-BD2F-AFDE-7E89D47FED78}" dt="2023-10-17T16:03:28.054" v="398" actId="1076"/>
          <ac:spMkLst>
            <pc:docMk/>
            <pc:sldMk cId="130978505" sldId="319"/>
            <ac:spMk id="11" creationId="{7498B5A7-02C6-6080-1A99-27691BEE1B30}"/>
          </ac:spMkLst>
        </pc:spChg>
        <pc:spChg chg="add mod">
          <ac:chgData name="Rolando Rojas Sanfuentes (Alumno)" userId="S::rolando.rojass@usm.cl::2c56a9b6-e5a8-48f6-bb7c-ce0866612bbb" providerId="AD" clId="Web-{48094A1A-1C98-BD2F-AFDE-7E89D47FED78}" dt="2023-10-17T16:03:28.070" v="399" actId="1076"/>
          <ac:spMkLst>
            <pc:docMk/>
            <pc:sldMk cId="130978505" sldId="319"/>
            <ac:spMk id="12" creationId="{0F5FAE7C-B3A6-B656-24A5-12BEC5A276AC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58:24.889" v="304" actId="20577"/>
          <ac:spMkLst>
            <pc:docMk/>
            <pc:sldMk cId="130978505" sldId="319"/>
            <ac:spMk id="295" creationId="{00000000-0000-0000-0000-000000000000}"/>
          </ac:spMkLst>
        </pc:spChg>
        <pc:spChg chg="del">
          <ac:chgData name="Rolando Rojas Sanfuentes (Alumno)" userId="S::rolando.rojass@usm.cl::2c56a9b6-e5a8-48f6-bb7c-ce0866612bbb" providerId="AD" clId="Web-{48094A1A-1C98-BD2F-AFDE-7E89D47FED78}" dt="2023-10-17T15:58:41.577" v="305"/>
          <ac:spMkLst>
            <pc:docMk/>
            <pc:sldMk cId="130978505" sldId="319"/>
            <ac:spMk id="297" creationId="{00000000-0000-0000-0000-000000000000}"/>
          </ac:spMkLst>
        </pc:spChg>
        <pc:picChg chg="add mod">
          <ac:chgData name="Rolando Rojas Sanfuentes (Alumno)" userId="S::rolando.rojass@usm.cl::2c56a9b6-e5a8-48f6-bb7c-ce0866612bbb" providerId="AD" clId="Web-{48094A1A-1C98-BD2F-AFDE-7E89D47FED78}" dt="2023-10-17T15:59:03.327" v="310" actId="1076"/>
          <ac:picMkLst>
            <pc:docMk/>
            <pc:sldMk cId="130978505" sldId="319"/>
            <ac:picMk id="4" creationId="{73203C68-6651-B50B-0365-B0F44D803573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5:59:50.282" v="343" actId="1076"/>
          <ac:picMkLst>
            <pc:docMk/>
            <pc:sldMk cId="130978505" sldId="319"/>
            <ac:picMk id="5" creationId="{D08A0CE1-FA55-D2EF-7537-4569B5F2D752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5:59:41.282" v="339"/>
          <ac:picMkLst>
            <pc:docMk/>
            <pc:sldMk cId="130978505" sldId="319"/>
            <ac:picMk id="6" creationId="{957B6181-B6E7-DBF8-BF07-9B678EF0948A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03:28.039" v="397" actId="1076"/>
          <ac:picMkLst>
            <pc:docMk/>
            <pc:sldMk cId="130978505" sldId="319"/>
            <ac:picMk id="8" creationId="{382D3883-CCB2-B5DF-8E78-6018D355924F}"/>
          </ac:picMkLst>
        </pc:picChg>
        <pc:picChg chg="del mod">
          <ac:chgData name="Rolando Rojas Sanfuentes (Alumno)" userId="S::rolando.rojass@usm.cl::2c56a9b6-e5a8-48f6-bb7c-ce0866612bbb" providerId="AD" clId="Web-{48094A1A-1C98-BD2F-AFDE-7E89D47FED78}" dt="2023-10-17T15:58:49.046" v="308"/>
          <ac:picMkLst>
            <pc:docMk/>
            <pc:sldMk cId="130978505" sldId="319"/>
            <ac:picMk id="9" creationId="{A26EC2F1-CAEC-D5D8-CA17-36682E242E0E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03:28.070" v="400" actId="1076"/>
          <ac:picMkLst>
            <pc:docMk/>
            <pc:sldMk cId="130978505" sldId="319"/>
            <ac:picMk id="13" creationId="{6F369189-A9DD-86AB-1E69-9B94FB49F73D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03:47.883" v="403" actId="1076"/>
          <ac:picMkLst>
            <pc:docMk/>
            <pc:sldMk cId="130978505" sldId="319"/>
            <ac:picMk id="14" creationId="{5BE785D3-E2B1-02DC-A1D0-5C17D9EF4E0D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04:10.102" v="406" actId="1076"/>
          <ac:picMkLst>
            <pc:docMk/>
            <pc:sldMk cId="130978505" sldId="319"/>
            <ac:picMk id="15" creationId="{4084AF29-4C78-5DD0-A8D7-E8BD1E3BF28A}"/>
          </ac:picMkLst>
        </pc:picChg>
      </pc:sldChg>
      <pc:sldChg chg="addSp delSp modSp add replId">
        <pc:chgData name="Rolando Rojas Sanfuentes (Alumno)" userId="S::rolando.rojass@usm.cl::2c56a9b6-e5a8-48f6-bb7c-ce0866612bbb" providerId="AD" clId="Web-{48094A1A-1C98-BD2F-AFDE-7E89D47FED78}" dt="2023-10-17T16:20:11.351" v="510" actId="1076"/>
        <pc:sldMkLst>
          <pc:docMk/>
          <pc:sldMk cId="1528362463" sldId="320"/>
        </pc:sldMkLst>
        <pc:spChg chg="del">
          <ac:chgData name="Rolando Rojas Sanfuentes (Alumno)" userId="S::rolando.rojass@usm.cl::2c56a9b6-e5a8-48f6-bb7c-ce0866612bbb" providerId="AD" clId="Web-{48094A1A-1C98-BD2F-AFDE-7E89D47FED78}" dt="2023-10-17T16:08:24.548" v="436"/>
          <ac:spMkLst>
            <pc:docMk/>
            <pc:sldMk cId="1528362463" sldId="320"/>
            <ac:spMk id="7" creationId="{7D313FC0-DCA9-DD80-072F-11D07DE092AB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6:20:05.601" v="505" actId="1076"/>
          <ac:spMkLst>
            <pc:docMk/>
            <pc:sldMk cId="1528362463" sldId="320"/>
            <ac:spMk id="10" creationId="{83E389B4-56A3-0683-DDCA-8D09994DA1DE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6:19:55.788" v="502" actId="1076"/>
          <ac:spMkLst>
            <pc:docMk/>
            <pc:sldMk cId="1528362463" sldId="320"/>
            <ac:spMk id="11" creationId="{7498B5A7-02C6-6080-1A99-27691BEE1B30}"/>
          </ac:spMkLst>
        </pc:spChg>
        <pc:spChg chg="del">
          <ac:chgData name="Rolando Rojas Sanfuentes (Alumno)" userId="S::rolando.rojass@usm.cl::2c56a9b6-e5a8-48f6-bb7c-ce0866612bbb" providerId="AD" clId="Web-{48094A1A-1C98-BD2F-AFDE-7E89D47FED78}" dt="2023-10-17T16:19:42.913" v="499"/>
          <ac:spMkLst>
            <pc:docMk/>
            <pc:sldMk cId="1528362463" sldId="320"/>
            <ac:spMk id="12" creationId="{0F5FAE7C-B3A6-B656-24A5-12BEC5A276AC}"/>
          </ac:spMkLst>
        </pc:spChg>
        <pc:picChg chg="add mod">
          <ac:chgData name="Rolando Rojas Sanfuentes (Alumno)" userId="S::rolando.rojass@usm.cl::2c56a9b6-e5a8-48f6-bb7c-ce0866612bbb" providerId="AD" clId="Web-{48094A1A-1C98-BD2F-AFDE-7E89D47FED78}" dt="2023-10-17T16:20:05.601" v="506" actId="1076"/>
          <ac:picMkLst>
            <pc:docMk/>
            <pc:sldMk cId="1528362463" sldId="320"/>
            <ac:picMk id="2" creationId="{5771532D-C72F-43B4-FC3D-020FD3636A0D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20:05.617" v="507" actId="1076"/>
          <ac:picMkLst>
            <pc:docMk/>
            <pc:sldMk cId="1528362463" sldId="320"/>
            <ac:picMk id="3" creationId="{8F589843-C3CE-5614-E34B-7222CB56C587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6:08:13.219" v="432"/>
          <ac:picMkLst>
            <pc:docMk/>
            <pc:sldMk cId="1528362463" sldId="320"/>
            <ac:picMk id="4" creationId="{73203C68-6651-B50B-0365-B0F44D803573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6:08:14.516" v="433"/>
          <ac:picMkLst>
            <pc:docMk/>
            <pc:sldMk cId="1528362463" sldId="320"/>
            <ac:picMk id="5" creationId="{D08A0CE1-FA55-D2EF-7537-4569B5F2D752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20:05.617" v="508" actId="1076"/>
          <ac:picMkLst>
            <pc:docMk/>
            <pc:sldMk cId="1528362463" sldId="320"/>
            <ac:picMk id="6" creationId="{A953160C-7705-474E-FC0B-75EF5AEF8E1B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6:18:10.425" v="489"/>
          <ac:picMkLst>
            <pc:docMk/>
            <pc:sldMk cId="1528362463" sldId="320"/>
            <ac:picMk id="8" creationId="{382D3883-CCB2-B5DF-8E78-6018D355924F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20:05.632" v="509" actId="1076"/>
          <ac:picMkLst>
            <pc:docMk/>
            <pc:sldMk cId="1528362463" sldId="320"/>
            <ac:picMk id="9" creationId="{BA742215-4D01-9760-66D1-92DA3601FB5E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6:19:44.819" v="500"/>
          <ac:picMkLst>
            <pc:docMk/>
            <pc:sldMk cId="1528362463" sldId="320"/>
            <ac:picMk id="13" creationId="{6F369189-A9DD-86AB-1E69-9B94FB49F73D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6:08:26.079" v="437"/>
          <ac:picMkLst>
            <pc:docMk/>
            <pc:sldMk cId="1528362463" sldId="320"/>
            <ac:picMk id="14" creationId="{5BE785D3-E2B1-02DC-A1D0-5C17D9EF4E0D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6:19:46.491" v="501"/>
          <ac:picMkLst>
            <pc:docMk/>
            <pc:sldMk cId="1528362463" sldId="320"/>
            <ac:picMk id="15" creationId="{4084AF29-4C78-5DD0-A8D7-E8BD1E3BF28A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20:11.351" v="510" actId="1076"/>
          <ac:picMkLst>
            <pc:docMk/>
            <pc:sldMk cId="1528362463" sldId="320"/>
            <ac:picMk id="16" creationId="{B34D5EE4-5595-F84A-5BE0-73226A777CFF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19:55.788" v="503" actId="1076"/>
          <ac:picMkLst>
            <pc:docMk/>
            <pc:sldMk cId="1528362463" sldId="320"/>
            <ac:picMk id="17" creationId="{AD18205F-06F9-EB44-1D21-96AD777E9B35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19:55.804" v="504" actId="1076"/>
          <ac:picMkLst>
            <pc:docMk/>
            <pc:sldMk cId="1528362463" sldId="320"/>
            <ac:picMk id="18" creationId="{8C233525-06F6-9188-2AB3-25CE8C29B400}"/>
          </ac:picMkLst>
        </pc:picChg>
      </pc:sldChg>
    </pc:docChg>
  </pc:docChgLst>
  <pc:docChgLst>
    <pc:chgData name="Rolando Rojas" userId="2c56a9b6-e5a8-48f6-bb7c-ce0866612bbb" providerId="ADAL" clId="{041A0E95-CA61-47AB-9FE6-D30CD90CA27E}"/>
    <pc:docChg chg="undo redo custSel addSld delSld modSld sldOrd">
      <pc:chgData name="Rolando Rojas" userId="2c56a9b6-e5a8-48f6-bb7c-ce0866612bbb" providerId="ADAL" clId="{041A0E95-CA61-47AB-9FE6-D30CD90CA27E}" dt="2023-10-25T19:16:04.117" v="1217" actId="114"/>
      <pc:docMkLst>
        <pc:docMk/>
      </pc:docMkLst>
      <pc:sldChg chg="modSp mod">
        <pc:chgData name="Rolando Rojas" userId="2c56a9b6-e5a8-48f6-bb7c-ce0866612bbb" providerId="ADAL" clId="{041A0E95-CA61-47AB-9FE6-D30CD90CA27E}" dt="2023-10-25T19:09:28.666" v="1183" actId="20577"/>
        <pc:sldMkLst>
          <pc:docMk/>
          <pc:sldMk cId="0" sldId="296"/>
        </pc:sldMkLst>
        <pc:spChg chg="mod">
          <ac:chgData name="Rolando Rojas" userId="2c56a9b6-e5a8-48f6-bb7c-ce0866612bbb" providerId="ADAL" clId="{041A0E95-CA61-47AB-9FE6-D30CD90CA27E}" dt="2023-10-25T19:09:28.666" v="1183" actId="20577"/>
          <ac:spMkLst>
            <pc:docMk/>
            <pc:sldMk cId="0" sldId="296"/>
            <ac:spMk id="220" creationId="{00000000-0000-0000-0000-000000000000}"/>
          </ac:spMkLst>
        </pc:spChg>
      </pc:sldChg>
      <pc:sldChg chg="addSp modSp mod">
        <pc:chgData name="Rolando Rojas" userId="2c56a9b6-e5a8-48f6-bb7c-ce0866612bbb" providerId="ADAL" clId="{041A0E95-CA61-47AB-9FE6-D30CD90CA27E}" dt="2023-10-25T19:09:11.802" v="1172" actId="20577"/>
        <pc:sldMkLst>
          <pc:docMk/>
          <pc:sldMk cId="0" sldId="297"/>
        </pc:sldMkLst>
        <pc:spChg chg="add mod">
          <ac:chgData name="Rolando Rojas" userId="2c56a9b6-e5a8-48f6-bb7c-ce0866612bbb" providerId="ADAL" clId="{041A0E95-CA61-47AB-9FE6-D30CD90CA27E}" dt="2023-10-25T19:09:00.322" v="1168" actId="20577"/>
          <ac:spMkLst>
            <pc:docMk/>
            <pc:sldMk cId="0" sldId="297"/>
            <ac:spMk id="2" creationId="{317DCE8B-33D6-CAAE-D19F-ACE33DA2B5E6}"/>
          </ac:spMkLst>
        </pc:spChg>
        <pc:spChg chg="add mod">
          <ac:chgData name="Rolando Rojas" userId="2c56a9b6-e5a8-48f6-bb7c-ce0866612bbb" providerId="ADAL" clId="{041A0E95-CA61-47AB-9FE6-D30CD90CA27E}" dt="2023-10-25T19:08:51.942" v="1122" actId="20577"/>
          <ac:spMkLst>
            <pc:docMk/>
            <pc:sldMk cId="0" sldId="297"/>
            <ac:spMk id="3" creationId="{B5150A19-1DB1-7A2B-0306-8A9B822E4781}"/>
          </ac:spMkLst>
        </pc:spChg>
        <pc:spChg chg="mod">
          <ac:chgData name="Rolando Rojas" userId="2c56a9b6-e5a8-48f6-bb7c-ce0866612bbb" providerId="ADAL" clId="{041A0E95-CA61-47AB-9FE6-D30CD90CA27E}" dt="2023-10-25T03:48:17.011" v="210" actId="20577"/>
          <ac:spMkLst>
            <pc:docMk/>
            <pc:sldMk cId="0" sldId="297"/>
            <ac:spMk id="237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03:47:56.528" v="198" actId="1076"/>
          <ac:spMkLst>
            <pc:docMk/>
            <pc:sldMk cId="0" sldId="297"/>
            <ac:spMk id="239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03:47:53.850" v="197" actId="1076"/>
          <ac:spMkLst>
            <pc:docMk/>
            <pc:sldMk cId="0" sldId="297"/>
            <ac:spMk id="240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9:07:56.421" v="1078" actId="20577"/>
          <ac:spMkLst>
            <pc:docMk/>
            <pc:sldMk cId="0" sldId="297"/>
            <ac:spMk id="241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9:08:12.673" v="1116" actId="20577"/>
          <ac:spMkLst>
            <pc:docMk/>
            <pc:sldMk cId="0" sldId="297"/>
            <ac:spMk id="246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9:08:01.524" v="1079" actId="1076"/>
          <ac:spMkLst>
            <pc:docMk/>
            <pc:sldMk cId="0" sldId="297"/>
            <ac:spMk id="247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9:09:11.802" v="1172" actId="20577"/>
          <ac:spMkLst>
            <pc:docMk/>
            <pc:sldMk cId="0" sldId="297"/>
            <ac:spMk id="248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9:09:06.434" v="1169" actId="1076"/>
          <ac:spMkLst>
            <pc:docMk/>
            <pc:sldMk cId="0" sldId="297"/>
            <ac:spMk id="249" creationId="{00000000-0000-0000-0000-000000000000}"/>
          </ac:spMkLst>
        </pc:spChg>
      </pc:sldChg>
      <pc:sldChg chg="delSp modSp add del mod">
        <pc:chgData name="Rolando Rojas" userId="2c56a9b6-e5a8-48f6-bb7c-ce0866612bbb" providerId="ADAL" clId="{041A0E95-CA61-47AB-9FE6-D30CD90CA27E}" dt="2023-10-25T04:00:55.728" v="470" actId="2696"/>
        <pc:sldMkLst>
          <pc:docMk/>
          <pc:sldMk cId="1816478875" sldId="304"/>
        </pc:sldMkLst>
        <pc:spChg chg="del">
          <ac:chgData name="Rolando Rojas" userId="2c56a9b6-e5a8-48f6-bb7c-ce0866612bbb" providerId="ADAL" clId="{041A0E95-CA61-47AB-9FE6-D30CD90CA27E}" dt="2023-10-25T03:50:33.732" v="323" actId="478"/>
          <ac:spMkLst>
            <pc:docMk/>
            <pc:sldMk cId="1816478875" sldId="304"/>
            <ac:spMk id="4" creationId="{4C260859-EF40-393F-2DD9-98816BC28085}"/>
          </ac:spMkLst>
        </pc:spChg>
        <pc:spChg chg="del">
          <ac:chgData name="Rolando Rojas" userId="2c56a9b6-e5a8-48f6-bb7c-ce0866612bbb" providerId="ADAL" clId="{041A0E95-CA61-47AB-9FE6-D30CD90CA27E}" dt="2023-10-25T03:50:41.533" v="324" actId="478"/>
          <ac:spMkLst>
            <pc:docMk/>
            <pc:sldMk cId="1816478875" sldId="304"/>
            <ac:spMk id="5" creationId="{34609E33-03F4-1E88-8681-10801DBEB674}"/>
          </ac:spMkLst>
        </pc:spChg>
        <pc:spChg chg="del">
          <ac:chgData name="Rolando Rojas" userId="2c56a9b6-e5a8-48f6-bb7c-ce0866612bbb" providerId="ADAL" clId="{041A0E95-CA61-47AB-9FE6-D30CD90CA27E}" dt="2023-10-25T03:50:41.533" v="324" actId="478"/>
          <ac:spMkLst>
            <pc:docMk/>
            <pc:sldMk cId="1816478875" sldId="304"/>
            <ac:spMk id="6" creationId="{939A56EE-1F38-5E6C-A761-95D3B23383C4}"/>
          </ac:spMkLst>
        </pc:spChg>
        <pc:spChg chg="del">
          <ac:chgData name="Rolando Rojas" userId="2c56a9b6-e5a8-48f6-bb7c-ce0866612bbb" providerId="ADAL" clId="{041A0E95-CA61-47AB-9FE6-D30CD90CA27E}" dt="2023-10-25T03:50:41.533" v="324" actId="478"/>
          <ac:spMkLst>
            <pc:docMk/>
            <pc:sldMk cId="1816478875" sldId="304"/>
            <ac:spMk id="11" creationId="{4F0D857A-0F66-972D-25B1-9AED2B4024D1}"/>
          </ac:spMkLst>
        </pc:spChg>
        <pc:spChg chg="del">
          <ac:chgData name="Rolando Rojas" userId="2c56a9b6-e5a8-48f6-bb7c-ce0866612bbb" providerId="ADAL" clId="{041A0E95-CA61-47AB-9FE6-D30CD90CA27E}" dt="2023-10-25T03:50:41.533" v="324" actId="478"/>
          <ac:spMkLst>
            <pc:docMk/>
            <pc:sldMk cId="1816478875" sldId="304"/>
            <ac:spMk id="13" creationId="{95751C21-1F97-73F5-A6AA-760B92FF0766}"/>
          </ac:spMkLst>
        </pc:spChg>
        <pc:spChg chg="del">
          <ac:chgData name="Rolando Rojas" userId="2c56a9b6-e5a8-48f6-bb7c-ce0866612bbb" providerId="ADAL" clId="{041A0E95-CA61-47AB-9FE6-D30CD90CA27E}" dt="2023-10-25T03:50:41.533" v="324" actId="478"/>
          <ac:spMkLst>
            <pc:docMk/>
            <pc:sldMk cId="1816478875" sldId="304"/>
            <ac:spMk id="15" creationId="{87F89770-5B17-DBCE-A3AF-CC549F093F15}"/>
          </ac:spMkLst>
        </pc:spChg>
        <pc:spChg chg="mod">
          <ac:chgData name="Rolando Rojas" userId="2c56a9b6-e5a8-48f6-bb7c-ce0866612bbb" providerId="ADAL" clId="{041A0E95-CA61-47AB-9FE6-D30CD90CA27E}" dt="2023-10-25T03:49:51.675" v="317" actId="14100"/>
          <ac:spMkLst>
            <pc:docMk/>
            <pc:sldMk cId="1816478875" sldId="304"/>
            <ac:spMk id="295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03:51:42.250" v="333" actId="1076"/>
          <ac:spMkLst>
            <pc:docMk/>
            <pc:sldMk cId="1816478875" sldId="304"/>
            <ac:spMk id="297" creationId="{00000000-0000-0000-0000-000000000000}"/>
          </ac:spMkLst>
        </pc:spChg>
        <pc:picChg chg="del">
          <ac:chgData name="Rolando Rojas" userId="2c56a9b6-e5a8-48f6-bb7c-ce0866612bbb" providerId="ADAL" clId="{041A0E95-CA61-47AB-9FE6-D30CD90CA27E}" dt="2023-10-25T03:50:19.115" v="321" actId="478"/>
          <ac:picMkLst>
            <pc:docMk/>
            <pc:sldMk cId="1816478875" sldId="304"/>
            <ac:picMk id="2" creationId="{46497498-4AFA-730F-72CE-624D1835DCEB}"/>
          </ac:picMkLst>
        </pc:picChg>
      </pc:sldChg>
      <pc:sldChg chg="del">
        <pc:chgData name="Rolando Rojas" userId="2c56a9b6-e5a8-48f6-bb7c-ce0866612bbb" providerId="ADAL" clId="{041A0E95-CA61-47AB-9FE6-D30CD90CA27E}" dt="2023-10-25T19:02:17.184" v="909" actId="47"/>
        <pc:sldMkLst>
          <pc:docMk/>
          <pc:sldMk cId="4269378765" sldId="305"/>
        </pc:sldMkLst>
      </pc:sldChg>
      <pc:sldChg chg="del">
        <pc:chgData name="Rolando Rojas" userId="2c56a9b6-e5a8-48f6-bb7c-ce0866612bbb" providerId="ADAL" clId="{041A0E95-CA61-47AB-9FE6-D30CD90CA27E}" dt="2023-10-25T19:02:22.149" v="913" actId="47"/>
        <pc:sldMkLst>
          <pc:docMk/>
          <pc:sldMk cId="16281608" sldId="310"/>
        </pc:sldMkLst>
      </pc:sldChg>
      <pc:sldChg chg="modSp mod">
        <pc:chgData name="Rolando Rojas" userId="2c56a9b6-e5a8-48f6-bb7c-ce0866612bbb" providerId="ADAL" clId="{041A0E95-CA61-47AB-9FE6-D30CD90CA27E}" dt="2023-10-25T19:04:04.818" v="934" actId="20577"/>
        <pc:sldMkLst>
          <pc:docMk/>
          <pc:sldMk cId="3284822836" sldId="311"/>
        </pc:sldMkLst>
        <pc:spChg chg="mod">
          <ac:chgData name="Rolando Rojas" userId="2c56a9b6-e5a8-48f6-bb7c-ce0866612bbb" providerId="ADAL" clId="{041A0E95-CA61-47AB-9FE6-D30CD90CA27E}" dt="2023-10-25T19:04:04.818" v="934" actId="20577"/>
          <ac:spMkLst>
            <pc:docMk/>
            <pc:sldMk cId="3284822836" sldId="311"/>
            <ac:spMk id="297" creationId="{00000000-0000-0000-0000-000000000000}"/>
          </ac:spMkLst>
        </pc:spChg>
      </pc:sldChg>
      <pc:sldChg chg="modSp mod">
        <pc:chgData name="Rolando Rojas" userId="2c56a9b6-e5a8-48f6-bb7c-ce0866612bbb" providerId="ADAL" clId="{041A0E95-CA61-47AB-9FE6-D30CD90CA27E}" dt="2023-10-25T19:09:41.193" v="1204" actId="20577"/>
        <pc:sldMkLst>
          <pc:docMk/>
          <pc:sldMk cId="2404114276" sldId="313"/>
        </pc:sldMkLst>
        <pc:spChg chg="mod">
          <ac:chgData name="Rolando Rojas" userId="2c56a9b6-e5a8-48f6-bb7c-ce0866612bbb" providerId="ADAL" clId="{041A0E95-CA61-47AB-9FE6-D30CD90CA27E}" dt="2023-10-25T19:09:41.193" v="1204" actId="20577"/>
          <ac:spMkLst>
            <pc:docMk/>
            <pc:sldMk cId="2404114276" sldId="313"/>
            <ac:spMk id="220" creationId="{00000000-0000-0000-0000-000000000000}"/>
          </ac:spMkLst>
        </pc:spChg>
      </pc:sldChg>
      <pc:sldChg chg="add del">
        <pc:chgData name="Rolando Rojas" userId="2c56a9b6-e5a8-48f6-bb7c-ce0866612bbb" providerId="ADAL" clId="{041A0E95-CA61-47AB-9FE6-D30CD90CA27E}" dt="2023-10-25T19:10:58.992" v="1206"/>
        <pc:sldMkLst>
          <pc:docMk/>
          <pc:sldMk cId="828335438" sldId="314"/>
        </pc:sldMkLst>
      </pc:sldChg>
      <pc:sldChg chg="del">
        <pc:chgData name="Rolando Rojas" userId="2c56a9b6-e5a8-48f6-bb7c-ce0866612bbb" providerId="ADAL" clId="{041A0E95-CA61-47AB-9FE6-D30CD90CA27E}" dt="2023-10-25T19:07:11.414" v="1021" actId="47"/>
        <pc:sldMkLst>
          <pc:docMk/>
          <pc:sldMk cId="3095675664" sldId="316"/>
        </pc:sldMkLst>
      </pc:sldChg>
      <pc:sldChg chg="modSp del mod ord">
        <pc:chgData name="Rolando Rojas" userId="2c56a9b6-e5a8-48f6-bb7c-ce0866612bbb" providerId="ADAL" clId="{041A0E95-CA61-47AB-9FE6-D30CD90CA27E}" dt="2023-10-25T18:52:06.638" v="709" actId="47"/>
        <pc:sldMkLst>
          <pc:docMk/>
          <pc:sldMk cId="130978505" sldId="319"/>
        </pc:sldMkLst>
        <pc:spChg chg="mod">
          <ac:chgData name="Rolando Rojas" userId="2c56a9b6-e5a8-48f6-bb7c-ce0866612bbb" providerId="ADAL" clId="{041A0E95-CA61-47AB-9FE6-D30CD90CA27E}" dt="2023-10-25T03:54:03.110" v="401" actId="20577"/>
          <ac:spMkLst>
            <pc:docMk/>
            <pc:sldMk cId="130978505" sldId="319"/>
            <ac:spMk id="295" creationId="{00000000-0000-0000-0000-000000000000}"/>
          </ac:spMkLst>
        </pc:spChg>
      </pc:sldChg>
      <pc:sldChg chg="del">
        <pc:chgData name="Rolando Rojas" userId="2c56a9b6-e5a8-48f6-bb7c-ce0866612bbb" providerId="ADAL" clId="{041A0E95-CA61-47AB-9FE6-D30CD90CA27E}" dt="2023-10-25T19:02:18.206" v="910" actId="47"/>
        <pc:sldMkLst>
          <pc:docMk/>
          <pc:sldMk cId="1528362463" sldId="320"/>
        </pc:sldMkLst>
      </pc:sldChg>
      <pc:sldChg chg="del">
        <pc:chgData name="Rolando Rojas" userId="2c56a9b6-e5a8-48f6-bb7c-ce0866612bbb" providerId="ADAL" clId="{041A0E95-CA61-47AB-9FE6-D30CD90CA27E}" dt="2023-10-25T19:02:19.282" v="911" actId="47"/>
        <pc:sldMkLst>
          <pc:docMk/>
          <pc:sldMk cId="3303317194" sldId="321"/>
        </pc:sldMkLst>
      </pc:sldChg>
      <pc:sldChg chg="del">
        <pc:chgData name="Rolando Rojas" userId="2c56a9b6-e5a8-48f6-bb7c-ce0866612bbb" providerId="ADAL" clId="{041A0E95-CA61-47AB-9FE6-D30CD90CA27E}" dt="2023-10-25T19:02:20.713" v="912" actId="47"/>
        <pc:sldMkLst>
          <pc:docMk/>
          <pc:sldMk cId="4242194992" sldId="322"/>
        </pc:sldMkLst>
      </pc:sldChg>
      <pc:sldChg chg="del">
        <pc:chgData name="Rolando Rojas" userId="2c56a9b6-e5a8-48f6-bb7c-ce0866612bbb" providerId="ADAL" clId="{041A0E95-CA61-47AB-9FE6-D30CD90CA27E}" dt="2023-10-25T19:07:09.614" v="1020" actId="47"/>
        <pc:sldMkLst>
          <pc:docMk/>
          <pc:sldMk cId="1543025398" sldId="323"/>
        </pc:sldMkLst>
      </pc:sldChg>
      <pc:sldChg chg="addSp delSp modSp add mod">
        <pc:chgData name="Rolando Rojas" userId="2c56a9b6-e5a8-48f6-bb7c-ce0866612bbb" providerId="ADAL" clId="{041A0E95-CA61-47AB-9FE6-D30CD90CA27E}" dt="2023-10-25T03:53:26.956" v="385" actId="20577"/>
        <pc:sldMkLst>
          <pc:docMk/>
          <pc:sldMk cId="3587463807" sldId="324"/>
        </pc:sldMkLst>
        <pc:spChg chg="add del mod">
          <ac:chgData name="Rolando Rojas" userId="2c56a9b6-e5a8-48f6-bb7c-ce0866612bbb" providerId="ADAL" clId="{041A0E95-CA61-47AB-9FE6-D30CD90CA27E}" dt="2023-10-25T03:52:19.612" v="352" actId="478"/>
          <ac:spMkLst>
            <pc:docMk/>
            <pc:sldMk cId="3587463807" sldId="324"/>
            <ac:spMk id="3" creationId="{4780A224-282A-F1A9-745A-39AF540830D6}"/>
          </ac:spMkLst>
        </pc:spChg>
        <pc:spChg chg="mod">
          <ac:chgData name="Rolando Rojas" userId="2c56a9b6-e5a8-48f6-bb7c-ce0866612bbb" providerId="ADAL" clId="{041A0E95-CA61-47AB-9FE6-D30CD90CA27E}" dt="2023-10-25T03:53:26.956" v="385" actId="20577"/>
          <ac:spMkLst>
            <pc:docMk/>
            <pc:sldMk cId="3587463807" sldId="324"/>
            <ac:spMk id="295" creationId="{00000000-0000-0000-0000-000000000000}"/>
          </ac:spMkLst>
        </pc:spChg>
        <pc:spChg chg="add del mod">
          <ac:chgData name="Rolando Rojas" userId="2c56a9b6-e5a8-48f6-bb7c-ce0866612bbb" providerId="ADAL" clId="{041A0E95-CA61-47AB-9FE6-D30CD90CA27E}" dt="2023-10-25T03:53:13.255" v="374" actId="404"/>
          <ac:spMkLst>
            <pc:docMk/>
            <pc:sldMk cId="3587463807" sldId="324"/>
            <ac:spMk id="297" creationId="{00000000-0000-0000-0000-000000000000}"/>
          </ac:spMkLst>
        </pc:spChg>
        <pc:picChg chg="add mod">
          <ac:chgData name="Rolando Rojas" userId="2c56a9b6-e5a8-48f6-bb7c-ce0866612bbb" providerId="ADAL" clId="{041A0E95-CA61-47AB-9FE6-D30CD90CA27E}" dt="2023-10-25T03:52:55.808" v="357" actId="1076"/>
          <ac:picMkLst>
            <pc:docMk/>
            <pc:sldMk cId="3587463807" sldId="324"/>
            <ac:picMk id="5" creationId="{C280345E-767D-B697-95D5-61CEC62EA2C0}"/>
          </ac:picMkLst>
        </pc:picChg>
      </pc:sldChg>
      <pc:sldChg chg="modSp add mod ord">
        <pc:chgData name="Rolando Rojas" userId="2c56a9b6-e5a8-48f6-bb7c-ce0866612bbb" providerId="ADAL" clId="{041A0E95-CA61-47AB-9FE6-D30CD90CA27E}" dt="2023-10-25T03:57:05.272" v="429" actId="20577"/>
        <pc:sldMkLst>
          <pc:docMk/>
          <pc:sldMk cId="881482252" sldId="325"/>
        </pc:sldMkLst>
        <pc:spChg chg="mod">
          <ac:chgData name="Rolando Rojas" userId="2c56a9b6-e5a8-48f6-bb7c-ce0866612bbb" providerId="ADAL" clId="{041A0E95-CA61-47AB-9FE6-D30CD90CA27E}" dt="2023-10-25T03:57:05.272" v="429" actId="20577"/>
          <ac:spMkLst>
            <pc:docMk/>
            <pc:sldMk cId="881482252" sldId="325"/>
            <ac:spMk id="295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03:55:17.051" v="416" actId="1076"/>
          <ac:spMkLst>
            <pc:docMk/>
            <pc:sldMk cId="881482252" sldId="325"/>
            <ac:spMk id="297" creationId="{00000000-0000-0000-0000-000000000000}"/>
          </ac:spMkLst>
        </pc:spChg>
      </pc:sldChg>
      <pc:sldChg chg="addSp delSp modSp add mod ord">
        <pc:chgData name="Rolando Rojas" userId="2c56a9b6-e5a8-48f6-bb7c-ce0866612bbb" providerId="ADAL" clId="{041A0E95-CA61-47AB-9FE6-D30CD90CA27E}" dt="2023-10-25T03:58:26.596" v="455" actId="1076"/>
        <pc:sldMkLst>
          <pc:docMk/>
          <pc:sldMk cId="2321474913" sldId="326"/>
        </pc:sldMkLst>
        <pc:spChg chg="add mod">
          <ac:chgData name="Rolando Rojas" userId="2c56a9b6-e5a8-48f6-bb7c-ce0866612bbb" providerId="ADAL" clId="{041A0E95-CA61-47AB-9FE6-D30CD90CA27E}" dt="2023-10-25T03:58:11.704" v="450" actId="478"/>
          <ac:spMkLst>
            <pc:docMk/>
            <pc:sldMk cId="2321474913" sldId="326"/>
            <ac:spMk id="10" creationId="{7B144371-0C99-05BC-3294-C662D8D11335}"/>
          </ac:spMkLst>
        </pc:spChg>
        <pc:spChg chg="mod">
          <ac:chgData name="Rolando Rojas" userId="2c56a9b6-e5a8-48f6-bb7c-ce0866612bbb" providerId="ADAL" clId="{041A0E95-CA61-47AB-9FE6-D30CD90CA27E}" dt="2023-10-25T03:57:13.035" v="439" actId="20577"/>
          <ac:spMkLst>
            <pc:docMk/>
            <pc:sldMk cId="2321474913" sldId="326"/>
            <ac:spMk id="295" creationId="{00000000-0000-0000-0000-000000000000}"/>
          </ac:spMkLst>
        </pc:spChg>
        <pc:spChg chg="del">
          <ac:chgData name="Rolando Rojas" userId="2c56a9b6-e5a8-48f6-bb7c-ce0866612bbb" providerId="ADAL" clId="{041A0E95-CA61-47AB-9FE6-D30CD90CA27E}" dt="2023-10-25T03:58:11.704" v="450" actId="478"/>
          <ac:spMkLst>
            <pc:docMk/>
            <pc:sldMk cId="2321474913" sldId="326"/>
            <ac:spMk id="297" creationId="{00000000-0000-0000-0000-000000000000}"/>
          </ac:spMkLst>
        </pc:spChg>
        <pc:picChg chg="add mod">
          <ac:chgData name="Rolando Rojas" userId="2c56a9b6-e5a8-48f6-bb7c-ce0866612bbb" providerId="ADAL" clId="{041A0E95-CA61-47AB-9FE6-D30CD90CA27E}" dt="2023-10-25T03:57:38.165" v="445" actId="1076"/>
          <ac:picMkLst>
            <pc:docMk/>
            <pc:sldMk cId="2321474913" sldId="326"/>
            <ac:picMk id="3" creationId="{BC3CB060-DCD7-E3C8-72EB-785DA6D70C32}"/>
          </ac:picMkLst>
        </pc:picChg>
        <pc:picChg chg="del">
          <ac:chgData name="Rolando Rojas" userId="2c56a9b6-e5a8-48f6-bb7c-ce0866612bbb" providerId="ADAL" clId="{041A0E95-CA61-47AB-9FE6-D30CD90CA27E}" dt="2023-10-25T03:57:16.618" v="440" actId="478"/>
          <ac:picMkLst>
            <pc:docMk/>
            <pc:sldMk cId="2321474913" sldId="326"/>
            <ac:picMk id="5" creationId="{C280345E-767D-B697-95D5-61CEC62EA2C0}"/>
          </ac:picMkLst>
        </pc:picChg>
        <pc:picChg chg="add mod">
          <ac:chgData name="Rolando Rojas" userId="2c56a9b6-e5a8-48f6-bb7c-ce0866612bbb" providerId="ADAL" clId="{041A0E95-CA61-47AB-9FE6-D30CD90CA27E}" dt="2023-10-25T03:58:26.596" v="455" actId="1076"/>
          <ac:picMkLst>
            <pc:docMk/>
            <pc:sldMk cId="2321474913" sldId="326"/>
            <ac:picMk id="6" creationId="{B89B21EE-6061-9519-ECE8-7F3C349173E5}"/>
          </ac:picMkLst>
        </pc:picChg>
        <pc:picChg chg="add mod">
          <ac:chgData name="Rolando Rojas" userId="2c56a9b6-e5a8-48f6-bb7c-ce0866612bbb" providerId="ADAL" clId="{041A0E95-CA61-47AB-9FE6-D30CD90CA27E}" dt="2023-10-25T03:58:18.373" v="453" actId="1076"/>
          <ac:picMkLst>
            <pc:docMk/>
            <pc:sldMk cId="2321474913" sldId="326"/>
            <ac:picMk id="8" creationId="{77FDEDA3-BF7F-171C-E016-2A48D5866044}"/>
          </ac:picMkLst>
        </pc:picChg>
      </pc:sldChg>
      <pc:sldChg chg="addSp modSp add mod ord">
        <pc:chgData name="Rolando Rojas" userId="2c56a9b6-e5a8-48f6-bb7c-ce0866612bbb" providerId="ADAL" clId="{041A0E95-CA61-47AB-9FE6-D30CD90CA27E}" dt="2023-10-25T04:00:34.058" v="468" actId="1076"/>
        <pc:sldMkLst>
          <pc:docMk/>
          <pc:sldMk cId="983411286" sldId="327"/>
        </pc:sldMkLst>
        <pc:spChg chg="mod">
          <ac:chgData name="Rolando Rojas" userId="2c56a9b6-e5a8-48f6-bb7c-ce0866612bbb" providerId="ADAL" clId="{041A0E95-CA61-47AB-9FE6-D30CD90CA27E}" dt="2023-10-25T04:00:06.146" v="465" actId="20577"/>
          <ac:spMkLst>
            <pc:docMk/>
            <pc:sldMk cId="983411286" sldId="327"/>
            <ac:spMk id="297" creationId="{00000000-0000-0000-0000-000000000000}"/>
          </ac:spMkLst>
        </pc:spChg>
        <pc:picChg chg="add mod">
          <ac:chgData name="Rolando Rojas" userId="2c56a9b6-e5a8-48f6-bb7c-ce0866612bbb" providerId="ADAL" clId="{041A0E95-CA61-47AB-9FE6-D30CD90CA27E}" dt="2023-10-25T04:00:34.058" v="468" actId="1076"/>
          <ac:picMkLst>
            <pc:docMk/>
            <pc:sldMk cId="983411286" sldId="327"/>
            <ac:picMk id="3" creationId="{55E9AB80-2CC3-F383-05D5-E41CD4CFA7E8}"/>
          </ac:picMkLst>
        </pc:picChg>
      </pc:sldChg>
      <pc:sldChg chg="addSp modSp add mod">
        <pc:chgData name="Rolando Rojas" userId="2c56a9b6-e5a8-48f6-bb7c-ce0866612bbb" providerId="ADAL" clId="{041A0E95-CA61-47AB-9FE6-D30CD90CA27E}" dt="2023-10-25T04:02:23.249" v="493" actId="1076"/>
        <pc:sldMkLst>
          <pc:docMk/>
          <pc:sldMk cId="1689699230" sldId="328"/>
        </pc:sldMkLst>
        <pc:spChg chg="mod">
          <ac:chgData name="Rolando Rojas" userId="2c56a9b6-e5a8-48f6-bb7c-ce0866612bbb" providerId="ADAL" clId="{041A0E95-CA61-47AB-9FE6-D30CD90CA27E}" dt="2023-10-25T04:01:19.921" v="486" actId="20577"/>
          <ac:spMkLst>
            <pc:docMk/>
            <pc:sldMk cId="1689699230" sldId="328"/>
            <ac:spMk id="295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04:01:49.689" v="490" actId="404"/>
          <ac:spMkLst>
            <pc:docMk/>
            <pc:sldMk cId="1689699230" sldId="328"/>
            <ac:spMk id="297" creationId="{00000000-0000-0000-0000-000000000000}"/>
          </ac:spMkLst>
        </pc:spChg>
        <pc:picChg chg="add mod">
          <ac:chgData name="Rolando Rojas" userId="2c56a9b6-e5a8-48f6-bb7c-ce0866612bbb" providerId="ADAL" clId="{041A0E95-CA61-47AB-9FE6-D30CD90CA27E}" dt="2023-10-25T04:02:23.249" v="493" actId="1076"/>
          <ac:picMkLst>
            <pc:docMk/>
            <pc:sldMk cId="1689699230" sldId="328"/>
            <ac:picMk id="3" creationId="{27B7CAE0-6E8C-6FF0-F70D-BF69050EE0BD}"/>
          </ac:picMkLst>
        </pc:picChg>
      </pc:sldChg>
      <pc:sldChg chg="delSp modSp add mod ord">
        <pc:chgData name="Rolando Rojas" userId="2c56a9b6-e5a8-48f6-bb7c-ce0866612bbb" providerId="ADAL" clId="{041A0E95-CA61-47AB-9FE6-D30CD90CA27E}" dt="2023-10-25T19:13:34.882" v="1215" actId="12"/>
        <pc:sldMkLst>
          <pc:docMk/>
          <pc:sldMk cId="1688018563" sldId="329"/>
        </pc:sldMkLst>
        <pc:spChg chg="mod">
          <ac:chgData name="Rolando Rojas" userId="2c56a9b6-e5a8-48f6-bb7c-ce0866612bbb" providerId="ADAL" clId="{041A0E95-CA61-47AB-9FE6-D30CD90CA27E}" dt="2023-10-25T04:03:12.036" v="557" actId="20577"/>
          <ac:spMkLst>
            <pc:docMk/>
            <pc:sldMk cId="1688018563" sldId="329"/>
            <ac:spMk id="295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9:13:34.882" v="1215" actId="12"/>
          <ac:spMkLst>
            <pc:docMk/>
            <pc:sldMk cId="1688018563" sldId="329"/>
            <ac:spMk id="297" creationId="{00000000-0000-0000-0000-000000000000}"/>
          </ac:spMkLst>
        </pc:spChg>
        <pc:picChg chg="del">
          <ac:chgData name="Rolando Rojas" userId="2c56a9b6-e5a8-48f6-bb7c-ce0866612bbb" providerId="ADAL" clId="{041A0E95-CA61-47AB-9FE6-D30CD90CA27E}" dt="2023-10-25T04:03:44.152" v="558" actId="478"/>
          <ac:picMkLst>
            <pc:docMk/>
            <pc:sldMk cId="1688018563" sldId="329"/>
            <ac:picMk id="5" creationId="{C280345E-767D-B697-95D5-61CEC62EA2C0}"/>
          </ac:picMkLst>
        </pc:picChg>
      </pc:sldChg>
      <pc:sldChg chg="addSp delSp modSp add mod ord">
        <pc:chgData name="Rolando Rojas" userId="2c56a9b6-e5a8-48f6-bb7c-ce0866612bbb" providerId="ADAL" clId="{041A0E95-CA61-47AB-9FE6-D30CD90CA27E}" dt="2023-10-25T04:07:01.765" v="642" actId="1076"/>
        <pc:sldMkLst>
          <pc:docMk/>
          <pc:sldMk cId="314863857" sldId="330"/>
        </pc:sldMkLst>
        <pc:spChg chg="mod">
          <ac:chgData name="Rolando Rojas" userId="2c56a9b6-e5a8-48f6-bb7c-ce0866612bbb" providerId="ADAL" clId="{041A0E95-CA61-47AB-9FE6-D30CD90CA27E}" dt="2023-10-25T04:07:01.765" v="642" actId="1076"/>
          <ac:spMkLst>
            <pc:docMk/>
            <pc:sldMk cId="314863857" sldId="330"/>
            <ac:spMk id="10" creationId="{7B144371-0C99-05BC-3294-C662D8D11335}"/>
          </ac:spMkLst>
        </pc:spChg>
        <pc:spChg chg="mod">
          <ac:chgData name="Rolando Rojas" userId="2c56a9b6-e5a8-48f6-bb7c-ce0866612bbb" providerId="ADAL" clId="{041A0E95-CA61-47AB-9FE6-D30CD90CA27E}" dt="2023-10-25T04:06:33.067" v="637" actId="20577"/>
          <ac:spMkLst>
            <pc:docMk/>
            <pc:sldMk cId="314863857" sldId="330"/>
            <ac:spMk id="295" creationId="{00000000-0000-0000-0000-000000000000}"/>
          </ac:spMkLst>
        </pc:spChg>
        <pc:picChg chg="del">
          <ac:chgData name="Rolando Rojas" userId="2c56a9b6-e5a8-48f6-bb7c-ce0866612bbb" providerId="ADAL" clId="{041A0E95-CA61-47AB-9FE6-D30CD90CA27E}" dt="2023-10-25T04:05:41.363" v="577" actId="478"/>
          <ac:picMkLst>
            <pc:docMk/>
            <pc:sldMk cId="314863857" sldId="330"/>
            <ac:picMk id="3" creationId="{BC3CB060-DCD7-E3C8-72EB-785DA6D70C32}"/>
          </ac:picMkLst>
        </pc:picChg>
        <pc:picChg chg="add mod">
          <ac:chgData name="Rolando Rojas" userId="2c56a9b6-e5a8-48f6-bb7c-ce0866612bbb" providerId="ADAL" clId="{041A0E95-CA61-47AB-9FE6-D30CD90CA27E}" dt="2023-10-25T04:05:57.397" v="582" actId="1076"/>
          <ac:picMkLst>
            <pc:docMk/>
            <pc:sldMk cId="314863857" sldId="330"/>
            <ac:picMk id="4" creationId="{AEFDAD56-834D-8B09-BC51-28D08B77A2C4}"/>
          </ac:picMkLst>
        </pc:picChg>
        <pc:picChg chg="del">
          <ac:chgData name="Rolando Rojas" userId="2c56a9b6-e5a8-48f6-bb7c-ce0866612bbb" providerId="ADAL" clId="{041A0E95-CA61-47AB-9FE6-D30CD90CA27E}" dt="2023-10-25T04:05:42.671" v="578" actId="478"/>
          <ac:picMkLst>
            <pc:docMk/>
            <pc:sldMk cId="314863857" sldId="330"/>
            <ac:picMk id="6" creationId="{B89B21EE-6061-9519-ECE8-7F3C349173E5}"/>
          </ac:picMkLst>
        </pc:picChg>
        <pc:picChg chg="del">
          <ac:chgData name="Rolando Rojas" userId="2c56a9b6-e5a8-48f6-bb7c-ce0866612bbb" providerId="ADAL" clId="{041A0E95-CA61-47AB-9FE6-D30CD90CA27E}" dt="2023-10-25T04:05:43.603" v="579" actId="478"/>
          <ac:picMkLst>
            <pc:docMk/>
            <pc:sldMk cId="314863857" sldId="330"/>
            <ac:picMk id="8" creationId="{77FDEDA3-BF7F-171C-E016-2A48D5866044}"/>
          </ac:picMkLst>
        </pc:picChg>
      </pc:sldChg>
      <pc:sldChg chg="modSp add mod ord">
        <pc:chgData name="Rolando Rojas" userId="2c56a9b6-e5a8-48f6-bb7c-ce0866612bbb" providerId="ADAL" clId="{041A0E95-CA61-47AB-9FE6-D30CD90CA27E}" dt="2023-10-25T18:52:53.934" v="711" actId="1076"/>
        <pc:sldMkLst>
          <pc:docMk/>
          <pc:sldMk cId="3314249741" sldId="331"/>
        </pc:sldMkLst>
        <pc:spChg chg="mod">
          <ac:chgData name="Rolando Rojas" userId="2c56a9b6-e5a8-48f6-bb7c-ce0866612bbb" providerId="ADAL" clId="{041A0E95-CA61-47AB-9FE6-D30CD90CA27E}" dt="2023-10-25T18:49:45.690" v="696" actId="20577"/>
          <ac:spMkLst>
            <pc:docMk/>
            <pc:sldMk cId="3314249741" sldId="331"/>
            <ac:spMk id="295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8:52:53.934" v="711" actId="1076"/>
          <ac:spMkLst>
            <pc:docMk/>
            <pc:sldMk cId="3314249741" sldId="331"/>
            <ac:spMk id="297" creationId="{00000000-0000-0000-0000-000000000000}"/>
          </ac:spMkLst>
        </pc:spChg>
      </pc:sldChg>
      <pc:sldChg chg="addSp modSp add mod">
        <pc:chgData name="Rolando Rojas" userId="2c56a9b6-e5a8-48f6-bb7c-ce0866612bbb" providerId="ADAL" clId="{041A0E95-CA61-47AB-9FE6-D30CD90CA27E}" dt="2023-10-25T18:54:45.171" v="760" actId="113"/>
        <pc:sldMkLst>
          <pc:docMk/>
          <pc:sldMk cId="3820734053" sldId="332"/>
        </pc:sldMkLst>
        <pc:spChg chg="mod">
          <ac:chgData name="Rolando Rojas" userId="2c56a9b6-e5a8-48f6-bb7c-ce0866612bbb" providerId="ADAL" clId="{041A0E95-CA61-47AB-9FE6-D30CD90CA27E}" dt="2023-10-25T18:53:07.239" v="738" actId="20577"/>
          <ac:spMkLst>
            <pc:docMk/>
            <pc:sldMk cId="3820734053" sldId="332"/>
            <ac:spMk id="295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8:54:45.171" v="760" actId="113"/>
          <ac:spMkLst>
            <pc:docMk/>
            <pc:sldMk cId="3820734053" sldId="332"/>
            <ac:spMk id="297" creationId="{00000000-0000-0000-0000-000000000000}"/>
          </ac:spMkLst>
        </pc:spChg>
        <pc:picChg chg="add mod">
          <ac:chgData name="Rolando Rojas" userId="2c56a9b6-e5a8-48f6-bb7c-ce0866612bbb" providerId="ADAL" clId="{041A0E95-CA61-47AB-9FE6-D30CD90CA27E}" dt="2023-10-25T18:53:59.988" v="748" actId="1076"/>
          <ac:picMkLst>
            <pc:docMk/>
            <pc:sldMk cId="3820734053" sldId="332"/>
            <ac:picMk id="2" creationId="{7D04C3C1-A239-F0DA-8DA0-25E3A6482BFC}"/>
          </ac:picMkLst>
        </pc:picChg>
        <pc:picChg chg="add mod">
          <ac:chgData name="Rolando Rojas" userId="2c56a9b6-e5a8-48f6-bb7c-ce0866612bbb" providerId="ADAL" clId="{041A0E95-CA61-47AB-9FE6-D30CD90CA27E}" dt="2023-10-25T18:54:15.522" v="753" actId="14100"/>
          <ac:picMkLst>
            <pc:docMk/>
            <pc:sldMk cId="3820734053" sldId="332"/>
            <ac:picMk id="3" creationId="{54DE5F8E-1F54-7DC8-042C-7DBD28DF76BB}"/>
          </ac:picMkLst>
        </pc:picChg>
        <pc:picChg chg="add mod">
          <ac:chgData name="Rolando Rojas" userId="2c56a9b6-e5a8-48f6-bb7c-ce0866612bbb" providerId="ADAL" clId="{041A0E95-CA61-47AB-9FE6-D30CD90CA27E}" dt="2023-10-25T18:54:22.478" v="754" actId="1076"/>
          <ac:picMkLst>
            <pc:docMk/>
            <pc:sldMk cId="3820734053" sldId="332"/>
            <ac:picMk id="4" creationId="{FCA3AF03-039F-09AC-CBFD-C690B2DEBB47}"/>
          </ac:picMkLst>
        </pc:picChg>
      </pc:sldChg>
      <pc:sldChg chg="delSp modSp add mod">
        <pc:chgData name="Rolando Rojas" userId="2c56a9b6-e5a8-48f6-bb7c-ce0866612bbb" providerId="ADAL" clId="{041A0E95-CA61-47AB-9FE6-D30CD90CA27E}" dt="2023-10-25T19:16:04.117" v="1217" actId="114"/>
        <pc:sldMkLst>
          <pc:docMk/>
          <pc:sldMk cId="2336390838" sldId="333"/>
        </pc:sldMkLst>
        <pc:spChg chg="mod">
          <ac:chgData name="Rolando Rojas" userId="2c56a9b6-e5a8-48f6-bb7c-ce0866612bbb" providerId="ADAL" clId="{041A0E95-CA61-47AB-9FE6-D30CD90CA27E}" dt="2023-10-25T18:55:34.659" v="821" actId="313"/>
          <ac:spMkLst>
            <pc:docMk/>
            <pc:sldMk cId="2336390838" sldId="333"/>
            <ac:spMk id="295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9:16:04.117" v="1217" actId="114"/>
          <ac:spMkLst>
            <pc:docMk/>
            <pc:sldMk cId="2336390838" sldId="333"/>
            <ac:spMk id="297" creationId="{00000000-0000-0000-0000-000000000000}"/>
          </ac:spMkLst>
        </pc:spChg>
        <pc:picChg chg="del">
          <ac:chgData name="Rolando Rojas" userId="2c56a9b6-e5a8-48f6-bb7c-ce0866612bbb" providerId="ADAL" clId="{041A0E95-CA61-47AB-9FE6-D30CD90CA27E}" dt="2023-10-25T18:55:01.543" v="762" actId="478"/>
          <ac:picMkLst>
            <pc:docMk/>
            <pc:sldMk cId="2336390838" sldId="333"/>
            <ac:picMk id="2" creationId="{7D04C3C1-A239-F0DA-8DA0-25E3A6482BFC}"/>
          </ac:picMkLst>
        </pc:picChg>
        <pc:picChg chg="del mod">
          <ac:chgData name="Rolando Rojas" userId="2c56a9b6-e5a8-48f6-bb7c-ce0866612bbb" providerId="ADAL" clId="{041A0E95-CA61-47AB-9FE6-D30CD90CA27E}" dt="2023-10-25T18:55:52.377" v="822" actId="478"/>
          <ac:picMkLst>
            <pc:docMk/>
            <pc:sldMk cId="2336390838" sldId="333"/>
            <ac:picMk id="3" creationId="{54DE5F8E-1F54-7DC8-042C-7DBD28DF76BB}"/>
          </ac:picMkLst>
        </pc:picChg>
        <pc:picChg chg="del">
          <ac:chgData name="Rolando Rojas" userId="2c56a9b6-e5a8-48f6-bb7c-ce0866612bbb" providerId="ADAL" clId="{041A0E95-CA61-47AB-9FE6-D30CD90CA27E}" dt="2023-10-25T18:55:03.420" v="763" actId="478"/>
          <ac:picMkLst>
            <pc:docMk/>
            <pc:sldMk cId="2336390838" sldId="333"/>
            <ac:picMk id="4" creationId="{FCA3AF03-039F-09AC-CBFD-C690B2DEBB47}"/>
          </ac:picMkLst>
        </pc:picChg>
      </pc:sldChg>
      <pc:sldChg chg="addSp modSp add mod">
        <pc:chgData name="Rolando Rojas" userId="2c56a9b6-e5a8-48f6-bb7c-ce0866612bbb" providerId="ADAL" clId="{041A0E95-CA61-47AB-9FE6-D30CD90CA27E}" dt="2023-10-25T19:00:36.780" v="879" actId="14100"/>
        <pc:sldMkLst>
          <pc:docMk/>
          <pc:sldMk cId="4150725349" sldId="334"/>
        </pc:sldMkLst>
        <pc:spChg chg="mod">
          <ac:chgData name="Rolando Rojas" userId="2c56a9b6-e5a8-48f6-bb7c-ce0866612bbb" providerId="ADAL" clId="{041A0E95-CA61-47AB-9FE6-D30CD90CA27E}" dt="2023-10-25T18:59:38.358" v="868" actId="20577"/>
          <ac:spMkLst>
            <pc:docMk/>
            <pc:sldMk cId="4150725349" sldId="334"/>
            <ac:spMk id="295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9:00:36.780" v="879" actId="14100"/>
          <ac:spMkLst>
            <pc:docMk/>
            <pc:sldMk cId="4150725349" sldId="334"/>
            <ac:spMk id="297" creationId="{00000000-0000-0000-0000-000000000000}"/>
          </ac:spMkLst>
        </pc:spChg>
        <pc:picChg chg="add mod">
          <ac:chgData name="Rolando Rojas" userId="2c56a9b6-e5a8-48f6-bb7c-ce0866612bbb" providerId="ADAL" clId="{041A0E95-CA61-47AB-9FE6-D30CD90CA27E}" dt="2023-10-25T19:00:07.451" v="874" actId="1076"/>
          <ac:picMkLst>
            <pc:docMk/>
            <pc:sldMk cId="4150725349" sldId="334"/>
            <ac:picMk id="2" creationId="{B6AFF150-A716-0218-B883-83E2C6B0CF3F}"/>
          </ac:picMkLst>
        </pc:picChg>
        <pc:picChg chg="add mod">
          <ac:chgData name="Rolando Rojas" userId="2c56a9b6-e5a8-48f6-bb7c-ce0866612bbb" providerId="ADAL" clId="{041A0E95-CA61-47AB-9FE6-D30CD90CA27E}" dt="2023-10-25T19:00:10.208" v="875" actId="1076"/>
          <ac:picMkLst>
            <pc:docMk/>
            <pc:sldMk cId="4150725349" sldId="334"/>
            <ac:picMk id="3" creationId="{4A215F22-8C45-719D-5116-955012A90874}"/>
          </ac:picMkLst>
        </pc:picChg>
        <pc:picChg chg="add mod">
          <ac:chgData name="Rolando Rojas" userId="2c56a9b6-e5a8-48f6-bb7c-ce0866612bbb" providerId="ADAL" clId="{041A0E95-CA61-47AB-9FE6-D30CD90CA27E}" dt="2023-10-25T19:00:14.621" v="876" actId="1076"/>
          <ac:picMkLst>
            <pc:docMk/>
            <pc:sldMk cId="4150725349" sldId="334"/>
            <ac:picMk id="4" creationId="{E9BC3818-5629-B5C2-FDD2-53C1DB3E9B1C}"/>
          </ac:picMkLst>
        </pc:picChg>
      </pc:sldChg>
      <pc:sldChg chg="modSp add mod ord">
        <pc:chgData name="Rolando Rojas" userId="2c56a9b6-e5a8-48f6-bb7c-ce0866612bbb" providerId="ADAL" clId="{041A0E95-CA61-47AB-9FE6-D30CD90CA27E}" dt="2023-10-25T19:01:53.226" v="908" actId="20577"/>
        <pc:sldMkLst>
          <pc:docMk/>
          <pc:sldMk cId="1397253046" sldId="335"/>
        </pc:sldMkLst>
        <pc:spChg chg="mod">
          <ac:chgData name="Rolando Rojas" userId="2c56a9b6-e5a8-48f6-bb7c-ce0866612bbb" providerId="ADAL" clId="{041A0E95-CA61-47AB-9FE6-D30CD90CA27E}" dt="2023-10-25T19:01:26.015" v="901" actId="20577"/>
          <ac:spMkLst>
            <pc:docMk/>
            <pc:sldMk cId="1397253046" sldId="335"/>
            <ac:spMk id="295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9:01:53.226" v="908" actId="20577"/>
          <ac:spMkLst>
            <pc:docMk/>
            <pc:sldMk cId="1397253046" sldId="335"/>
            <ac:spMk id="297" creationId="{00000000-0000-0000-0000-000000000000}"/>
          </ac:spMkLst>
        </pc:spChg>
      </pc:sldChg>
      <pc:sldChg chg="addSp modSp add mod">
        <pc:chgData name="Rolando Rojas" userId="2c56a9b6-e5a8-48f6-bb7c-ce0866612bbb" providerId="ADAL" clId="{041A0E95-CA61-47AB-9FE6-D30CD90CA27E}" dt="2023-10-25T19:05:05.226" v="976" actId="1076"/>
        <pc:sldMkLst>
          <pc:docMk/>
          <pc:sldMk cId="3166321306" sldId="336"/>
        </pc:sldMkLst>
        <pc:spChg chg="mod">
          <ac:chgData name="Rolando Rojas" userId="2c56a9b6-e5a8-48f6-bb7c-ce0866612bbb" providerId="ADAL" clId="{041A0E95-CA61-47AB-9FE6-D30CD90CA27E}" dt="2023-10-25T19:04:58.544" v="974" actId="14100"/>
          <ac:spMkLst>
            <pc:docMk/>
            <pc:sldMk cId="3166321306" sldId="336"/>
            <ac:spMk id="295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9:04:30.193" v="936" actId="20577"/>
          <ac:spMkLst>
            <pc:docMk/>
            <pc:sldMk cId="3166321306" sldId="336"/>
            <ac:spMk id="297" creationId="{00000000-0000-0000-0000-000000000000}"/>
          </ac:spMkLst>
        </pc:spChg>
        <pc:picChg chg="add mod">
          <ac:chgData name="Rolando Rojas" userId="2c56a9b6-e5a8-48f6-bb7c-ce0866612bbb" providerId="ADAL" clId="{041A0E95-CA61-47AB-9FE6-D30CD90CA27E}" dt="2023-10-25T19:05:02.125" v="975" actId="1076"/>
          <ac:picMkLst>
            <pc:docMk/>
            <pc:sldMk cId="3166321306" sldId="336"/>
            <ac:picMk id="2" creationId="{04669639-BD15-831B-14F3-21A7E5590AC8}"/>
          </ac:picMkLst>
        </pc:picChg>
        <pc:picChg chg="add mod">
          <ac:chgData name="Rolando Rojas" userId="2c56a9b6-e5a8-48f6-bb7c-ce0866612bbb" providerId="ADAL" clId="{041A0E95-CA61-47AB-9FE6-D30CD90CA27E}" dt="2023-10-25T19:05:05.226" v="976" actId="1076"/>
          <ac:picMkLst>
            <pc:docMk/>
            <pc:sldMk cId="3166321306" sldId="336"/>
            <ac:picMk id="3" creationId="{1FE987AB-8463-0224-3138-7A6D448DD111}"/>
          </ac:picMkLst>
        </pc:picChg>
      </pc:sldChg>
      <pc:sldChg chg="modSp add mod ord">
        <pc:chgData name="Rolando Rojas" userId="2c56a9b6-e5a8-48f6-bb7c-ce0866612bbb" providerId="ADAL" clId="{041A0E95-CA61-47AB-9FE6-D30CD90CA27E}" dt="2023-10-25T19:06:22.701" v="1001" actId="1076"/>
        <pc:sldMkLst>
          <pc:docMk/>
          <pc:sldMk cId="3762939945" sldId="337"/>
        </pc:sldMkLst>
        <pc:spChg chg="mod">
          <ac:chgData name="Rolando Rojas" userId="2c56a9b6-e5a8-48f6-bb7c-ce0866612bbb" providerId="ADAL" clId="{041A0E95-CA61-47AB-9FE6-D30CD90CA27E}" dt="2023-10-25T19:06:19.513" v="1000" actId="20577"/>
          <ac:spMkLst>
            <pc:docMk/>
            <pc:sldMk cId="3762939945" sldId="337"/>
            <ac:spMk id="295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9:06:22.701" v="1001" actId="1076"/>
          <ac:spMkLst>
            <pc:docMk/>
            <pc:sldMk cId="3762939945" sldId="337"/>
            <ac:spMk id="297" creationId="{00000000-0000-0000-0000-000000000000}"/>
          </ac:spMkLst>
        </pc:spChg>
      </pc:sldChg>
      <pc:sldChg chg="addSp modSp add mod">
        <pc:chgData name="Rolando Rojas" userId="2c56a9b6-e5a8-48f6-bb7c-ce0866612bbb" providerId="ADAL" clId="{041A0E95-CA61-47AB-9FE6-D30CD90CA27E}" dt="2023-10-25T19:07:02.381" v="1019" actId="1076"/>
        <pc:sldMkLst>
          <pc:docMk/>
          <pc:sldMk cId="2312764807" sldId="338"/>
        </pc:sldMkLst>
        <pc:spChg chg="mod">
          <ac:chgData name="Rolando Rojas" userId="2c56a9b6-e5a8-48f6-bb7c-ce0866612bbb" providerId="ADAL" clId="{041A0E95-CA61-47AB-9FE6-D30CD90CA27E}" dt="2023-10-25T19:06:52.897" v="1016" actId="14100"/>
          <ac:spMkLst>
            <pc:docMk/>
            <pc:sldMk cId="2312764807" sldId="338"/>
            <ac:spMk id="295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9:06:44.507" v="1003" actId="20577"/>
          <ac:spMkLst>
            <pc:docMk/>
            <pc:sldMk cId="2312764807" sldId="338"/>
            <ac:spMk id="297" creationId="{00000000-0000-0000-0000-000000000000}"/>
          </ac:spMkLst>
        </pc:spChg>
        <pc:picChg chg="add mod">
          <ac:chgData name="Rolando Rojas" userId="2c56a9b6-e5a8-48f6-bb7c-ce0866612bbb" providerId="ADAL" clId="{041A0E95-CA61-47AB-9FE6-D30CD90CA27E}" dt="2023-10-25T19:07:02.381" v="1019" actId="1076"/>
          <ac:picMkLst>
            <pc:docMk/>
            <pc:sldMk cId="2312764807" sldId="338"/>
            <ac:picMk id="2" creationId="{67C6E124-9F01-D0E8-AF64-CB2DF13FCB40}"/>
          </ac:picMkLst>
        </pc:picChg>
      </pc:sldChg>
    </pc:docChg>
  </pc:docChgLst>
  <pc:docChgLst>
    <pc:chgData name="Rolando Rojas Sanfuentes (Alumno)" userId="S::rolando.rojass@usm.cl::2c56a9b6-e5a8-48f6-bb7c-ce0866612bbb" providerId="AD" clId="Web-{CF59C108-4A39-F1E4-495B-CDE943CD7097}"/>
    <pc:docChg chg="modSld">
      <pc:chgData name="Rolando Rojas Sanfuentes (Alumno)" userId="S::rolando.rojass@usm.cl::2c56a9b6-e5a8-48f6-bb7c-ce0866612bbb" providerId="AD" clId="Web-{CF59C108-4A39-F1E4-495B-CDE943CD7097}" dt="2023-10-17T16:24:44.758" v="1"/>
      <pc:docMkLst>
        <pc:docMk/>
      </pc:docMkLst>
      <pc:sldChg chg="addSp delSp modSp">
        <pc:chgData name="Rolando Rojas Sanfuentes (Alumno)" userId="S::rolando.rojass@usm.cl::2c56a9b6-e5a8-48f6-bb7c-ce0866612bbb" providerId="AD" clId="Web-{CF59C108-4A39-F1E4-495B-CDE943CD7097}" dt="2023-10-17T16:24:44.758" v="1"/>
        <pc:sldMkLst>
          <pc:docMk/>
          <pc:sldMk cId="3216645914" sldId="306"/>
        </pc:sldMkLst>
        <pc:spChg chg="add mod">
          <ac:chgData name="Rolando Rojas Sanfuentes (Alumno)" userId="S::rolando.rojass@usm.cl::2c56a9b6-e5a8-48f6-bb7c-ce0866612bbb" providerId="AD" clId="Web-{CF59C108-4A39-F1E4-495B-CDE943CD7097}" dt="2023-10-17T16:24:41.555" v="0"/>
          <ac:spMkLst>
            <pc:docMk/>
            <pc:sldMk cId="3216645914" sldId="306"/>
            <ac:spMk id="4" creationId="{B3079B04-1353-2071-38A5-D73BBBA839DC}"/>
          </ac:spMkLst>
        </pc:spChg>
        <pc:spChg chg="del">
          <ac:chgData name="Rolando Rojas Sanfuentes (Alumno)" userId="S::rolando.rojass@usm.cl::2c56a9b6-e5a8-48f6-bb7c-ce0866612bbb" providerId="AD" clId="Web-{CF59C108-4A39-F1E4-495B-CDE943CD7097}" dt="2023-10-17T16:24:41.555" v="0"/>
          <ac:spMkLst>
            <pc:docMk/>
            <pc:sldMk cId="3216645914" sldId="306"/>
            <ac:spMk id="295" creationId="{00000000-0000-0000-0000-000000000000}"/>
          </ac:spMkLst>
        </pc:spChg>
        <pc:picChg chg="del">
          <ac:chgData name="Rolando Rojas Sanfuentes (Alumno)" userId="S::rolando.rojass@usm.cl::2c56a9b6-e5a8-48f6-bb7c-ce0866612bbb" providerId="AD" clId="Web-{CF59C108-4A39-F1E4-495B-CDE943CD7097}" dt="2023-10-17T16:24:44.758" v="1"/>
          <ac:picMkLst>
            <pc:docMk/>
            <pc:sldMk cId="3216645914" sldId="306"/>
            <ac:picMk id="2" creationId="{7810570E-688A-4566-3455-9AF97A9F4328}"/>
          </ac:picMkLst>
        </pc:picChg>
      </pc:sldChg>
    </pc:docChg>
  </pc:docChgLst>
  <pc:docChgLst>
    <pc:chgData name="Rolando Rojas Sanfuentes (Alumno)" userId="S::rolando.rojass@usm.cl::2c56a9b6-e5a8-48f6-bb7c-ce0866612bbb" providerId="AD" clId="Web-{FCA4740B-0098-4442-61A9-3F6C704437EF}"/>
    <pc:docChg chg="addSld delSld modSld">
      <pc:chgData name="Rolando Rojas Sanfuentes (Alumno)" userId="S::rolando.rojass@usm.cl::2c56a9b6-e5a8-48f6-bb7c-ce0866612bbb" providerId="AD" clId="Web-{FCA4740B-0098-4442-61A9-3F6C704437EF}" dt="2023-10-17T18:12:18.591" v="389" actId="1076"/>
      <pc:docMkLst>
        <pc:docMk/>
      </pc:docMkLst>
      <pc:sldChg chg="modSp">
        <pc:chgData name="Rolando Rojas Sanfuentes (Alumno)" userId="S::rolando.rojass@usm.cl::2c56a9b6-e5a8-48f6-bb7c-ce0866612bbb" providerId="AD" clId="Web-{FCA4740B-0098-4442-61A9-3F6C704437EF}" dt="2023-10-17T18:10:30.949" v="364" actId="20577"/>
        <pc:sldMkLst>
          <pc:docMk/>
          <pc:sldMk cId="0" sldId="296"/>
        </pc:sldMkLst>
        <pc:spChg chg="mod">
          <ac:chgData name="Rolando Rojas Sanfuentes (Alumno)" userId="S::rolando.rojass@usm.cl::2c56a9b6-e5a8-48f6-bb7c-ce0866612bbb" providerId="AD" clId="Web-{FCA4740B-0098-4442-61A9-3F6C704437EF}" dt="2023-10-17T18:10:30.949" v="364" actId="20577"/>
          <ac:spMkLst>
            <pc:docMk/>
            <pc:sldMk cId="0" sldId="296"/>
            <ac:spMk id="220" creationId="{00000000-0000-0000-0000-000000000000}"/>
          </ac:spMkLst>
        </pc:spChg>
      </pc:sldChg>
      <pc:sldChg chg="addSp delSp modSp">
        <pc:chgData name="Rolando Rojas Sanfuentes (Alumno)" userId="S::rolando.rojass@usm.cl::2c56a9b6-e5a8-48f6-bb7c-ce0866612bbb" providerId="AD" clId="Web-{FCA4740B-0098-4442-61A9-3F6C704437EF}" dt="2023-10-17T18:12:18.591" v="389" actId="1076"/>
        <pc:sldMkLst>
          <pc:docMk/>
          <pc:sldMk cId="0" sldId="297"/>
        </pc:sldMkLst>
        <pc:spChg chg="add del mod">
          <ac:chgData name="Rolando Rojas Sanfuentes (Alumno)" userId="S::rolando.rojass@usm.cl::2c56a9b6-e5a8-48f6-bb7c-ce0866612bbb" providerId="AD" clId="Web-{FCA4740B-0098-4442-61A9-3F6C704437EF}" dt="2023-10-17T18:11:19.731" v="378"/>
          <ac:spMkLst>
            <pc:docMk/>
            <pc:sldMk cId="0" sldId="297"/>
            <ac:spMk id="3" creationId="{F46125FD-0452-FC09-781D-91CD80CF4180}"/>
          </ac:spMkLst>
        </pc:spChg>
        <pc:spChg chg="add del mod">
          <ac:chgData name="Rolando Rojas Sanfuentes (Alumno)" userId="S::rolando.rojass@usm.cl::2c56a9b6-e5a8-48f6-bb7c-ce0866612bbb" providerId="AD" clId="Web-{FCA4740B-0098-4442-61A9-3F6C704437EF}" dt="2023-10-17T18:11:14.496" v="377"/>
          <ac:spMkLst>
            <pc:docMk/>
            <pc:sldMk cId="0" sldId="297"/>
            <ac:spMk id="5" creationId="{9817C07B-5516-45E3-CA74-FD2CE514FAB7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8:11:04.465" v="374" actId="20577"/>
          <ac:spMkLst>
            <pc:docMk/>
            <pc:sldMk cId="0" sldId="297"/>
            <ac:spMk id="241" creationId="{00000000-0000-0000-0000-000000000000}"/>
          </ac:spMkLst>
        </pc:spChg>
        <pc:spChg chg="del">
          <ac:chgData name="Rolando Rojas Sanfuentes (Alumno)" userId="S::rolando.rojass@usm.cl::2c56a9b6-e5a8-48f6-bb7c-ce0866612bbb" providerId="AD" clId="Web-{FCA4740B-0098-4442-61A9-3F6C704437EF}" dt="2023-10-17T18:11:09.824" v="376"/>
          <ac:spMkLst>
            <pc:docMk/>
            <pc:sldMk cId="0" sldId="297"/>
            <ac:spMk id="243" creationId="{00000000-0000-0000-0000-000000000000}"/>
          </ac:spMkLst>
        </pc:spChg>
        <pc:spChg chg="del">
          <ac:chgData name="Rolando Rojas Sanfuentes (Alumno)" userId="S::rolando.rojass@usm.cl::2c56a9b6-e5a8-48f6-bb7c-ce0866612bbb" providerId="AD" clId="Web-{FCA4740B-0098-4442-61A9-3F6C704437EF}" dt="2023-10-17T18:11:07.168" v="375"/>
          <ac:spMkLst>
            <pc:docMk/>
            <pc:sldMk cId="0" sldId="297"/>
            <ac:spMk id="244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8:12:15.231" v="388" actId="1076"/>
          <ac:spMkLst>
            <pc:docMk/>
            <pc:sldMk cId="0" sldId="297"/>
            <ac:spMk id="246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8:12:18.591" v="389" actId="1076"/>
          <ac:spMkLst>
            <pc:docMk/>
            <pc:sldMk cId="0" sldId="297"/>
            <ac:spMk id="247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8:12:07.778" v="386" actId="1076"/>
          <ac:spMkLst>
            <pc:docMk/>
            <pc:sldMk cId="0" sldId="297"/>
            <ac:spMk id="248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8:12:10.622" v="387" actId="1076"/>
          <ac:spMkLst>
            <pc:docMk/>
            <pc:sldMk cId="0" sldId="297"/>
            <ac:spMk id="249" creationId="{00000000-0000-0000-0000-000000000000}"/>
          </ac:spMkLst>
        </pc:spChg>
      </pc:sldChg>
      <pc:sldChg chg="modSp del">
        <pc:chgData name="Rolando Rojas Sanfuentes (Alumno)" userId="S::rolando.rojass@usm.cl::2c56a9b6-e5a8-48f6-bb7c-ce0866612bbb" providerId="AD" clId="Web-{FCA4740B-0098-4442-61A9-3F6C704437EF}" dt="2023-10-17T17:40:37.275" v="7"/>
        <pc:sldMkLst>
          <pc:docMk/>
          <pc:sldMk cId="3216645914" sldId="306"/>
        </pc:sldMkLst>
        <pc:spChg chg="mod">
          <ac:chgData name="Rolando Rojas Sanfuentes (Alumno)" userId="S::rolando.rojass@usm.cl::2c56a9b6-e5a8-48f6-bb7c-ce0866612bbb" providerId="AD" clId="Web-{FCA4740B-0098-4442-61A9-3F6C704437EF}" dt="2023-10-17T17:40:30.416" v="6" actId="20577"/>
          <ac:spMkLst>
            <pc:docMk/>
            <pc:sldMk cId="3216645914" sldId="306"/>
            <ac:spMk id="4" creationId="{B3079B04-1353-2071-38A5-D73BBBA839DC}"/>
          </ac:spMkLst>
        </pc:spChg>
      </pc:sldChg>
      <pc:sldChg chg="del">
        <pc:chgData name="Rolando Rojas Sanfuentes (Alumno)" userId="S::rolando.rojass@usm.cl::2c56a9b6-e5a8-48f6-bb7c-ce0866612bbb" providerId="AD" clId="Web-{FCA4740B-0098-4442-61A9-3F6C704437EF}" dt="2023-10-17T17:50:58.719" v="228"/>
        <pc:sldMkLst>
          <pc:docMk/>
          <pc:sldMk cId="815688110" sldId="308"/>
        </pc:sldMkLst>
      </pc:sldChg>
      <pc:sldChg chg="del">
        <pc:chgData name="Rolando Rojas Sanfuentes (Alumno)" userId="S::rolando.rojass@usm.cl::2c56a9b6-e5a8-48f6-bb7c-ce0866612bbb" providerId="AD" clId="Web-{FCA4740B-0098-4442-61A9-3F6C704437EF}" dt="2023-10-17T17:51:00.031" v="229"/>
        <pc:sldMkLst>
          <pc:docMk/>
          <pc:sldMk cId="3768251299" sldId="309"/>
        </pc:sldMkLst>
      </pc:sldChg>
      <pc:sldChg chg="addSp delSp modSp">
        <pc:chgData name="Rolando Rojas Sanfuentes (Alumno)" userId="S::rolando.rojass@usm.cl::2c56a9b6-e5a8-48f6-bb7c-ce0866612bbb" providerId="AD" clId="Web-{FCA4740B-0098-4442-61A9-3F6C704437EF}" dt="2023-10-17T17:58:36.598" v="281" actId="20577"/>
        <pc:sldMkLst>
          <pc:docMk/>
          <pc:sldMk cId="16281608" sldId="310"/>
        </pc:sldMkLst>
        <pc:spChg chg="add mod">
          <ac:chgData name="Rolando Rojas Sanfuentes (Alumno)" userId="S::rolando.rojass@usm.cl::2c56a9b6-e5a8-48f6-bb7c-ce0866612bbb" providerId="AD" clId="Web-{FCA4740B-0098-4442-61A9-3F6C704437EF}" dt="2023-10-17T17:58:36.598" v="281" actId="20577"/>
          <ac:spMkLst>
            <pc:docMk/>
            <pc:sldMk cId="16281608" sldId="310"/>
            <ac:spMk id="8" creationId="{971D9B88-1CC5-3EA4-BCC6-2164A12195FA}"/>
          </ac:spMkLst>
        </pc:spChg>
        <pc:spChg chg="del">
          <ac:chgData name="Rolando Rojas Sanfuentes (Alumno)" userId="S::rolando.rojass@usm.cl::2c56a9b6-e5a8-48f6-bb7c-ce0866612bbb" providerId="AD" clId="Web-{FCA4740B-0098-4442-61A9-3F6C704437EF}" dt="2023-10-17T17:53:34.423" v="240"/>
          <ac:spMkLst>
            <pc:docMk/>
            <pc:sldMk cId="16281608" sldId="310"/>
            <ac:spMk id="11" creationId="{AC6BCBDE-13F1-1D26-3172-BD7FCA86568B}"/>
          </ac:spMkLst>
        </pc:spChg>
        <pc:spChg chg="del">
          <ac:chgData name="Rolando Rojas Sanfuentes (Alumno)" userId="S::rolando.rojass@usm.cl::2c56a9b6-e5a8-48f6-bb7c-ce0866612bbb" providerId="AD" clId="Web-{FCA4740B-0098-4442-61A9-3F6C704437EF}" dt="2023-10-17T17:53:36.486" v="241"/>
          <ac:spMkLst>
            <pc:docMk/>
            <pc:sldMk cId="16281608" sldId="310"/>
            <ac:spMk id="13" creationId="{2C7CD696-F56E-AABC-CC6A-C60D306B77F8}"/>
          </ac:spMkLst>
        </pc:spChg>
        <pc:spChg chg="del mod">
          <ac:chgData name="Rolando Rojas Sanfuentes (Alumno)" userId="S::rolando.rojass@usm.cl::2c56a9b6-e5a8-48f6-bb7c-ce0866612bbb" providerId="AD" clId="Web-{FCA4740B-0098-4442-61A9-3F6C704437EF}" dt="2023-10-17T17:52:18.610" v="236"/>
          <ac:spMkLst>
            <pc:docMk/>
            <pc:sldMk cId="16281608" sldId="310"/>
            <ac:spMk id="15" creationId="{7CC0517C-5B75-5043-8432-C3F609D22E4A}"/>
          </ac:spMkLst>
        </pc:spChg>
        <pc:spChg chg="del">
          <ac:chgData name="Rolando Rojas Sanfuentes (Alumno)" userId="S::rolando.rojass@usm.cl::2c56a9b6-e5a8-48f6-bb7c-ce0866612bbb" providerId="AD" clId="Web-{FCA4740B-0098-4442-61A9-3F6C704437EF}" dt="2023-10-17T17:53:38.705" v="242"/>
          <ac:spMkLst>
            <pc:docMk/>
            <pc:sldMk cId="16281608" sldId="310"/>
            <ac:spMk id="17" creationId="{B3540A45-09F8-A826-5FCE-EDFEE04ABD82}"/>
          </ac:spMkLst>
        </pc:spChg>
        <pc:spChg chg="del">
          <ac:chgData name="Rolando Rojas Sanfuentes (Alumno)" userId="S::rolando.rojass@usm.cl::2c56a9b6-e5a8-48f6-bb7c-ce0866612bbb" providerId="AD" clId="Web-{FCA4740B-0098-4442-61A9-3F6C704437EF}" dt="2023-10-17T17:53:40.392" v="243"/>
          <ac:spMkLst>
            <pc:docMk/>
            <pc:sldMk cId="16281608" sldId="310"/>
            <ac:spMk id="18" creationId="{E5E9B0B3-67CA-8018-AA94-883611FC651F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7:51:06.969" v="233" actId="20577"/>
          <ac:spMkLst>
            <pc:docMk/>
            <pc:sldMk cId="16281608" sldId="310"/>
            <ac:spMk id="295" creationId="{00000000-0000-0000-0000-000000000000}"/>
          </ac:spMkLst>
        </pc:spChg>
        <pc:picChg chg="add del mod">
          <ac:chgData name="Rolando Rojas Sanfuentes (Alumno)" userId="S::rolando.rojass@usm.cl::2c56a9b6-e5a8-48f6-bb7c-ce0866612bbb" providerId="AD" clId="Web-{FCA4740B-0098-4442-61A9-3F6C704437EF}" dt="2023-10-17T17:55:15.846" v="248"/>
          <ac:picMkLst>
            <pc:docMk/>
            <pc:sldMk cId="16281608" sldId="310"/>
            <ac:picMk id="2" creationId="{175AFA18-2020-330E-389B-4B508F2451CA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53:32.126" v="239"/>
          <ac:picMkLst>
            <pc:docMk/>
            <pc:sldMk cId="16281608" sldId="310"/>
            <ac:picMk id="3" creationId="{A1663EF1-A120-1316-9530-680DF5772F2B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52:14.969" v="234"/>
          <ac:picMkLst>
            <pc:docMk/>
            <pc:sldMk cId="16281608" sldId="310"/>
            <ac:picMk id="4" creationId="{8FA7C228-2294-25FE-FE99-B0373D3CB8A3}"/>
          </ac:picMkLst>
        </pc:picChg>
        <pc:picChg chg="add mod">
          <ac:chgData name="Rolando Rojas Sanfuentes (Alumno)" userId="S::rolando.rojass@usm.cl::2c56a9b6-e5a8-48f6-bb7c-ce0866612bbb" providerId="AD" clId="Web-{FCA4740B-0098-4442-61A9-3F6C704437EF}" dt="2023-10-17T17:57:54.207" v="267" actId="1076"/>
          <ac:picMkLst>
            <pc:docMk/>
            <pc:sldMk cId="16281608" sldId="310"/>
            <ac:picMk id="5" creationId="{88726867-CCBF-17A7-7C4E-6E48F0DB5251}"/>
          </ac:picMkLst>
        </pc:picChg>
        <pc:picChg chg="add mod">
          <ac:chgData name="Rolando Rojas Sanfuentes (Alumno)" userId="S::rolando.rojass@usm.cl::2c56a9b6-e5a8-48f6-bb7c-ce0866612bbb" providerId="AD" clId="Web-{FCA4740B-0098-4442-61A9-3F6C704437EF}" dt="2023-10-17T17:57:55.957" v="268" actId="1076"/>
          <ac:picMkLst>
            <pc:docMk/>
            <pc:sldMk cId="16281608" sldId="310"/>
            <ac:picMk id="6" creationId="{EF3B28C6-FA51-1809-0712-D2EBA410A350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52:20.048" v="237"/>
          <ac:picMkLst>
            <pc:docMk/>
            <pc:sldMk cId="16281608" sldId="310"/>
            <ac:picMk id="22" creationId="{4E465FE0-4856-CC79-26B5-032E1F92BD2B}"/>
          </ac:picMkLst>
        </pc:picChg>
      </pc:sldChg>
      <pc:sldChg chg="delSp modSp">
        <pc:chgData name="Rolando Rojas Sanfuentes (Alumno)" userId="S::rolando.rojass@usm.cl::2c56a9b6-e5a8-48f6-bb7c-ce0866612bbb" providerId="AD" clId="Web-{FCA4740B-0098-4442-61A9-3F6C704437EF}" dt="2023-10-17T18:01:59.710" v="320" actId="20577"/>
        <pc:sldMkLst>
          <pc:docMk/>
          <pc:sldMk cId="3284822836" sldId="311"/>
        </pc:sldMkLst>
        <pc:spChg chg="mod">
          <ac:chgData name="Rolando Rojas Sanfuentes (Alumno)" userId="S::rolando.rojass@usm.cl::2c56a9b6-e5a8-48f6-bb7c-ce0866612bbb" providerId="AD" clId="Web-{FCA4740B-0098-4442-61A9-3F6C704437EF}" dt="2023-10-17T18:01:59.710" v="320" actId="20577"/>
          <ac:spMkLst>
            <pc:docMk/>
            <pc:sldMk cId="3284822836" sldId="311"/>
            <ac:spMk id="297" creationId="{00000000-0000-0000-0000-000000000000}"/>
          </ac:spMkLst>
        </pc:spChg>
        <pc:picChg chg="del">
          <ac:chgData name="Rolando Rojas Sanfuentes (Alumno)" userId="S::rolando.rojass@usm.cl::2c56a9b6-e5a8-48f6-bb7c-ce0866612bbb" providerId="AD" clId="Web-{FCA4740B-0098-4442-61A9-3F6C704437EF}" dt="2023-10-17T17:59:33.521" v="287"/>
          <ac:picMkLst>
            <pc:docMk/>
            <pc:sldMk cId="3284822836" sldId="311"/>
            <ac:picMk id="11" creationId="{8A5A5A89-B2CA-3D7E-DBDB-DB183FD8D18D}"/>
          </ac:picMkLst>
        </pc:picChg>
      </pc:sldChg>
      <pc:sldChg chg="del">
        <pc:chgData name="Rolando Rojas Sanfuentes (Alumno)" userId="S::rolando.rojass@usm.cl::2c56a9b6-e5a8-48f6-bb7c-ce0866612bbb" providerId="AD" clId="Web-{FCA4740B-0098-4442-61A9-3F6C704437EF}" dt="2023-10-17T18:07:39.291" v="358"/>
        <pc:sldMkLst>
          <pc:docMk/>
          <pc:sldMk cId="1726947347" sldId="312"/>
        </pc:sldMkLst>
      </pc:sldChg>
      <pc:sldChg chg="modSp">
        <pc:chgData name="Rolando Rojas Sanfuentes (Alumno)" userId="S::rolando.rojass@usm.cl::2c56a9b6-e5a8-48f6-bb7c-ce0866612bbb" providerId="AD" clId="Web-{FCA4740B-0098-4442-61A9-3F6C704437EF}" dt="2023-10-17T18:07:54.494" v="362" actId="20577"/>
        <pc:sldMkLst>
          <pc:docMk/>
          <pc:sldMk cId="2404114276" sldId="313"/>
        </pc:sldMkLst>
        <pc:spChg chg="mod">
          <ac:chgData name="Rolando Rojas Sanfuentes (Alumno)" userId="S::rolando.rojass@usm.cl::2c56a9b6-e5a8-48f6-bb7c-ce0866612bbb" providerId="AD" clId="Web-{FCA4740B-0098-4442-61A9-3F6C704437EF}" dt="2023-10-17T18:07:54.494" v="362" actId="20577"/>
          <ac:spMkLst>
            <pc:docMk/>
            <pc:sldMk cId="2404114276" sldId="313"/>
            <ac:spMk id="220" creationId="{00000000-0000-0000-0000-000000000000}"/>
          </ac:spMkLst>
        </pc:spChg>
      </pc:sldChg>
      <pc:sldChg chg="del">
        <pc:chgData name="Rolando Rojas Sanfuentes (Alumno)" userId="S::rolando.rojass@usm.cl::2c56a9b6-e5a8-48f6-bb7c-ce0866612bbb" providerId="AD" clId="Web-{FCA4740B-0098-4442-61A9-3F6C704437EF}" dt="2023-10-17T18:07:38.104" v="357"/>
        <pc:sldMkLst>
          <pc:docMk/>
          <pc:sldMk cId="2261931841" sldId="315"/>
        </pc:sldMkLst>
      </pc:sldChg>
      <pc:sldChg chg="addSp delSp modSp">
        <pc:chgData name="Rolando Rojas Sanfuentes (Alumno)" userId="S::rolando.rojass@usm.cl::2c56a9b6-e5a8-48f6-bb7c-ce0866612bbb" providerId="AD" clId="Web-{FCA4740B-0098-4442-61A9-3F6C704437EF}" dt="2023-10-17T18:07:20.760" v="354" actId="1076"/>
        <pc:sldMkLst>
          <pc:docMk/>
          <pc:sldMk cId="3095675664" sldId="316"/>
        </pc:sldMkLst>
        <pc:spChg chg="del mod">
          <ac:chgData name="Rolando Rojas Sanfuentes (Alumno)" userId="S::rolando.rojass@usm.cl::2c56a9b6-e5a8-48f6-bb7c-ce0866612bbb" providerId="AD" clId="Web-{FCA4740B-0098-4442-61A9-3F6C704437EF}" dt="2023-10-17T18:06:56.228" v="347"/>
          <ac:spMkLst>
            <pc:docMk/>
            <pc:sldMk cId="3095675664" sldId="316"/>
            <ac:spMk id="4" creationId="{F3A8A43A-B48D-A1F2-BEF1-2D0191AC09B4}"/>
          </ac:spMkLst>
        </pc:spChg>
        <pc:picChg chg="add mod">
          <ac:chgData name="Rolando Rojas Sanfuentes (Alumno)" userId="S::rolando.rojass@usm.cl::2c56a9b6-e5a8-48f6-bb7c-ce0866612bbb" providerId="AD" clId="Web-{FCA4740B-0098-4442-61A9-3F6C704437EF}" dt="2023-10-17T18:07:20.760" v="354" actId="1076"/>
          <ac:picMkLst>
            <pc:docMk/>
            <pc:sldMk cId="3095675664" sldId="316"/>
            <ac:picMk id="2" creationId="{2A8E0411-EF38-B229-AAE0-1F4AC9CAB3AB}"/>
          </ac:picMkLst>
        </pc:picChg>
      </pc:sldChg>
      <pc:sldChg chg="del">
        <pc:chgData name="Rolando Rojas Sanfuentes (Alumno)" userId="S::rolando.rojass@usm.cl::2c56a9b6-e5a8-48f6-bb7c-ce0866612bbb" providerId="AD" clId="Web-{FCA4740B-0098-4442-61A9-3F6C704437EF}" dt="2023-10-17T18:07:34.775" v="355"/>
        <pc:sldMkLst>
          <pc:docMk/>
          <pc:sldMk cId="3563710656" sldId="317"/>
        </pc:sldMkLst>
      </pc:sldChg>
      <pc:sldChg chg="del">
        <pc:chgData name="Rolando Rojas Sanfuentes (Alumno)" userId="S::rolando.rojass@usm.cl::2c56a9b6-e5a8-48f6-bb7c-ce0866612bbb" providerId="AD" clId="Web-{FCA4740B-0098-4442-61A9-3F6C704437EF}" dt="2023-10-17T18:07:36.041" v="356"/>
        <pc:sldMkLst>
          <pc:docMk/>
          <pc:sldMk cId="2973588755" sldId="318"/>
        </pc:sldMkLst>
      </pc:sldChg>
      <pc:sldChg chg="addSp delSp modSp add replId">
        <pc:chgData name="Rolando Rojas Sanfuentes (Alumno)" userId="S::rolando.rojass@usm.cl::2c56a9b6-e5a8-48f6-bb7c-ce0866612bbb" providerId="AD" clId="Web-{FCA4740B-0098-4442-61A9-3F6C704437EF}" dt="2023-10-17T17:48:46.608" v="162" actId="20577"/>
        <pc:sldMkLst>
          <pc:docMk/>
          <pc:sldMk cId="3303317194" sldId="321"/>
        </pc:sldMkLst>
        <pc:spChg chg="add mod">
          <ac:chgData name="Rolando Rojas Sanfuentes (Alumno)" userId="S::rolando.rojass@usm.cl::2c56a9b6-e5a8-48f6-bb7c-ce0866612bbb" providerId="AD" clId="Web-{FCA4740B-0098-4442-61A9-3F6C704437EF}" dt="2023-10-17T17:47:19.560" v="92" actId="20577"/>
          <ac:spMkLst>
            <pc:docMk/>
            <pc:sldMk cId="3303317194" sldId="321"/>
            <ac:spMk id="5" creationId="{C3B49FF2-3F55-2BEA-B4D8-79EA8FEDBAC3}"/>
          </ac:spMkLst>
        </pc:spChg>
        <pc:spChg chg="add del">
          <ac:chgData name="Rolando Rojas Sanfuentes (Alumno)" userId="S::rolando.rojass@usm.cl::2c56a9b6-e5a8-48f6-bb7c-ce0866612bbb" providerId="AD" clId="Web-{FCA4740B-0098-4442-61A9-3F6C704437EF}" dt="2023-10-17T17:44:18.699" v="51"/>
          <ac:spMkLst>
            <pc:docMk/>
            <pc:sldMk cId="3303317194" sldId="321"/>
            <ac:spMk id="8" creationId="{AFB86896-9155-B9F7-0BC5-2BE88FA36330}"/>
          </ac:spMkLst>
        </pc:spChg>
        <pc:spChg chg="del">
          <ac:chgData name="Rolando Rojas Sanfuentes (Alumno)" userId="S::rolando.rojass@usm.cl::2c56a9b6-e5a8-48f6-bb7c-ce0866612bbb" providerId="AD" clId="Web-{FCA4740B-0098-4442-61A9-3F6C704437EF}" dt="2023-10-17T17:41:02.947" v="27"/>
          <ac:spMkLst>
            <pc:docMk/>
            <pc:sldMk cId="3303317194" sldId="321"/>
            <ac:spMk id="10" creationId="{83E389B4-56A3-0683-DDCA-8D09994DA1DE}"/>
          </ac:spMkLst>
        </pc:spChg>
        <pc:spChg chg="del">
          <ac:chgData name="Rolando Rojas Sanfuentes (Alumno)" userId="S::rolando.rojass@usm.cl::2c56a9b6-e5a8-48f6-bb7c-ce0866612bbb" providerId="AD" clId="Web-{FCA4740B-0098-4442-61A9-3F6C704437EF}" dt="2023-10-17T17:41:12.385" v="35"/>
          <ac:spMkLst>
            <pc:docMk/>
            <pc:sldMk cId="3303317194" sldId="321"/>
            <ac:spMk id="11" creationId="{7498B5A7-02C6-6080-1A99-27691BEE1B30}"/>
          </ac:spMkLst>
        </pc:spChg>
        <pc:spChg chg="add mod">
          <ac:chgData name="Rolando Rojas Sanfuentes (Alumno)" userId="S::rolando.rojass@usm.cl::2c56a9b6-e5a8-48f6-bb7c-ce0866612bbb" providerId="AD" clId="Web-{FCA4740B-0098-4442-61A9-3F6C704437EF}" dt="2023-10-17T17:47:07.732" v="89" actId="14100"/>
          <ac:spMkLst>
            <pc:docMk/>
            <pc:sldMk cId="3303317194" sldId="321"/>
            <ac:spMk id="13" creationId="{53A5B69E-11D2-E249-9D53-8234314EF9C0}"/>
          </ac:spMkLst>
        </pc:spChg>
        <pc:spChg chg="add del">
          <ac:chgData name="Rolando Rojas Sanfuentes (Alumno)" userId="S::rolando.rojass@usm.cl::2c56a9b6-e5a8-48f6-bb7c-ce0866612bbb" providerId="AD" clId="Web-{FCA4740B-0098-4442-61A9-3F6C704437EF}" dt="2023-10-17T17:46:38.607" v="81"/>
          <ac:spMkLst>
            <pc:docMk/>
            <pc:sldMk cId="3303317194" sldId="321"/>
            <ac:spMk id="14" creationId="{CFD1A567-BEA8-0600-A60F-5B96A044FE5F}"/>
          </ac:spMkLst>
        </pc:spChg>
        <pc:spChg chg="add mod">
          <ac:chgData name="Rolando Rojas Sanfuentes (Alumno)" userId="S::rolando.rojass@usm.cl::2c56a9b6-e5a8-48f6-bb7c-ce0866612bbb" providerId="AD" clId="Web-{FCA4740B-0098-4442-61A9-3F6C704437EF}" dt="2023-10-17T17:48:46.608" v="162" actId="20577"/>
          <ac:spMkLst>
            <pc:docMk/>
            <pc:sldMk cId="3303317194" sldId="321"/>
            <ac:spMk id="19" creationId="{5B6BE57E-DC6D-DED1-D441-F2213B2867CA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7:40:59.728" v="25" actId="20577"/>
          <ac:spMkLst>
            <pc:docMk/>
            <pc:sldMk cId="3303317194" sldId="321"/>
            <ac:spMk id="295" creationId="{00000000-0000-0000-0000-000000000000}"/>
          </ac:spMkLst>
        </pc:spChg>
        <pc:picChg chg="del">
          <ac:chgData name="Rolando Rojas Sanfuentes (Alumno)" userId="S::rolando.rojass@usm.cl::2c56a9b6-e5a8-48f6-bb7c-ce0866612bbb" providerId="AD" clId="Web-{FCA4740B-0098-4442-61A9-3F6C704437EF}" dt="2023-10-17T17:41:06.463" v="31"/>
          <ac:picMkLst>
            <pc:docMk/>
            <pc:sldMk cId="3303317194" sldId="321"/>
            <ac:picMk id="2" creationId="{5771532D-C72F-43B4-FC3D-020FD3636A0D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41:06.463" v="30"/>
          <ac:picMkLst>
            <pc:docMk/>
            <pc:sldMk cId="3303317194" sldId="321"/>
            <ac:picMk id="3" creationId="{8F589843-C3CE-5614-E34B-7222CB56C587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41:06.463" v="29"/>
          <ac:picMkLst>
            <pc:docMk/>
            <pc:sldMk cId="3303317194" sldId="321"/>
            <ac:picMk id="6" creationId="{A953160C-7705-474E-FC0B-75EF5AEF8E1B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41:06.463" v="28"/>
          <ac:picMkLst>
            <pc:docMk/>
            <pc:sldMk cId="3303317194" sldId="321"/>
            <ac:picMk id="9" creationId="{BA742215-4D01-9760-66D1-92DA3601FB5E}"/>
          </ac:picMkLst>
        </pc:picChg>
        <pc:picChg chg="add mod">
          <ac:chgData name="Rolando Rojas Sanfuentes (Alumno)" userId="S::rolando.rojass@usm.cl::2c56a9b6-e5a8-48f6-bb7c-ce0866612bbb" providerId="AD" clId="Web-{FCA4740B-0098-4442-61A9-3F6C704437EF}" dt="2023-10-17T17:46:47.435" v="85" actId="1076"/>
          <ac:picMkLst>
            <pc:docMk/>
            <pc:sldMk cId="3303317194" sldId="321"/>
            <ac:picMk id="12" creationId="{7EC6DED6-0ACE-6133-682B-B85E8805B22F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41:00.306" v="26"/>
          <ac:picMkLst>
            <pc:docMk/>
            <pc:sldMk cId="3303317194" sldId="321"/>
            <ac:picMk id="16" creationId="{B34D5EE4-5595-F84A-5BE0-73226A777CFF}"/>
          </ac:picMkLst>
        </pc:picChg>
        <pc:picChg chg="del mod">
          <ac:chgData name="Rolando Rojas Sanfuentes (Alumno)" userId="S::rolando.rojass@usm.cl::2c56a9b6-e5a8-48f6-bb7c-ce0866612bbb" providerId="AD" clId="Web-{FCA4740B-0098-4442-61A9-3F6C704437EF}" dt="2023-10-17T17:41:12.385" v="34"/>
          <ac:picMkLst>
            <pc:docMk/>
            <pc:sldMk cId="3303317194" sldId="321"/>
            <ac:picMk id="17" creationId="{AD18205F-06F9-EB44-1D21-96AD777E9B35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41:12.385" v="33"/>
          <ac:picMkLst>
            <pc:docMk/>
            <pc:sldMk cId="3303317194" sldId="321"/>
            <ac:picMk id="18" creationId="{8C233525-06F6-9188-2AB3-25CE8C29B400}"/>
          </ac:picMkLst>
        </pc:picChg>
      </pc:sldChg>
      <pc:sldChg chg="addSp delSp modSp add replId">
        <pc:chgData name="Rolando Rojas Sanfuentes (Alumno)" userId="S::rolando.rojass@usm.cl::2c56a9b6-e5a8-48f6-bb7c-ce0866612bbb" providerId="AD" clId="Web-{FCA4740B-0098-4442-61A9-3F6C704437EF}" dt="2023-10-17T17:50:50.547" v="227" actId="20577"/>
        <pc:sldMkLst>
          <pc:docMk/>
          <pc:sldMk cId="4242194992" sldId="322"/>
        </pc:sldMkLst>
        <pc:spChg chg="mod">
          <ac:chgData name="Rolando Rojas Sanfuentes (Alumno)" userId="S::rolando.rojass@usm.cl::2c56a9b6-e5a8-48f6-bb7c-ce0866612bbb" providerId="AD" clId="Web-{FCA4740B-0098-4442-61A9-3F6C704437EF}" dt="2023-10-17T17:49:46.702" v="182" actId="20577"/>
          <ac:spMkLst>
            <pc:docMk/>
            <pc:sldMk cId="4242194992" sldId="322"/>
            <ac:spMk id="5" creationId="{C3B49FF2-3F55-2BEA-B4D8-79EA8FEDBAC3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7:50:23.687" v="192" actId="14100"/>
          <ac:spMkLst>
            <pc:docMk/>
            <pc:sldMk cId="4242194992" sldId="322"/>
            <ac:spMk id="13" creationId="{53A5B69E-11D2-E249-9D53-8234314EF9C0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7:50:50.547" v="227" actId="20577"/>
          <ac:spMkLst>
            <pc:docMk/>
            <pc:sldMk cId="4242194992" sldId="322"/>
            <ac:spMk id="19" creationId="{5B6BE57E-DC6D-DED1-D441-F2213B2867CA}"/>
          </ac:spMkLst>
        </pc:spChg>
        <pc:picChg chg="add mod">
          <ac:chgData name="Rolando Rojas Sanfuentes (Alumno)" userId="S::rolando.rojass@usm.cl::2c56a9b6-e5a8-48f6-bb7c-ce0866612bbb" providerId="AD" clId="Web-{FCA4740B-0098-4442-61A9-3F6C704437EF}" dt="2023-10-17T17:49:57.890" v="186" actId="14100"/>
          <ac:picMkLst>
            <pc:docMk/>
            <pc:sldMk cId="4242194992" sldId="322"/>
            <ac:picMk id="2" creationId="{88761260-7A86-9786-8BDE-E7DB6223E3C8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49:47.609" v="183"/>
          <ac:picMkLst>
            <pc:docMk/>
            <pc:sldMk cId="4242194992" sldId="322"/>
            <ac:picMk id="12" creationId="{7EC6DED6-0ACE-6133-682B-B85E8805B22F}"/>
          </ac:picMkLst>
        </pc:picChg>
      </pc:sldChg>
      <pc:sldChg chg="addSp delSp modSp add replId">
        <pc:chgData name="Rolando Rojas Sanfuentes (Alumno)" userId="S::rolando.rojass@usm.cl::2c56a9b6-e5a8-48f6-bb7c-ce0866612bbb" providerId="AD" clId="Web-{FCA4740B-0098-4442-61A9-3F6C704437EF}" dt="2023-10-17T18:06:39.384" v="344" actId="1076"/>
        <pc:sldMkLst>
          <pc:docMk/>
          <pc:sldMk cId="1543025398" sldId="323"/>
        </pc:sldMkLst>
        <pc:spChg chg="add del">
          <ac:chgData name="Rolando Rojas Sanfuentes (Alumno)" userId="S::rolando.rojass@usm.cl::2c56a9b6-e5a8-48f6-bb7c-ce0866612bbb" providerId="AD" clId="Web-{FCA4740B-0098-4442-61A9-3F6C704437EF}" dt="2023-10-17T18:03:08.148" v="330"/>
          <ac:spMkLst>
            <pc:docMk/>
            <pc:sldMk cId="1543025398" sldId="323"/>
            <ac:spMk id="2" creationId="{988A800F-04A8-6B3B-713D-83D74D6DFF8A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8:03:47.117" v="336" actId="14100"/>
          <ac:spMkLst>
            <pc:docMk/>
            <pc:sldMk cId="1543025398" sldId="323"/>
            <ac:spMk id="297" creationId="{00000000-0000-0000-0000-000000000000}"/>
          </ac:spMkLst>
        </pc:spChg>
        <pc:picChg chg="add mod">
          <ac:chgData name="Rolando Rojas Sanfuentes (Alumno)" userId="S::rolando.rojass@usm.cl::2c56a9b6-e5a8-48f6-bb7c-ce0866612bbb" providerId="AD" clId="Web-{FCA4740B-0098-4442-61A9-3F6C704437EF}" dt="2023-10-17T18:03:54.664" v="339" actId="1076"/>
          <ac:picMkLst>
            <pc:docMk/>
            <pc:sldMk cId="1543025398" sldId="323"/>
            <ac:picMk id="3" creationId="{4F172A48-CC34-4237-D916-8E534A3DC9F1}"/>
          </ac:picMkLst>
        </pc:picChg>
        <pc:picChg chg="add mod">
          <ac:chgData name="Rolando Rojas Sanfuentes (Alumno)" userId="S::rolando.rojass@usm.cl::2c56a9b6-e5a8-48f6-bb7c-ce0866612bbb" providerId="AD" clId="Web-{FCA4740B-0098-4442-61A9-3F6C704437EF}" dt="2023-10-17T18:06:39.384" v="344" actId="1076"/>
          <ac:picMkLst>
            <pc:docMk/>
            <pc:sldMk cId="1543025398" sldId="323"/>
            <ac:picMk id="4" creationId="{B5CF47FD-1769-FFC2-359D-94B355160F6B}"/>
          </ac:picMkLst>
        </pc:picChg>
      </pc:sldChg>
    </pc:docChg>
  </pc:docChgLst>
  <pc:docChgLst>
    <pc:chgData name="Rolando Rojas Sanfuentes (Alumno)" userId="2c56a9b6-e5a8-48f6-bb7c-ce0866612bbb" providerId="ADAL" clId="{8D34220B-E6E1-491F-A073-D367BB15ACCA}"/>
    <pc:docChg chg="undo custSel modSld">
      <pc:chgData name="Rolando Rojas Sanfuentes (Alumno)" userId="2c56a9b6-e5a8-48f6-bb7c-ce0866612bbb" providerId="ADAL" clId="{8D34220B-E6E1-491F-A073-D367BB15ACCA}" dt="2024-06-13T16:50:41.818" v="1" actId="20577"/>
      <pc:docMkLst>
        <pc:docMk/>
      </pc:docMkLst>
      <pc:sldChg chg="modSp mod">
        <pc:chgData name="Rolando Rojas Sanfuentes (Alumno)" userId="2c56a9b6-e5a8-48f6-bb7c-ce0866612bbb" providerId="ADAL" clId="{8D34220B-E6E1-491F-A073-D367BB15ACCA}" dt="2024-06-13T16:50:41.818" v="1" actId="20577"/>
        <pc:sldMkLst>
          <pc:docMk/>
          <pc:sldMk cId="3284822836" sldId="311"/>
        </pc:sldMkLst>
        <pc:spChg chg="mod">
          <ac:chgData name="Rolando Rojas Sanfuentes (Alumno)" userId="2c56a9b6-e5a8-48f6-bb7c-ce0866612bbb" providerId="ADAL" clId="{8D34220B-E6E1-491F-A073-D367BB15ACCA}" dt="2024-06-13T16:50:41.818" v="1" actId="20577"/>
          <ac:spMkLst>
            <pc:docMk/>
            <pc:sldMk cId="3284822836" sldId="311"/>
            <ac:spMk id="29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873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663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344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5948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819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3661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72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95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91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27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06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69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075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191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104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861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62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218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06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59" r:id="rId6"/>
    <p:sldLayoutId id="2147483662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Ayudantía 10:</a:t>
            </a:r>
            <a:br>
              <a:rPr lang="en" dirty="0"/>
            </a:br>
            <a:r>
              <a:rPr lang="en" dirty="0">
                <a:solidFill>
                  <a:schemeClr val="tx1"/>
                </a:solidFill>
              </a:rPr>
              <a:t>Archivos 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Rolando Rojas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Programación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4983918" cy="20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Universidad Técnica Federico Santa María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79FC262-98EA-9427-5A5B-8ED04FD20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457" y="1816340"/>
            <a:ext cx="1542800" cy="746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425810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Introducción a Archivos: lectura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7B144371-0C99-05BC-3294-C662D8D11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568" y="3580114"/>
            <a:ext cx="7346864" cy="711200"/>
          </a:xfrm>
        </p:spPr>
        <p:txBody>
          <a:bodyPr/>
          <a:lstStyle/>
          <a:p>
            <a:r>
              <a:rPr lang="es-ES" sz="1200" dirty="0"/>
              <a:t>Conjunto de imágenes que muestran el script de código para leer archivo ejemplo.txt (izquierda), el contenido de ejemplo.txt (centro), y resultado de ejecución (derecha).</a:t>
            </a:r>
            <a:endParaRPr lang="es-CL" sz="1200" dirty="0"/>
          </a:p>
          <a:p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FDAD56-834D-8B09-BC51-28D08B77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76" y="1655740"/>
            <a:ext cx="7647093" cy="162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3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425810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Ejemplo de aplicación: CSV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382694" y="1469084"/>
            <a:ext cx="8378612" cy="3248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Un archivo CSV (archivo separado por comas), es un archivo de formato estructurado que separa datos en algún separador, sea este una coma, punto y coma, o dos puntos.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Se puede interpretar como filas (líneas) y columnas (separadores)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600" dirty="0"/>
              <a:t>Por esta razón es importante el uso de </a:t>
            </a:r>
            <a:r>
              <a:rPr lang="es-CL" sz="1600" dirty="0" err="1"/>
              <a:t>split</a:t>
            </a:r>
            <a:r>
              <a:rPr lang="es-CL" sz="1600" dirty="0"/>
              <a:t>().</a:t>
            </a:r>
          </a:p>
          <a:p>
            <a:endParaRPr lang="es-CL" sz="1800" b="1" dirty="0"/>
          </a:p>
        </p:txBody>
      </p:sp>
    </p:spTree>
    <p:extLst>
      <p:ext uri="{BB962C8B-B14F-4D97-AF65-F5344CB8AC3E}">
        <p14:creationId xmlns:p14="http://schemas.microsoft.com/office/powerpoint/2010/main" val="331424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425810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Lectura de un archivo CSV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230293" y="3897530"/>
            <a:ext cx="8531013" cy="82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L" sz="1800" dirty="0"/>
              <a:t>Algoritmo para lectura de CSV, por cada línea se separan los datos y se entregan en un formato legible en pantalla.</a:t>
            </a:r>
          </a:p>
          <a:p>
            <a:endParaRPr lang="es-CL" sz="1800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D04C3C1-A239-F0DA-8DA0-25E3A6482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65" y="1043782"/>
            <a:ext cx="7115070" cy="108859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4DE5F8E-1F54-7DC8-042C-7DBD28DF7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465" y="2212632"/>
            <a:ext cx="2155455" cy="168489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CA3AF03-039F-09AC-CBFD-C690B2DEB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529" y="2234882"/>
            <a:ext cx="47625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3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425810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Escritura en un archivo – ‘w’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413173" y="998510"/>
            <a:ext cx="8348133" cy="3719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sz="1600" dirty="0"/>
              <a:t>Para escribir un archivo el procedimiento para abrir el archivo es similar, con una sutil diferencia.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600" b="1" dirty="0" err="1"/>
              <a:t>variable_archivo</a:t>
            </a:r>
            <a:r>
              <a:rPr lang="es-CL" sz="1600" b="1" dirty="0"/>
              <a:t> = open(nombre, “w”) </a:t>
            </a:r>
            <a:r>
              <a:rPr lang="es-CL" sz="1600" dirty="0"/>
              <a:t>almacena en </a:t>
            </a:r>
            <a:r>
              <a:rPr lang="es-CL" sz="1600" dirty="0" err="1"/>
              <a:t>variable_archivo</a:t>
            </a:r>
            <a:r>
              <a:rPr lang="es-CL" sz="1600" dirty="0"/>
              <a:t> la apertura de un archivo llamado nombre, el segundo parámetro </a:t>
            </a:r>
            <a:r>
              <a:rPr lang="es-CL" sz="1600" b="1" dirty="0"/>
              <a:t>“w”</a:t>
            </a:r>
            <a:r>
              <a:rPr lang="es-CL" sz="1600" dirty="0"/>
              <a:t> indica que es para escribir (</a:t>
            </a:r>
            <a:r>
              <a:rPr lang="es-CL" sz="1600" dirty="0" err="1"/>
              <a:t>write</a:t>
            </a:r>
            <a:r>
              <a:rPr lang="es-CL" sz="1600" dirty="0"/>
              <a:t>).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s-CL" sz="1400" dirty="0"/>
              <a:t>Si archivo no existe, se crea.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s-CL" sz="1400" dirty="0"/>
              <a:t>Si archivo existe, se </a:t>
            </a:r>
            <a:r>
              <a:rPr lang="es-CL" sz="1400" dirty="0">
                <a:solidFill>
                  <a:srgbClr val="FF0000"/>
                </a:solidFill>
              </a:rPr>
              <a:t>sobrescribe</a:t>
            </a:r>
            <a:r>
              <a:rPr lang="es-CL" sz="1400" dirty="0"/>
              <a:t>, </a:t>
            </a:r>
            <a:r>
              <a:rPr lang="es-CL" sz="1400" i="1" dirty="0"/>
              <a:t>borrando todo contenido que tuvo previamente (!).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600" b="1" dirty="0" err="1"/>
              <a:t>variable_archivo.write</a:t>
            </a:r>
            <a:r>
              <a:rPr lang="es-CL" sz="1600" b="1" dirty="0"/>
              <a:t>(texto) </a:t>
            </a:r>
            <a:r>
              <a:rPr lang="es-CL" sz="1600" dirty="0"/>
              <a:t>escribe texto sobre el archivo.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s-CL" sz="1400" dirty="0"/>
              <a:t>Se puede usar más de una vez, por ejemplo, dentro de un ciclo.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s-CL" sz="1400" dirty="0"/>
              <a:t>No olvide añadir un \n si necesita delimitar un salto de línea.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600" dirty="0"/>
              <a:t>Para guardar cambios, se requiere cerrar el archivo escribiendo </a:t>
            </a:r>
            <a:r>
              <a:rPr lang="es-CL" sz="1600" b="1" dirty="0" err="1"/>
              <a:t>variable_archivo.close</a:t>
            </a:r>
            <a:r>
              <a:rPr lang="es-CL" sz="1600" b="1" dirty="0"/>
              <a:t>()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s-CL" sz="1400" dirty="0"/>
              <a:t>De no hacerlo toda escritura no será guardada.</a:t>
            </a:r>
          </a:p>
          <a:p>
            <a:endParaRPr lang="es-CL" sz="1800" b="1" dirty="0"/>
          </a:p>
        </p:txBody>
      </p:sp>
    </p:spTree>
    <p:extLst>
      <p:ext uri="{BB962C8B-B14F-4D97-AF65-F5344CB8AC3E}">
        <p14:creationId xmlns:p14="http://schemas.microsoft.com/office/powerpoint/2010/main" val="2336390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425810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Escritura en un archivo – ‘w’ - Ejemplo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397933" y="4144990"/>
            <a:ext cx="8348133" cy="654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600" dirty="0"/>
              <a:t>Ejemplo de ejecución de script de Python escribiendo un archivo.</a:t>
            </a:r>
            <a:endParaRPr lang="es-CL"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6AFF150-A716-0218-B883-83E2C6B0C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998510"/>
            <a:ext cx="4931506" cy="100255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A215F22-8C45-719D-5116-955012A9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2017356"/>
            <a:ext cx="6087601" cy="37031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9BC3818-5629-B5C2-FDD2-53C1DB3E9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522" y="2470621"/>
            <a:ext cx="3538706" cy="136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2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425810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s-ES" sz="2800" dirty="0"/>
              <a:t>Patrón de lectura/escritura (consideraciones)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413173" y="998510"/>
            <a:ext cx="8348133" cy="3719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Cuando buscamos alterar un archivo en específico, aplicar ‘w’ sobre el mismo no es recomendable ya que se </a:t>
            </a:r>
            <a:r>
              <a:rPr lang="es-ES" sz="1600" dirty="0" err="1"/>
              <a:t>sobreescribe</a:t>
            </a:r>
            <a:r>
              <a:rPr lang="es-E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CL" sz="1600" dirty="0"/>
              <a:t>La alternativa a esto sería leer el archivo, y por cada línea leída escribirlo a un archivo temporal “archivo”+”_</a:t>
            </a:r>
            <a:r>
              <a:rPr lang="es-CL" sz="1600" dirty="0" err="1"/>
              <a:t>temp</a:t>
            </a:r>
            <a:r>
              <a:rPr lang="es-CL" sz="1600" dirty="0"/>
              <a:t>”. De esta forma se guardan los cambios en un archivo nuevo.</a:t>
            </a:r>
          </a:p>
          <a:p>
            <a:pPr>
              <a:buFont typeface="Arial" panose="020B0604020202020204" pitchFamily="34" charset="0"/>
              <a:buChar char="•"/>
            </a:pPr>
            <a:endParaRPr lang="es-CL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CL" sz="1600" dirty="0"/>
              <a:t>Luego, se lee el archivo temporal y se sobrescribe el archivo original.</a:t>
            </a:r>
          </a:p>
          <a:p>
            <a:endParaRPr lang="es-CL" sz="1800" b="1" dirty="0"/>
          </a:p>
        </p:txBody>
      </p:sp>
    </p:spTree>
    <p:extLst>
      <p:ext uri="{BB962C8B-B14F-4D97-AF65-F5344CB8AC3E}">
        <p14:creationId xmlns:p14="http://schemas.microsoft.com/office/powerpoint/2010/main" val="139725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425313" y="445691"/>
            <a:ext cx="3965112" cy="442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&lt;/</a:t>
            </a:r>
            <a:r>
              <a:rPr lang="en" sz="2800">
                <a:solidFill>
                  <a:schemeClr val="lt2"/>
                </a:solidFill>
              </a:rPr>
              <a:t> </a:t>
            </a:r>
            <a:r>
              <a:rPr lang="en" sz="2800">
                <a:solidFill>
                  <a:schemeClr val="tx1"/>
                </a:solidFill>
              </a:rPr>
              <a:t>Ejercicio 1</a:t>
            </a:r>
            <a:endParaRPr sz="280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487312" y="881500"/>
            <a:ext cx="8276398" cy="2655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CL" i="1" dirty="0"/>
              <a:t>Se averió la base de datos de ventas de la empresa. Todo lo que queda es un respaldo corrompido donde los campos de venta más </a:t>
            </a:r>
            <a:r>
              <a:rPr lang="es-CL" i="1" dirty="0" err="1"/>
              <a:t>iva</a:t>
            </a:r>
            <a:r>
              <a:rPr lang="es-CL" i="1" dirty="0"/>
              <a:t> se vieron afectados, y la declaración de renta se acerca. Dado que el jefe de la empresa no repara en gastos, le encargó a estudiantes de programación el desarrollar un algoritmo que sea capaz de “reparar” dicho respaldo calculando los valores faltantes.</a:t>
            </a:r>
          </a:p>
          <a:p>
            <a:pPr marL="0" indent="0"/>
            <a:r>
              <a:rPr lang="es-CL" i="1" dirty="0"/>
              <a:t>El archivo de respaldo es un CSV que tiene el siguiente formato:</a:t>
            </a:r>
          </a:p>
          <a:p>
            <a:pPr marL="0" indent="0" algn="ctr"/>
            <a:r>
              <a:rPr lang="es-CL" b="1" i="1" dirty="0" err="1"/>
              <a:t>ID_venta;fecha;subtotal;total</a:t>
            </a:r>
            <a:endParaRPr lang="es-CL" i="1" dirty="0"/>
          </a:p>
          <a:p>
            <a:pPr marL="0" indent="0"/>
            <a:r>
              <a:rPr lang="es-CL" i="1" dirty="0"/>
              <a:t>Donde o total o subtotal puede que se hayan corrompido.</a:t>
            </a:r>
          </a:p>
          <a:p>
            <a:pPr marL="0" indent="0"/>
            <a:r>
              <a:rPr lang="es-CL" i="1" dirty="0"/>
              <a:t>Por suerte, hay archivos del detalle de las ventas para cuando ambos fallen. El nombre del archivo es el mismo de la ID de venta en formato .</a:t>
            </a:r>
            <a:r>
              <a:rPr lang="es-CL" i="1" dirty="0" err="1"/>
              <a:t>txt</a:t>
            </a:r>
            <a:r>
              <a:rPr lang="es-CL" i="1" dirty="0"/>
              <a:t>.</a:t>
            </a:r>
          </a:p>
          <a:p>
            <a:pPr marL="0" indent="0"/>
            <a:r>
              <a:rPr lang="es-CL" i="1" dirty="0"/>
              <a:t>Se identificará con una x el campo del archivo que se encuentre corrupto.</a:t>
            </a:r>
          </a:p>
          <a:p>
            <a:r>
              <a:rPr lang="es-ES" sz="1200" dirty="0"/>
              <a:t>Cada archivo de detalle presenta el siguiente formato:</a:t>
            </a:r>
          </a:p>
          <a:p>
            <a:pPr marL="114300" indent="0" algn="ctr">
              <a:buNone/>
            </a:pPr>
            <a:r>
              <a:rPr lang="es-ES" sz="1200" b="1" dirty="0" err="1"/>
              <a:t>Item;precio;cantidad</a:t>
            </a:r>
            <a:endParaRPr lang="es-ES" sz="1200" b="1" dirty="0"/>
          </a:p>
          <a:p>
            <a:r>
              <a:rPr lang="es-ES" sz="1200" dirty="0"/>
              <a:t>Donde precio es el precio individual de cada </a:t>
            </a:r>
            <a:r>
              <a:rPr lang="es-ES" sz="1200" dirty="0" err="1"/>
              <a:t>item</a:t>
            </a:r>
            <a:r>
              <a:rPr lang="es-ES" sz="1200" dirty="0"/>
              <a:t>.</a:t>
            </a:r>
          </a:p>
          <a:p>
            <a:pPr marL="152400" indent="0"/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/>
              <a:t>Considere un IVA del 19%, redondear valor al entero.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/>
              <a:t>Puede guardar sus resultados en un archivo nuevo.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/>
              <a:t>Evite </a:t>
            </a:r>
            <a:r>
              <a:rPr lang="es-ES" sz="1200" dirty="0" err="1"/>
              <a:t>hardcodear</a:t>
            </a:r>
            <a:r>
              <a:rPr lang="es-ES" sz="1200" dirty="0"/>
              <a:t> nombres o valores en su código salvo por el factor IVA y los nombres de archivo que se mantendrán fijos.</a:t>
            </a:r>
            <a:endParaRPr lang="es-CL" sz="1200" dirty="0"/>
          </a:p>
          <a:p>
            <a:pPr marL="0" indent="0"/>
            <a:endParaRPr lang="es-CL" i="1" dirty="0"/>
          </a:p>
          <a:p>
            <a:pPr marL="0" indent="0"/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3284822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425313" y="445691"/>
            <a:ext cx="7953300" cy="442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&lt;/</a:t>
            </a:r>
            <a:r>
              <a:rPr lang="en" sz="2800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Ejercicio 1: ejemplo de respaldo y detalle</a:t>
            </a:r>
            <a:endParaRPr sz="2800"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487312" y="881500"/>
            <a:ext cx="8276398" cy="2655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MX"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4669639-BD15-831B-14F3-21A7E5590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509" y="1027464"/>
            <a:ext cx="3616907" cy="16092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FE987AB-8463-0224-3138-7A6D448DD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171" y="2742116"/>
            <a:ext cx="4283582" cy="16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2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425313" y="445691"/>
            <a:ext cx="3965112" cy="442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&lt;/</a:t>
            </a:r>
            <a:r>
              <a:rPr lang="en" sz="2800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Ejercicio 1: tips</a:t>
            </a:r>
            <a:endParaRPr sz="2800"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494086" y="1077926"/>
            <a:ext cx="8276398" cy="2655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600" i="1" dirty="0"/>
              <a:t>Necesito leer archivo de respaldo.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600" i="1" dirty="0"/>
              <a:t>Para tener cambios se debe crear un archivo de salida que almacene los datos ya procesados.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600" i="1" dirty="0"/>
              <a:t>Por cada línea identificar subtotal y total.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600" i="1" dirty="0"/>
              <a:t>Si al menos uno de ellos no está corrupto, se puede calcular con el IVA.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600" i="1" dirty="0"/>
              <a:t>Si ambos están corruptos, se necesita buscar el archivo de detalles.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600" i="1" dirty="0"/>
              <a:t>Por cada línea del archivo de detalles, calcular el subtotal de la venta con un acumulador.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600" i="1" dirty="0"/>
              <a:t>Guardar resultado calculado de cada línea en un acumulador (ejemplo: lista).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600" i="1" dirty="0"/>
              <a:t>Recorrer acumulador y guardar información en archivo de salida.</a:t>
            </a:r>
          </a:p>
          <a:p>
            <a:pPr marL="0" indent="0"/>
            <a:endParaRPr lang="es-CL" i="1" dirty="0"/>
          </a:p>
          <a:p>
            <a:pPr marL="0" indent="0"/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3762939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425312" y="445691"/>
            <a:ext cx="5467487" cy="442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&lt;/</a:t>
            </a:r>
            <a:r>
              <a:rPr lang="en" sz="2800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Ejercicio 1: Solución</a:t>
            </a:r>
            <a:endParaRPr sz="2800"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494086" y="1077926"/>
            <a:ext cx="8276398" cy="2655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MX"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7C6E124-9F01-D0E8-AF64-CB2DF13FC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183" y="962780"/>
            <a:ext cx="6101634" cy="400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6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2893" y="2088851"/>
            <a:ext cx="3782543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Repaso: procesamiento de texto</a:t>
            </a:r>
            <a:endParaRPr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112893" y="3007594"/>
            <a:ext cx="3851902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</a:t>
            </a:r>
            <a:r>
              <a:rPr lang="en-US" dirty="0" err="1"/>
              <a:t>Archivos</a:t>
            </a:r>
            <a:endParaRPr lang="en-US"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113997" y="2396977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{02}</a:t>
            </a:r>
            <a:endParaRPr dirty="0"/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xfrm>
            <a:off x="1112893" y="3995690"/>
            <a:ext cx="3825384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Lectura</a:t>
            </a:r>
            <a:r>
              <a:rPr lang="en-US" dirty="0"/>
              <a:t> de un </a:t>
            </a:r>
            <a:r>
              <a:rPr lang="en-US" dirty="0" err="1"/>
              <a:t>archivo</a:t>
            </a:r>
            <a:endParaRPr lang="es-CL"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xfrm>
            <a:off x="1113997" y="334834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{03}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&lt;/ </a:t>
            </a:r>
            <a:r>
              <a:rPr lang="en"/>
              <a:t>Temas a tratar</a:t>
            </a:r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xfrm>
            <a:off x="4920863" y="1763779"/>
            <a:ext cx="3851989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Archivos CSV</a:t>
            </a:r>
            <a:endParaRPr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xfrm>
            <a:off x="4937580" y="1266881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04}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 idx="15"/>
          </p:nvPr>
        </p:nvSpPr>
        <p:spPr>
          <a:xfrm>
            <a:off x="4964795" y="3352922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{06}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16"/>
          </p:nvPr>
        </p:nvSpPr>
        <p:spPr>
          <a:xfrm>
            <a:off x="6078900" y="4105310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 </a:t>
            </a:r>
            <a:br>
              <a:rPr lang="en" dirty="0"/>
            </a:br>
            <a:r>
              <a:rPr lang="en" dirty="0"/>
              <a:t>Preguntas </a:t>
            </a:r>
            <a:br>
              <a:rPr lang="en" dirty="0"/>
            </a:br>
            <a:r>
              <a:rPr lang="en" dirty="0"/>
              <a:t>Tarea</a:t>
            </a:r>
            <a:endParaRPr dirty="0"/>
          </a:p>
        </p:txBody>
      </p:sp>
      <p:sp>
        <p:nvSpPr>
          <p:cNvPr id="2" name="Google Shape;239;p29">
            <a:extLst>
              <a:ext uri="{FF2B5EF4-FFF2-40B4-BE49-F238E27FC236}">
                <a16:creationId xmlns:a16="http://schemas.microsoft.com/office/drawing/2014/main" id="{317DCE8B-33D6-CAAE-D19F-ACE33DA2B5E6}"/>
              </a:ext>
            </a:extLst>
          </p:cNvPr>
          <p:cNvSpPr txBox="1">
            <a:spLocks/>
          </p:cNvSpPr>
          <p:nvPr/>
        </p:nvSpPr>
        <p:spPr>
          <a:xfrm>
            <a:off x="4895436" y="2975111"/>
            <a:ext cx="3851902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 b="1" i="0" u="none" strike="noStrike" cap="none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 b="1" i="0" u="none" strike="noStrike" cap="none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 b="1" i="0" u="none" strike="noStrike" cap="none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 b="1" i="0" u="none" strike="noStrike" cap="none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 b="1" i="0" u="none" strike="noStrike" cap="none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 b="1" i="0" u="none" strike="noStrike" cap="none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 b="1" i="0" u="none" strike="noStrike" cap="none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 b="1" i="0" u="none" strike="noStrike" cap="none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en-US" dirty="0" err="1"/>
              <a:t>Escritura</a:t>
            </a:r>
            <a:r>
              <a:rPr lang="en-US" dirty="0"/>
              <a:t> de un </a:t>
            </a:r>
            <a:r>
              <a:rPr lang="en-US" dirty="0" err="1"/>
              <a:t>archivo</a:t>
            </a:r>
            <a:endParaRPr lang="en-US" dirty="0"/>
          </a:p>
        </p:txBody>
      </p:sp>
      <p:sp>
        <p:nvSpPr>
          <p:cNvPr id="3" name="Google Shape;240;p29">
            <a:extLst>
              <a:ext uri="{FF2B5EF4-FFF2-40B4-BE49-F238E27FC236}">
                <a16:creationId xmlns:a16="http://schemas.microsoft.com/office/drawing/2014/main" id="{B5150A19-1DB1-7A2B-0306-8A9B822E4781}"/>
              </a:ext>
            </a:extLst>
          </p:cNvPr>
          <p:cNvSpPr txBox="1">
            <a:spLocks/>
          </p:cNvSpPr>
          <p:nvPr/>
        </p:nvSpPr>
        <p:spPr>
          <a:xfrm>
            <a:off x="4896540" y="2364494"/>
            <a:ext cx="12987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ntico"/>
              <a:buNone/>
              <a:defRPr sz="30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/>
              <a:t>{05}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500425" y="583311"/>
            <a:ext cx="2011510" cy="1516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2"/>
                </a:solidFill>
              </a:rPr>
              <a:t>Tarea</a:t>
            </a:r>
            <a:r>
              <a:rPr lang="en" dirty="0">
                <a:solidFill>
                  <a:schemeClr val="lt2"/>
                </a:solidFill>
              </a:rPr>
              <a:t> </a:t>
            </a:r>
            <a:endParaRPr dirty="0"/>
          </a:p>
        </p:txBody>
      </p:sp>
      <p:pic>
        <p:nvPicPr>
          <p:cNvPr id="3" name="Picture 2" descr="Crying Cat - Meming Wiki">
            <a:extLst>
              <a:ext uri="{FF2B5EF4-FFF2-40B4-BE49-F238E27FC236}">
                <a16:creationId xmlns:a16="http://schemas.microsoft.com/office/drawing/2014/main" id="{E2C94980-EA77-0412-3F58-E062D09A6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617" y="15870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35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</a:rPr>
              <a:t>Ayudantía 10:</a:t>
            </a:r>
            <a:br>
              <a:rPr lang="en" dirty="0"/>
            </a:br>
            <a:r>
              <a:rPr lang="en" dirty="0">
                <a:solidFill>
                  <a:schemeClr val="tx1"/>
                </a:solidFill>
              </a:rPr>
              <a:t>Archivos</a:t>
            </a:r>
            <a:endParaRPr dirty="0" err="1">
              <a:solidFill>
                <a:schemeClr val="tx1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Rolando Rojas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Programación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4983918" cy="20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Universidad Técnica Federico Santa María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550;p46">
            <a:extLst>
              <a:ext uri="{FF2B5EF4-FFF2-40B4-BE49-F238E27FC236}">
                <a16:creationId xmlns:a16="http://schemas.microsoft.com/office/drawing/2014/main" id="{019E3164-4F48-2494-47B7-8FF96DF4C268}"/>
              </a:ext>
            </a:extLst>
          </p:cNvPr>
          <p:cNvSpPr txBox="1">
            <a:spLocks/>
          </p:cNvSpPr>
          <p:nvPr/>
        </p:nvSpPr>
        <p:spPr>
          <a:xfrm>
            <a:off x="888325" y="3481400"/>
            <a:ext cx="3294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b="1"/>
              <a:t>¿</a:t>
            </a:r>
            <a:r>
              <a:rPr lang="en-US" b="1" err="1"/>
              <a:t>Dudas</a:t>
            </a:r>
            <a:r>
              <a:rPr lang="en-US" b="1"/>
              <a:t>?</a:t>
            </a:r>
          </a:p>
          <a:p>
            <a:pPr marL="0" indent="0">
              <a:buSzPts val="1100"/>
              <a:buFont typeface="Arial"/>
              <a:buNone/>
            </a:pPr>
            <a:r>
              <a:rPr lang="en-US" sz="1200"/>
              <a:t>rolando.rojass@usm.cl</a:t>
            </a:r>
          </a:p>
        </p:txBody>
      </p:sp>
      <p:pic>
        <p:nvPicPr>
          <p:cNvPr id="3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228F13B-1299-2D1F-B0A2-2982DF5C8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457" y="1816340"/>
            <a:ext cx="1542800" cy="746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411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425810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Procesamiento de texto: carácteres especiales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382694" y="1167100"/>
            <a:ext cx="8378612" cy="1973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Dentro del formato de archivos, se encuentran caracteres especiales que se encargan de dar forma al archivo. Estos se encuentran ocultos para el usuario.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Python los representa como un carácter especial, compuesto de un </a:t>
            </a:r>
            <a:r>
              <a:rPr lang="es-ES" sz="1800" dirty="0" err="1"/>
              <a:t>backslash</a:t>
            </a:r>
            <a:r>
              <a:rPr lang="es-ES" sz="1800" dirty="0"/>
              <a:t> y una letra. Por ahora veremos solo </a:t>
            </a:r>
            <a:r>
              <a:rPr lang="es-ES" sz="1800" b="1" dirty="0"/>
              <a:t>\n y \t</a:t>
            </a:r>
            <a:r>
              <a:rPr lang="es-E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800" dirty="0"/>
              <a:t>El </a:t>
            </a:r>
            <a:r>
              <a:rPr lang="es-CL" sz="1800" dirty="0" err="1"/>
              <a:t>backslash</a:t>
            </a:r>
            <a:r>
              <a:rPr lang="es-CL" sz="1800" dirty="0"/>
              <a:t> suele escribirse presionando </a:t>
            </a:r>
            <a:r>
              <a:rPr lang="es-CL" sz="1800" dirty="0" err="1"/>
              <a:t>AltGr</a:t>
            </a:r>
            <a:r>
              <a:rPr lang="es-CL" sz="1800" dirty="0"/>
              <a:t> + ‘ (tecla de apóstrofe), aunque depende de la distribución del teclado.</a:t>
            </a:r>
            <a:endParaRPr lang="es-CL" sz="1600" dirty="0"/>
          </a:p>
          <a:p>
            <a:pPr lvl="1"/>
            <a:r>
              <a:rPr lang="es-CL" sz="2400" b="1" dirty="0"/>
              <a:t>\n: </a:t>
            </a:r>
            <a:r>
              <a:rPr lang="es-CL" sz="2400" dirty="0"/>
              <a:t>define saltos de línea.</a:t>
            </a:r>
          </a:p>
          <a:p>
            <a:pPr lvl="1"/>
            <a:r>
              <a:rPr lang="es-CL" sz="2400" b="1" dirty="0"/>
              <a:t>\t:</a:t>
            </a:r>
            <a:r>
              <a:rPr lang="es-CL" sz="2400" dirty="0"/>
              <a:t> define tabulador (</a:t>
            </a:r>
            <a:r>
              <a:rPr lang="es-CL" sz="2400" dirty="0" err="1"/>
              <a:t>tab</a:t>
            </a:r>
            <a:r>
              <a:rPr lang="es-CL" sz="2400" dirty="0"/>
              <a:t>).</a:t>
            </a:r>
            <a:endParaRPr lang="es-CL" sz="2400" b="1" dirty="0"/>
          </a:p>
        </p:txBody>
      </p:sp>
    </p:spTree>
    <p:extLst>
      <p:ext uri="{BB962C8B-B14F-4D97-AF65-F5344CB8AC3E}">
        <p14:creationId xmlns:p14="http://schemas.microsoft.com/office/powerpoint/2010/main" val="181647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425810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Carácteres especiales: ejemplo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508000" y="3463260"/>
            <a:ext cx="8378612" cy="1973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sz="1400" dirty="0"/>
              <a:t>El ejemplo ilustra cómo se representa cada línea de un texto en base a lo visto desde el usuario a través de un procesador de texto plano, y cuando este archivo es leído por Python.</a:t>
            </a:r>
          </a:p>
          <a:p>
            <a:pPr>
              <a:buFont typeface="Arial" panose="020B0604020202020204" pitchFamily="34" charset="0"/>
              <a:buChar char="•"/>
            </a:pPr>
            <a:endParaRPr lang="es-CL" sz="2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80345E-767D-B697-95D5-61CEC62EA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982" y="1167100"/>
            <a:ext cx="5486035" cy="198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6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297116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Operadores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382694" y="869816"/>
            <a:ext cx="8378612" cy="1973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600" dirty="0"/>
              <a:t>Los siguientes operadores sirven para manipular texto. Sea una variable de texto (</a:t>
            </a:r>
            <a:r>
              <a:rPr lang="es-ES" sz="1600" dirty="0" err="1"/>
              <a:t>str</a:t>
            </a:r>
            <a:r>
              <a:rPr lang="es-ES" sz="1600" dirty="0"/>
              <a:t>) llamado </a:t>
            </a:r>
            <a:r>
              <a:rPr lang="es-ES" sz="1600" b="1" dirty="0"/>
              <a:t>texto</a:t>
            </a:r>
            <a:r>
              <a:rPr lang="es-ES" sz="1600" dirty="0"/>
              <a:t>.</a:t>
            </a:r>
          </a:p>
          <a:p>
            <a:pPr lvl="1"/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CL" sz="1600" b="1" dirty="0" err="1"/>
              <a:t>texto</a:t>
            </a:r>
            <a:r>
              <a:rPr lang="es-CL" sz="1600" dirty="0" err="1"/>
              <a:t>.strip</a:t>
            </a:r>
            <a:r>
              <a:rPr lang="es-CL" sz="1600" dirty="0"/>
              <a:t>() elimina secuencias de escape (\n, \t) y espacios en ambos extremos de </a:t>
            </a:r>
            <a:r>
              <a:rPr lang="es-CL" sz="1600" b="1" dirty="0"/>
              <a:t>texto.</a:t>
            </a:r>
          </a:p>
          <a:p>
            <a:pPr lvl="1"/>
            <a:endParaRPr lang="es-CL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CL" sz="1600" b="1" dirty="0" err="1"/>
              <a:t>texto</a:t>
            </a:r>
            <a:r>
              <a:rPr lang="es-CL" sz="1600" dirty="0" err="1"/>
              <a:t>.split</a:t>
            </a:r>
            <a:r>
              <a:rPr lang="es-CL" sz="1600" dirty="0"/>
              <a:t>(</a:t>
            </a:r>
            <a:r>
              <a:rPr lang="es-CL" sz="1600" b="1" dirty="0"/>
              <a:t>separador</a:t>
            </a:r>
            <a:r>
              <a:rPr lang="es-CL" sz="1600" dirty="0"/>
              <a:t>) retorna una lista de </a:t>
            </a:r>
            <a:r>
              <a:rPr lang="es-CL" sz="1600" dirty="0" err="1"/>
              <a:t>strings</a:t>
            </a:r>
            <a:r>
              <a:rPr lang="es-CL" sz="1600" dirty="0"/>
              <a:t> donde cada elemento es una </a:t>
            </a:r>
            <a:r>
              <a:rPr lang="es-CL" sz="1600" dirty="0" err="1"/>
              <a:t>subcadena</a:t>
            </a:r>
            <a:r>
              <a:rPr lang="es-CL" sz="1600" dirty="0"/>
              <a:t> de texto que termina un carácter antes del </a:t>
            </a:r>
            <a:r>
              <a:rPr lang="es-CL" sz="1600" b="1" dirty="0"/>
              <a:t>separador</a:t>
            </a:r>
            <a:r>
              <a:rPr lang="es-CL" sz="1600" dirty="0"/>
              <a:t>.</a:t>
            </a:r>
          </a:p>
          <a:p>
            <a:pPr lvl="2"/>
            <a:r>
              <a:rPr lang="es-CL" dirty="0"/>
              <a:t>El </a:t>
            </a:r>
            <a:r>
              <a:rPr lang="es-CL" b="1" dirty="0"/>
              <a:t>separador</a:t>
            </a:r>
            <a:r>
              <a:rPr lang="es-CL" dirty="0"/>
              <a:t> es opcional, y por defecto es un espacio en blanco “ ”.</a:t>
            </a:r>
          </a:p>
          <a:p>
            <a:pPr lvl="2"/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sz="1600" b="1" dirty="0" err="1"/>
              <a:t>texto</a:t>
            </a:r>
            <a:r>
              <a:rPr lang="es-CL" sz="1600" dirty="0" err="1"/>
              <a:t>.replace</a:t>
            </a:r>
            <a:r>
              <a:rPr lang="es-CL" sz="1600" dirty="0"/>
              <a:t>(texto1, texto2, n) retorna un </a:t>
            </a:r>
            <a:r>
              <a:rPr lang="es-CL" sz="1600" dirty="0" err="1"/>
              <a:t>string</a:t>
            </a:r>
            <a:r>
              <a:rPr lang="es-CL" sz="1600" dirty="0"/>
              <a:t> que reemplaza </a:t>
            </a:r>
            <a:r>
              <a:rPr lang="es-CL" sz="1600" dirty="0" err="1"/>
              <a:t>string</a:t>
            </a:r>
            <a:r>
              <a:rPr lang="es-CL" sz="1600" dirty="0"/>
              <a:t> </a:t>
            </a:r>
            <a:r>
              <a:rPr lang="es-CL" sz="1600" b="1" dirty="0"/>
              <a:t>texto1</a:t>
            </a:r>
            <a:r>
              <a:rPr lang="es-CL" sz="1600" dirty="0"/>
              <a:t> dentro de </a:t>
            </a:r>
            <a:r>
              <a:rPr lang="es-CL" sz="1600" b="1" dirty="0"/>
              <a:t>texto</a:t>
            </a:r>
            <a:r>
              <a:rPr lang="es-CL" sz="1600" dirty="0"/>
              <a:t> por </a:t>
            </a:r>
            <a:r>
              <a:rPr lang="es-CL" sz="1600" b="1" dirty="0"/>
              <a:t>texto2</a:t>
            </a:r>
            <a:r>
              <a:rPr lang="es-CL" sz="1600" dirty="0"/>
              <a:t> dentro de las primeras </a:t>
            </a:r>
            <a:r>
              <a:rPr lang="es-CL" sz="1600" b="1" dirty="0"/>
              <a:t>n </a:t>
            </a:r>
            <a:r>
              <a:rPr lang="es-CL" sz="1600" dirty="0"/>
              <a:t>ocurrencias.</a:t>
            </a:r>
          </a:p>
          <a:p>
            <a:pPr lvl="2"/>
            <a:r>
              <a:rPr lang="es-CL" b="1" dirty="0"/>
              <a:t>n </a:t>
            </a:r>
            <a:r>
              <a:rPr lang="es-CL" dirty="0"/>
              <a:t>es opcional, y por defecto es -1, lo que implica que se reemplazan todas las ocurrencias de </a:t>
            </a:r>
            <a:r>
              <a:rPr lang="es-CL" b="1" dirty="0"/>
              <a:t>texto1</a:t>
            </a:r>
            <a:r>
              <a:rPr lang="es-CL" dirty="0"/>
              <a:t> dentro de </a:t>
            </a:r>
            <a:r>
              <a:rPr lang="es-CL" b="1" dirty="0"/>
              <a:t>texto</a:t>
            </a:r>
            <a:r>
              <a:rPr lang="es-CL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CL" sz="2400" b="1" dirty="0"/>
          </a:p>
        </p:txBody>
      </p:sp>
    </p:spTree>
    <p:extLst>
      <p:ext uri="{BB962C8B-B14F-4D97-AF65-F5344CB8AC3E}">
        <p14:creationId xmlns:p14="http://schemas.microsoft.com/office/powerpoint/2010/main" val="88148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425810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Operadores: ejemplo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3CB060-DCD7-E3C8-72EB-785DA6D70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60" y="1454291"/>
            <a:ext cx="2562847" cy="14580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9B21EE-6061-9519-ECE8-7F3C34917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953" y="1807975"/>
            <a:ext cx="4017968" cy="7849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7FDEDA3-BF7F-171C-E016-2A48D5866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619" y="3359695"/>
            <a:ext cx="4690762" cy="1091205"/>
          </a:xfrm>
          <a:prstGeom prst="rect">
            <a:avLst/>
          </a:prstGeom>
        </p:spPr>
      </p:pic>
      <p:sp>
        <p:nvSpPr>
          <p:cNvPr id="10" name="Subtítulo 9">
            <a:extLst>
              <a:ext uri="{FF2B5EF4-FFF2-40B4-BE49-F238E27FC236}">
                <a16:creationId xmlns:a16="http://schemas.microsoft.com/office/drawing/2014/main" id="{7B144371-0C99-05BC-3294-C662D8D11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147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297116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Operadores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382694" y="869816"/>
            <a:ext cx="8378612" cy="1973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800" dirty="0"/>
              <a:t>Una variable de clase </a:t>
            </a:r>
            <a:r>
              <a:rPr lang="es-ES" sz="1800" dirty="0" err="1"/>
              <a:t>list</a:t>
            </a:r>
            <a:r>
              <a:rPr lang="es-ES" sz="1800" dirty="0"/>
              <a:t>, llamado </a:t>
            </a:r>
            <a:r>
              <a:rPr lang="es-ES" sz="1800" b="1" dirty="0"/>
              <a:t>lista</a:t>
            </a:r>
            <a:r>
              <a:rPr lang="es-ES" sz="1800" dirty="0"/>
              <a:t>.</a:t>
            </a:r>
          </a:p>
          <a:p>
            <a:r>
              <a:rPr lang="es-ES" sz="1800" b="1" dirty="0" err="1"/>
              <a:t>texto</a:t>
            </a:r>
            <a:r>
              <a:rPr lang="es-ES" sz="1800" dirty="0" err="1"/>
              <a:t>.join</a:t>
            </a:r>
            <a:r>
              <a:rPr lang="es-ES" sz="1800" dirty="0"/>
              <a:t>(</a:t>
            </a:r>
            <a:r>
              <a:rPr lang="es-ES" sz="1800" b="1" dirty="0"/>
              <a:t>lista</a:t>
            </a:r>
            <a:r>
              <a:rPr lang="es-ES" sz="1800" dirty="0"/>
              <a:t>) retorna un texto donde </a:t>
            </a:r>
            <a:r>
              <a:rPr lang="es-ES" sz="1800" b="1" dirty="0"/>
              <a:t>lista </a:t>
            </a:r>
            <a:r>
              <a:rPr lang="es-ES" sz="1800" dirty="0"/>
              <a:t>es unida en cada uno de sus elementos separados por </a:t>
            </a:r>
            <a:r>
              <a:rPr lang="es-ES" sz="1800" b="1" dirty="0"/>
              <a:t>texto</a:t>
            </a:r>
            <a:r>
              <a:rPr lang="es-ES" sz="1800" dirty="0"/>
              <a:t>.</a:t>
            </a:r>
          </a:p>
          <a:p>
            <a:pPr lvl="1"/>
            <a:r>
              <a:rPr lang="es-ES" sz="1400" dirty="0"/>
              <a:t>Puede considerarse el equivalente inverso de </a:t>
            </a:r>
            <a:r>
              <a:rPr lang="es-ES" sz="1400" b="1" dirty="0" err="1"/>
              <a:t>split</a:t>
            </a:r>
            <a:r>
              <a:rPr lang="es-ES" sz="1400" dirty="0"/>
              <a:t>().</a:t>
            </a:r>
          </a:p>
          <a:p>
            <a:pPr>
              <a:buFont typeface="Arial" panose="020B0604020202020204" pitchFamily="34" charset="0"/>
              <a:buChar char="•"/>
            </a:pPr>
            <a:endParaRPr lang="es-CL" sz="24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5E9AB80-2CC3-F383-05D5-E41CD4CFA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139" y="2571750"/>
            <a:ext cx="6010334" cy="10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1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425810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String format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382694" y="1167100"/>
            <a:ext cx="8378612" cy="1973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600" b="1" dirty="0" err="1"/>
              <a:t>format</a:t>
            </a:r>
            <a:r>
              <a:rPr lang="es-ES" sz="1600" dirty="0"/>
              <a:t> puede ayudarnos a dar formato a un texto genérico. Para dar formato a un texto se debe tener un </a:t>
            </a:r>
            <a:r>
              <a:rPr lang="es-ES" sz="1600" dirty="0" err="1"/>
              <a:t>string</a:t>
            </a:r>
            <a:r>
              <a:rPr lang="es-ES" sz="1600" dirty="0"/>
              <a:t> que contiene paréntesis de llaves.</a:t>
            </a:r>
          </a:p>
          <a:p>
            <a:pPr lvl="1"/>
            <a:r>
              <a:rPr lang="es-ES" b="1" dirty="0"/>
              <a:t>“{} {} {}”</a:t>
            </a:r>
            <a:r>
              <a:rPr lang="es-ES" dirty="0"/>
              <a:t>.</a:t>
            </a:r>
            <a:r>
              <a:rPr lang="es-ES" dirty="0" err="1"/>
              <a:t>format</a:t>
            </a:r>
            <a:r>
              <a:rPr lang="es-ES" dirty="0"/>
              <a:t>(</a:t>
            </a:r>
            <a:r>
              <a:rPr lang="es-ES" b="1" dirty="0"/>
              <a:t>texto1</a:t>
            </a:r>
            <a:r>
              <a:rPr lang="es-ES" dirty="0"/>
              <a:t>,</a:t>
            </a:r>
            <a:r>
              <a:rPr lang="es-ES" b="1" dirty="0"/>
              <a:t> texto2</a:t>
            </a:r>
            <a:r>
              <a:rPr lang="es-ES" dirty="0"/>
              <a:t>,</a:t>
            </a:r>
            <a:r>
              <a:rPr lang="es-ES" b="1" dirty="0"/>
              <a:t> texto3</a:t>
            </a:r>
            <a:r>
              <a:rPr lang="es-ES" dirty="0"/>
              <a:t>) retorna un </a:t>
            </a:r>
            <a:r>
              <a:rPr lang="es-ES" dirty="0" err="1"/>
              <a:t>string</a:t>
            </a:r>
            <a:r>
              <a:rPr lang="es-ES" dirty="0"/>
              <a:t> donde a cada llave se le reemplaza en orden </a:t>
            </a:r>
            <a:r>
              <a:rPr lang="es-ES" b="1" dirty="0"/>
              <a:t>texto1, texto2, y texto3 </a:t>
            </a:r>
            <a:r>
              <a:rPr lang="es-ES" dirty="0"/>
              <a:t>de manera automática.</a:t>
            </a:r>
          </a:p>
          <a:p>
            <a:pPr lvl="1"/>
            <a:r>
              <a:rPr lang="es-CL" b="1" dirty="0"/>
              <a:t>“{2} {0} {1}”</a:t>
            </a:r>
            <a:r>
              <a:rPr lang="es-CL" dirty="0"/>
              <a:t>.</a:t>
            </a:r>
            <a:r>
              <a:rPr lang="es-CL" dirty="0" err="1"/>
              <a:t>format</a:t>
            </a:r>
            <a:r>
              <a:rPr lang="es-CL" dirty="0"/>
              <a:t>(</a:t>
            </a:r>
            <a:r>
              <a:rPr lang="es-CL" b="1" dirty="0"/>
              <a:t>texto1</a:t>
            </a:r>
            <a:r>
              <a:rPr lang="es-CL" dirty="0"/>
              <a:t>, </a:t>
            </a:r>
            <a:r>
              <a:rPr lang="es-CL" b="1" dirty="0"/>
              <a:t>texto2</a:t>
            </a:r>
            <a:r>
              <a:rPr lang="es-CL" dirty="0"/>
              <a:t>, </a:t>
            </a:r>
            <a:r>
              <a:rPr lang="es-CL" b="1" dirty="0"/>
              <a:t>texto3</a:t>
            </a:r>
            <a:r>
              <a:rPr lang="es-CL" dirty="0"/>
              <a:t>) reemplaza las llaves con los textos entregados en el orden numérico que se definieron dichas llaves (empezando desde 0).</a:t>
            </a:r>
          </a:p>
          <a:p>
            <a:pPr lvl="1"/>
            <a:r>
              <a:rPr lang="es-CL" dirty="0"/>
              <a:t>Nota: no se pueden combinar ambas técnicas, y no pueden saltarse números.</a:t>
            </a:r>
          </a:p>
          <a:p>
            <a:pPr>
              <a:buFont typeface="Arial" panose="020B0604020202020204" pitchFamily="34" charset="0"/>
              <a:buChar char="•"/>
            </a:pPr>
            <a:endParaRPr lang="es-CL" sz="24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7B7CAE0-6E8C-6FF0-F70D-BF69050EE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681" y="3230137"/>
            <a:ext cx="4615249" cy="147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9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425810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Introducción a Archivos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508000" y="998510"/>
            <a:ext cx="8378612" cy="4437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dirty="0"/>
              <a:t>En algún punto donde tengamos que resolver algún problema por medio de la programación, será necesario leer archivos con una gran cantidad de datos para procesarlos y convertirlos en información relevante para nosotros.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400" dirty="0"/>
              <a:t>En Python, una forma simple es la siguiente:</a:t>
            </a:r>
          </a:p>
          <a:p>
            <a:r>
              <a:rPr lang="es-CL" sz="1400" dirty="0"/>
              <a:t>	</a:t>
            </a:r>
            <a:r>
              <a:rPr lang="es-CL" sz="1400" dirty="0" err="1"/>
              <a:t>variable_archivo</a:t>
            </a:r>
            <a:r>
              <a:rPr lang="es-CL" sz="1400" dirty="0"/>
              <a:t> = </a:t>
            </a:r>
            <a:r>
              <a:rPr lang="es-CL" sz="1400" b="1" dirty="0"/>
              <a:t>open</a:t>
            </a:r>
            <a:r>
              <a:rPr lang="es-CL" sz="1400" dirty="0"/>
              <a:t>(directorio) almacena en una variable el archivo para ser leído.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s-CL" sz="1100" b="1" dirty="0"/>
              <a:t>directorio</a:t>
            </a:r>
            <a:r>
              <a:rPr lang="es-CL" sz="1100" dirty="0"/>
              <a:t> es la dirección relativa donde se encuentra el archivo. Esto quiere decir que, si está en la misma carpeta que el programa, basta con escribir el nombre del archivo más su extensión.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400" dirty="0"/>
              <a:t>Para leer el contenido del archivo se puede aplicar con un ciclo </a:t>
            </a:r>
            <a:r>
              <a:rPr lang="es-CL" sz="1400" dirty="0" err="1"/>
              <a:t>for</a:t>
            </a:r>
            <a:r>
              <a:rPr lang="es-CL" sz="1400" dirty="0"/>
              <a:t>, el cual lee cada línea del archivo.</a:t>
            </a:r>
          </a:p>
          <a:p>
            <a:pPr lvl="1"/>
            <a:r>
              <a:rPr lang="es-CL" sz="1100" b="1" dirty="0" err="1"/>
              <a:t>for</a:t>
            </a:r>
            <a:r>
              <a:rPr lang="es-CL" sz="1100" dirty="0"/>
              <a:t> </a:t>
            </a:r>
            <a:r>
              <a:rPr lang="es-CL" sz="1100" dirty="0" err="1"/>
              <a:t>linea</a:t>
            </a:r>
            <a:r>
              <a:rPr lang="es-CL" sz="1100" dirty="0"/>
              <a:t> </a:t>
            </a:r>
            <a:r>
              <a:rPr lang="es-CL" sz="1100" b="1" dirty="0"/>
              <a:t>in </a:t>
            </a:r>
            <a:r>
              <a:rPr lang="es-CL" sz="1100" dirty="0" err="1"/>
              <a:t>variable_archivo</a:t>
            </a:r>
            <a:r>
              <a:rPr lang="es-CL" sz="1100" dirty="0"/>
              <a:t>:</a:t>
            </a:r>
            <a:endParaRPr lang="es-CL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es-CL" sz="1400" dirty="0"/>
              <a:t>Finalmente, luego de leer la variable es necesario cerrar el archivo, ya que no puede volver a iterarse</a:t>
            </a:r>
          </a:p>
          <a:p>
            <a:pPr lvl="1"/>
            <a:r>
              <a:rPr lang="es-CL" sz="1100" dirty="0" err="1"/>
              <a:t>variable_archivo.</a:t>
            </a:r>
            <a:r>
              <a:rPr lang="es-CL" sz="1100" b="1" dirty="0" err="1"/>
              <a:t>close</a:t>
            </a:r>
            <a:r>
              <a:rPr lang="es-CL" sz="1100" dirty="0"/>
              <a:t>()</a:t>
            </a:r>
            <a:endParaRPr lang="es-CL" sz="1800" b="1" dirty="0"/>
          </a:p>
        </p:txBody>
      </p:sp>
    </p:spTree>
    <p:extLst>
      <p:ext uri="{BB962C8B-B14F-4D97-AF65-F5344CB8AC3E}">
        <p14:creationId xmlns:p14="http://schemas.microsoft.com/office/powerpoint/2010/main" val="1688018563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1433</Words>
  <Application>Microsoft Office PowerPoint</Application>
  <PresentationFormat>Presentación en pantalla (16:9)</PresentationFormat>
  <Paragraphs>119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Fira Sans Extra Condensed</vt:lpstr>
      <vt:lpstr>Quantico</vt:lpstr>
      <vt:lpstr>Source Code Pro</vt:lpstr>
      <vt:lpstr>Arial</vt:lpstr>
      <vt:lpstr>Denk One</vt:lpstr>
      <vt:lpstr>New Operating System Design Pitch Deck by Slidesgo</vt:lpstr>
      <vt:lpstr>Ayudantía 10: Archivos </vt:lpstr>
      <vt:lpstr>Repaso: procesamiento de texto</vt:lpstr>
      <vt:lpstr>&lt;/ Procesamiento de texto: carácteres especiales</vt:lpstr>
      <vt:lpstr>&lt;/ Carácteres especiales: ejemplo</vt:lpstr>
      <vt:lpstr>&lt;/ Operadores</vt:lpstr>
      <vt:lpstr>&lt;/ Operadores: ejemplo</vt:lpstr>
      <vt:lpstr>&lt;/ Operadores</vt:lpstr>
      <vt:lpstr>&lt;/ String format</vt:lpstr>
      <vt:lpstr>&lt;/ Introducción a Archivos</vt:lpstr>
      <vt:lpstr>&lt;/ Introducción a Archivos: lectura</vt:lpstr>
      <vt:lpstr>&lt;/ Ejemplo de aplicación: CSV</vt:lpstr>
      <vt:lpstr>&lt;/ Lectura de un archivo CSV</vt:lpstr>
      <vt:lpstr>&lt;/ Escritura en un archivo – ‘w’</vt:lpstr>
      <vt:lpstr>&lt;/ Escritura en un archivo – ‘w’ - Ejemplo</vt:lpstr>
      <vt:lpstr>&lt;/ Patrón de lectura/escritura (consideraciones)</vt:lpstr>
      <vt:lpstr>&lt;/ Ejercicio 1</vt:lpstr>
      <vt:lpstr>&lt;/ Ejercicio 1: ejemplo de respaldo y detalle</vt:lpstr>
      <vt:lpstr>&lt;/ Ejercicio 1: tips</vt:lpstr>
      <vt:lpstr>&lt;/ Ejercicio 1: Solución</vt:lpstr>
      <vt:lpstr>Tarea </vt:lpstr>
      <vt:lpstr>Ayudantía 10: Archivos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7: Listas 1</dc:title>
  <cp:lastModifiedBy>Rolando Rojas Sanfuentes (Alumno)</cp:lastModifiedBy>
  <cp:revision>173</cp:revision>
  <dcterms:modified xsi:type="dcterms:W3CDTF">2024-06-13T16:50:51Z</dcterms:modified>
</cp:coreProperties>
</file>