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96" r:id="rId2"/>
    <p:sldId id="297" r:id="rId3"/>
    <p:sldId id="304" r:id="rId4"/>
    <p:sldId id="305" r:id="rId5"/>
    <p:sldId id="319" r:id="rId6"/>
    <p:sldId id="320" r:id="rId7"/>
    <p:sldId id="321" r:id="rId8"/>
    <p:sldId id="322" r:id="rId9"/>
    <p:sldId id="310" r:id="rId10"/>
    <p:sldId id="324" r:id="rId11"/>
    <p:sldId id="325" r:id="rId12"/>
    <p:sldId id="326" r:id="rId13"/>
    <p:sldId id="327" r:id="rId14"/>
    <p:sldId id="311" r:id="rId15"/>
    <p:sldId id="323" r:id="rId16"/>
    <p:sldId id="316" r:id="rId17"/>
    <p:sldId id="314" r:id="rId18"/>
    <p:sldId id="313" r:id="rId19"/>
  </p:sldIdLst>
  <p:sldSz cx="9144000" cy="5143500" type="screen16x9"/>
  <p:notesSz cx="6858000" cy="9144000"/>
  <p:embeddedFontLst>
    <p:embeddedFont>
      <p:font typeface="Consolas" panose="020B0609020204030204" pitchFamily="49" charset="0"/>
      <p:regular r:id="rId21"/>
      <p:bold r:id="rId22"/>
      <p:italic r:id="rId23"/>
      <p:boldItalic r:id="rId24"/>
    </p:embeddedFont>
    <p:embeddedFont>
      <p:font typeface="Fira Sans Extra Condensed" panose="020B0503050000020004" pitchFamily="34" charset="0"/>
      <p:regular r:id="rId25"/>
      <p:bold r:id="rId26"/>
    </p:embeddedFont>
    <p:embeddedFont>
      <p:font typeface="Quantico" panose="020B0604020202020204" charset="0"/>
      <p:regular r:id="rId27"/>
      <p:bold r:id="rId28"/>
      <p:italic r:id="rId29"/>
      <p:boldItalic r:id="rId30"/>
    </p:embeddedFont>
    <p:embeddedFont>
      <p:font typeface="Source Code Pro" panose="020B0509030403020204"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017BB1-7A83-47E9-8223-A93931C16304}" v="9" dt="2024-10-23T18:51:17.524"/>
  </p1510:revLst>
</p1510:revInfo>
</file>

<file path=ppt/tableStyles.xml><?xml version="1.0" encoding="utf-8"?>
<a:tblStyleLst xmlns:a="http://schemas.openxmlformats.org/drawingml/2006/main" def="{60B7438F-FF3B-43AE-AC8F-DDB8B10BA9C3}">
  <a:tblStyle styleId="{60B7438F-FF3B-43AE-AC8F-DDB8B10BA9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2BBFD8-AAD1-46F5-B86F-F0DF099F024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6/11/relationships/changesInfo" Target="changesInfos/changesInfo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lando Rojas Sanfuentes (Alumno)" userId="S::rolando.rojass@usm.cl::2c56a9b6-e5a8-48f6-bb7c-ce0866612bbb" providerId="AD" clId="Web-{FCA4740B-0098-4442-61A9-3F6C704437EF}"/>
    <pc:docChg chg="addSld delSld modSld">
      <pc:chgData name="Rolando Rojas Sanfuentes (Alumno)" userId="S::rolando.rojass@usm.cl::2c56a9b6-e5a8-48f6-bb7c-ce0866612bbb" providerId="AD" clId="Web-{FCA4740B-0098-4442-61A9-3F6C704437EF}" dt="2023-10-17T18:12:18.591" v="389" actId="1076"/>
      <pc:docMkLst>
        <pc:docMk/>
      </pc:docMkLst>
      <pc:sldChg chg="modSp">
        <pc:chgData name="Rolando Rojas Sanfuentes (Alumno)" userId="S::rolando.rojass@usm.cl::2c56a9b6-e5a8-48f6-bb7c-ce0866612bbb" providerId="AD" clId="Web-{FCA4740B-0098-4442-61A9-3F6C704437EF}" dt="2023-10-17T18:10:30.949" v="364" actId="20577"/>
        <pc:sldMkLst>
          <pc:docMk/>
          <pc:sldMk cId="0" sldId="296"/>
        </pc:sldMkLst>
        <pc:spChg chg="mod">
          <ac:chgData name="Rolando Rojas Sanfuentes (Alumno)" userId="S::rolando.rojass@usm.cl::2c56a9b6-e5a8-48f6-bb7c-ce0866612bbb" providerId="AD" clId="Web-{FCA4740B-0098-4442-61A9-3F6C704437EF}" dt="2023-10-17T18:10:30.949" v="364" actId="20577"/>
          <ac:spMkLst>
            <pc:docMk/>
            <pc:sldMk cId="0" sldId="296"/>
            <ac:spMk id="220" creationId="{00000000-0000-0000-0000-000000000000}"/>
          </ac:spMkLst>
        </pc:spChg>
      </pc:sldChg>
      <pc:sldChg chg="addSp delSp modSp">
        <pc:chgData name="Rolando Rojas Sanfuentes (Alumno)" userId="S::rolando.rojass@usm.cl::2c56a9b6-e5a8-48f6-bb7c-ce0866612bbb" providerId="AD" clId="Web-{FCA4740B-0098-4442-61A9-3F6C704437EF}" dt="2023-10-17T18:12:18.591" v="389" actId="1076"/>
        <pc:sldMkLst>
          <pc:docMk/>
          <pc:sldMk cId="0" sldId="297"/>
        </pc:sldMkLst>
        <pc:spChg chg="add del mod">
          <ac:chgData name="Rolando Rojas Sanfuentes (Alumno)" userId="S::rolando.rojass@usm.cl::2c56a9b6-e5a8-48f6-bb7c-ce0866612bbb" providerId="AD" clId="Web-{FCA4740B-0098-4442-61A9-3F6C704437EF}" dt="2023-10-17T18:11:19.731" v="378"/>
          <ac:spMkLst>
            <pc:docMk/>
            <pc:sldMk cId="0" sldId="297"/>
            <ac:spMk id="3" creationId="{F46125FD-0452-FC09-781D-91CD80CF4180}"/>
          </ac:spMkLst>
        </pc:spChg>
        <pc:spChg chg="add del mod">
          <ac:chgData name="Rolando Rojas Sanfuentes (Alumno)" userId="S::rolando.rojass@usm.cl::2c56a9b6-e5a8-48f6-bb7c-ce0866612bbb" providerId="AD" clId="Web-{FCA4740B-0098-4442-61A9-3F6C704437EF}" dt="2023-10-17T18:11:14.496" v="377"/>
          <ac:spMkLst>
            <pc:docMk/>
            <pc:sldMk cId="0" sldId="297"/>
            <ac:spMk id="5" creationId="{9817C07B-5516-45E3-CA74-FD2CE514FAB7}"/>
          </ac:spMkLst>
        </pc:spChg>
        <pc:spChg chg="mod">
          <ac:chgData name="Rolando Rojas Sanfuentes (Alumno)" userId="S::rolando.rojass@usm.cl::2c56a9b6-e5a8-48f6-bb7c-ce0866612bbb" providerId="AD" clId="Web-{FCA4740B-0098-4442-61A9-3F6C704437EF}" dt="2023-10-17T18:11:04.465" v="374" actId="20577"/>
          <ac:spMkLst>
            <pc:docMk/>
            <pc:sldMk cId="0" sldId="297"/>
            <ac:spMk id="241" creationId="{00000000-0000-0000-0000-000000000000}"/>
          </ac:spMkLst>
        </pc:spChg>
        <pc:spChg chg="del">
          <ac:chgData name="Rolando Rojas Sanfuentes (Alumno)" userId="S::rolando.rojass@usm.cl::2c56a9b6-e5a8-48f6-bb7c-ce0866612bbb" providerId="AD" clId="Web-{FCA4740B-0098-4442-61A9-3F6C704437EF}" dt="2023-10-17T18:11:09.824" v="376"/>
          <ac:spMkLst>
            <pc:docMk/>
            <pc:sldMk cId="0" sldId="297"/>
            <ac:spMk id="243" creationId="{00000000-0000-0000-0000-000000000000}"/>
          </ac:spMkLst>
        </pc:spChg>
        <pc:spChg chg="del">
          <ac:chgData name="Rolando Rojas Sanfuentes (Alumno)" userId="S::rolando.rojass@usm.cl::2c56a9b6-e5a8-48f6-bb7c-ce0866612bbb" providerId="AD" clId="Web-{FCA4740B-0098-4442-61A9-3F6C704437EF}" dt="2023-10-17T18:11:07.168" v="375"/>
          <ac:spMkLst>
            <pc:docMk/>
            <pc:sldMk cId="0" sldId="297"/>
            <ac:spMk id="244" creationId="{00000000-0000-0000-0000-000000000000}"/>
          </ac:spMkLst>
        </pc:spChg>
        <pc:spChg chg="mod">
          <ac:chgData name="Rolando Rojas Sanfuentes (Alumno)" userId="S::rolando.rojass@usm.cl::2c56a9b6-e5a8-48f6-bb7c-ce0866612bbb" providerId="AD" clId="Web-{FCA4740B-0098-4442-61A9-3F6C704437EF}" dt="2023-10-17T18:12:15.231" v="388" actId="1076"/>
          <ac:spMkLst>
            <pc:docMk/>
            <pc:sldMk cId="0" sldId="297"/>
            <ac:spMk id="246" creationId="{00000000-0000-0000-0000-000000000000}"/>
          </ac:spMkLst>
        </pc:spChg>
        <pc:spChg chg="mod">
          <ac:chgData name="Rolando Rojas Sanfuentes (Alumno)" userId="S::rolando.rojass@usm.cl::2c56a9b6-e5a8-48f6-bb7c-ce0866612bbb" providerId="AD" clId="Web-{FCA4740B-0098-4442-61A9-3F6C704437EF}" dt="2023-10-17T18:12:18.591" v="389" actId="1076"/>
          <ac:spMkLst>
            <pc:docMk/>
            <pc:sldMk cId="0" sldId="297"/>
            <ac:spMk id="247" creationId="{00000000-0000-0000-0000-000000000000}"/>
          </ac:spMkLst>
        </pc:spChg>
        <pc:spChg chg="mod">
          <ac:chgData name="Rolando Rojas Sanfuentes (Alumno)" userId="S::rolando.rojass@usm.cl::2c56a9b6-e5a8-48f6-bb7c-ce0866612bbb" providerId="AD" clId="Web-{FCA4740B-0098-4442-61A9-3F6C704437EF}" dt="2023-10-17T18:12:07.778" v="386" actId="1076"/>
          <ac:spMkLst>
            <pc:docMk/>
            <pc:sldMk cId="0" sldId="297"/>
            <ac:spMk id="248" creationId="{00000000-0000-0000-0000-000000000000}"/>
          </ac:spMkLst>
        </pc:spChg>
        <pc:spChg chg="mod">
          <ac:chgData name="Rolando Rojas Sanfuentes (Alumno)" userId="S::rolando.rojass@usm.cl::2c56a9b6-e5a8-48f6-bb7c-ce0866612bbb" providerId="AD" clId="Web-{FCA4740B-0098-4442-61A9-3F6C704437EF}" dt="2023-10-17T18:12:10.622" v="387" actId="1076"/>
          <ac:spMkLst>
            <pc:docMk/>
            <pc:sldMk cId="0" sldId="297"/>
            <ac:spMk id="249" creationId="{00000000-0000-0000-0000-000000000000}"/>
          </ac:spMkLst>
        </pc:spChg>
      </pc:sldChg>
      <pc:sldChg chg="modSp del">
        <pc:chgData name="Rolando Rojas Sanfuentes (Alumno)" userId="S::rolando.rojass@usm.cl::2c56a9b6-e5a8-48f6-bb7c-ce0866612bbb" providerId="AD" clId="Web-{FCA4740B-0098-4442-61A9-3F6C704437EF}" dt="2023-10-17T17:40:37.275" v="7"/>
        <pc:sldMkLst>
          <pc:docMk/>
          <pc:sldMk cId="3216645914" sldId="306"/>
        </pc:sldMkLst>
        <pc:spChg chg="mod">
          <ac:chgData name="Rolando Rojas Sanfuentes (Alumno)" userId="S::rolando.rojass@usm.cl::2c56a9b6-e5a8-48f6-bb7c-ce0866612bbb" providerId="AD" clId="Web-{FCA4740B-0098-4442-61A9-3F6C704437EF}" dt="2023-10-17T17:40:30.416" v="6" actId="20577"/>
          <ac:spMkLst>
            <pc:docMk/>
            <pc:sldMk cId="3216645914" sldId="306"/>
            <ac:spMk id="4" creationId="{B3079B04-1353-2071-38A5-D73BBBA839DC}"/>
          </ac:spMkLst>
        </pc:spChg>
      </pc:sldChg>
      <pc:sldChg chg="del">
        <pc:chgData name="Rolando Rojas Sanfuentes (Alumno)" userId="S::rolando.rojass@usm.cl::2c56a9b6-e5a8-48f6-bb7c-ce0866612bbb" providerId="AD" clId="Web-{FCA4740B-0098-4442-61A9-3F6C704437EF}" dt="2023-10-17T17:50:58.719" v="228"/>
        <pc:sldMkLst>
          <pc:docMk/>
          <pc:sldMk cId="815688110" sldId="308"/>
        </pc:sldMkLst>
      </pc:sldChg>
      <pc:sldChg chg="del">
        <pc:chgData name="Rolando Rojas Sanfuentes (Alumno)" userId="S::rolando.rojass@usm.cl::2c56a9b6-e5a8-48f6-bb7c-ce0866612bbb" providerId="AD" clId="Web-{FCA4740B-0098-4442-61A9-3F6C704437EF}" dt="2023-10-17T17:51:00.031" v="229"/>
        <pc:sldMkLst>
          <pc:docMk/>
          <pc:sldMk cId="3768251299" sldId="309"/>
        </pc:sldMkLst>
      </pc:sldChg>
      <pc:sldChg chg="addSp delSp modSp">
        <pc:chgData name="Rolando Rojas Sanfuentes (Alumno)" userId="S::rolando.rojass@usm.cl::2c56a9b6-e5a8-48f6-bb7c-ce0866612bbb" providerId="AD" clId="Web-{FCA4740B-0098-4442-61A9-3F6C704437EF}" dt="2023-10-17T17:58:36.598" v="281" actId="20577"/>
        <pc:sldMkLst>
          <pc:docMk/>
          <pc:sldMk cId="16281608" sldId="310"/>
        </pc:sldMkLst>
        <pc:spChg chg="add mod">
          <ac:chgData name="Rolando Rojas Sanfuentes (Alumno)" userId="S::rolando.rojass@usm.cl::2c56a9b6-e5a8-48f6-bb7c-ce0866612bbb" providerId="AD" clId="Web-{FCA4740B-0098-4442-61A9-3F6C704437EF}" dt="2023-10-17T17:58:36.598" v="281" actId="20577"/>
          <ac:spMkLst>
            <pc:docMk/>
            <pc:sldMk cId="16281608" sldId="310"/>
            <ac:spMk id="8" creationId="{971D9B88-1CC5-3EA4-BCC6-2164A12195FA}"/>
          </ac:spMkLst>
        </pc:spChg>
        <pc:spChg chg="del">
          <ac:chgData name="Rolando Rojas Sanfuentes (Alumno)" userId="S::rolando.rojass@usm.cl::2c56a9b6-e5a8-48f6-bb7c-ce0866612bbb" providerId="AD" clId="Web-{FCA4740B-0098-4442-61A9-3F6C704437EF}" dt="2023-10-17T17:53:34.423" v="240"/>
          <ac:spMkLst>
            <pc:docMk/>
            <pc:sldMk cId="16281608" sldId="310"/>
            <ac:spMk id="11" creationId="{AC6BCBDE-13F1-1D26-3172-BD7FCA86568B}"/>
          </ac:spMkLst>
        </pc:spChg>
        <pc:spChg chg="del">
          <ac:chgData name="Rolando Rojas Sanfuentes (Alumno)" userId="S::rolando.rojass@usm.cl::2c56a9b6-e5a8-48f6-bb7c-ce0866612bbb" providerId="AD" clId="Web-{FCA4740B-0098-4442-61A9-3F6C704437EF}" dt="2023-10-17T17:53:36.486" v="241"/>
          <ac:spMkLst>
            <pc:docMk/>
            <pc:sldMk cId="16281608" sldId="310"/>
            <ac:spMk id="13" creationId="{2C7CD696-F56E-AABC-CC6A-C60D306B77F8}"/>
          </ac:spMkLst>
        </pc:spChg>
        <pc:spChg chg="del mod">
          <ac:chgData name="Rolando Rojas Sanfuentes (Alumno)" userId="S::rolando.rojass@usm.cl::2c56a9b6-e5a8-48f6-bb7c-ce0866612bbb" providerId="AD" clId="Web-{FCA4740B-0098-4442-61A9-3F6C704437EF}" dt="2023-10-17T17:52:18.610" v="236"/>
          <ac:spMkLst>
            <pc:docMk/>
            <pc:sldMk cId="16281608" sldId="310"/>
            <ac:spMk id="15" creationId="{7CC0517C-5B75-5043-8432-C3F609D22E4A}"/>
          </ac:spMkLst>
        </pc:spChg>
        <pc:spChg chg="del">
          <ac:chgData name="Rolando Rojas Sanfuentes (Alumno)" userId="S::rolando.rojass@usm.cl::2c56a9b6-e5a8-48f6-bb7c-ce0866612bbb" providerId="AD" clId="Web-{FCA4740B-0098-4442-61A9-3F6C704437EF}" dt="2023-10-17T17:53:38.705" v="242"/>
          <ac:spMkLst>
            <pc:docMk/>
            <pc:sldMk cId="16281608" sldId="310"/>
            <ac:spMk id="17" creationId="{B3540A45-09F8-A826-5FCE-EDFEE04ABD82}"/>
          </ac:spMkLst>
        </pc:spChg>
        <pc:spChg chg="del">
          <ac:chgData name="Rolando Rojas Sanfuentes (Alumno)" userId="S::rolando.rojass@usm.cl::2c56a9b6-e5a8-48f6-bb7c-ce0866612bbb" providerId="AD" clId="Web-{FCA4740B-0098-4442-61A9-3F6C704437EF}" dt="2023-10-17T17:53:40.392" v="243"/>
          <ac:spMkLst>
            <pc:docMk/>
            <pc:sldMk cId="16281608" sldId="310"/>
            <ac:spMk id="18" creationId="{E5E9B0B3-67CA-8018-AA94-883611FC651F}"/>
          </ac:spMkLst>
        </pc:spChg>
        <pc:spChg chg="mod">
          <ac:chgData name="Rolando Rojas Sanfuentes (Alumno)" userId="S::rolando.rojass@usm.cl::2c56a9b6-e5a8-48f6-bb7c-ce0866612bbb" providerId="AD" clId="Web-{FCA4740B-0098-4442-61A9-3F6C704437EF}" dt="2023-10-17T17:51:06.969" v="233" actId="20577"/>
          <ac:spMkLst>
            <pc:docMk/>
            <pc:sldMk cId="16281608" sldId="310"/>
            <ac:spMk id="295" creationId="{00000000-0000-0000-0000-000000000000}"/>
          </ac:spMkLst>
        </pc:spChg>
        <pc:picChg chg="add del mod">
          <ac:chgData name="Rolando Rojas Sanfuentes (Alumno)" userId="S::rolando.rojass@usm.cl::2c56a9b6-e5a8-48f6-bb7c-ce0866612bbb" providerId="AD" clId="Web-{FCA4740B-0098-4442-61A9-3F6C704437EF}" dt="2023-10-17T17:55:15.846" v="248"/>
          <ac:picMkLst>
            <pc:docMk/>
            <pc:sldMk cId="16281608" sldId="310"/>
            <ac:picMk id="2" creationId="{175AFA18-2020-330E-389B-4B508F2451CA}"/>
          </ac:picMkLst>
        </pc:picChg>
        <pc:picChg chg="del">
          <ac:chgData name="Rolando Rojas Sanfuentes (Alumno)" userId="S::rolando.rojass@usm.cl::2c56a9b6-e5a8-48f6-bb7c-ce0866612bbb" providerId="AD" clId="Web-{FCA4740B-0098-4442-61A9-3F6C704437EF}" dt="2023-10-17T17:53:32.126" v="239"/>
          <ac:picMkLst>
            <pc:docMk/>
            <pc:sldMk cId="16281608" sldId="310"/>
            <ac:picMk id="3" creationId="{A1663EF1-A120-1316-9530-680DF5772F2B}"/>
          </ac:picMkLst>
        </pc:picChg>
        <pc:picChg chg="del">
          <ac:chgData name="Rolando Rojas Sanfuentes (Alumno)" userId="S::rolando.rojass@usm.cl::2c56a9b6-e5a8-48f6-bb7c-ce0866612bbb" providerId="AD" clId="Web-{FCA4740B-0098-4442-61A9-3F6C704437EF}" dt="2023-10-17T17:52:14.969" v="234"/>
          <ac:picMkLst>
            <pc:docMk/>
            <pc:sldMk cId="16281608" sldId="310"/>
            <ac:picMk id="4" creationId="{8FA7C228-2294-25FE-FE99-B0373D3CB8A3}"/>
          </ac:picMkLst>
        </pc:picChg>
        <pc:picChg chg="add mod">
          <ac:chgData name="Rolando Rojas Sanfuentes (Alumno)" userId="S::rolando.rojass@usm.cl::2c56a9b6-e5a8-48f6-bb7c-ce0866612bbb" providerId="AD" clId="Web-{FCA4740B-0098-4442-61A9-3F6C704437EF}" dt="2023-10-17T17:57:54.207" v="267" actId="1076"/>
          <ac:picMkLst>
            <pc:docMk/>
            <pc:sldMk cId="16281608" sldId="310"/>
            <ac:picMk id="5" creationId="{88726867-CCBF-17A7-7C4E-6E48F0DB5251}"/>
          </ac:picMkLst>
        </pc:picChg>
        <pc:picChg chg="add mod">
          <ac:chgData name="Rolando Rojas Sanfuentes (Alumno)" userId="S::rolando.rojass@usm.cl::2c56a9b6-e5a8-48f6-bb7c-ce0866612bbb" providerId="AD" clId="Web-{FCA4740B-0098-4442-61A9-3F6C704437EF}" dt="2023-10-17T17:57:55.957" v="268" actId="1076"/>
          <ac:picMkLst>
            <pc:docMk/>
            <pc:sldMk cId="16281608" sldId="310"/>
            <ac:picMk id="6" creationId="{EF3B28C6-FA51-1809-0712-D2EBA410A350}"/>
          </ac:picMkLst>
        </pc:picChg>
        <pc:picChg chg="del">
          <ac:chgData name="Rolando Rojas Sanfuentes (Alumno)" userId="S::rolando.rojass@usm.cl::2c56a9b6-e5a8-48f6-bb7c-ce0866612bbb" providerId="AD" clId="Web-{FCA4740B-0098-4442-61A9-3F6C704437EF}" dt="2023-10-17T17:52:20.048" v="237"/>
          <ac:picMkLst>
            <pc:docMk/>
            <pc:sldMk cId="16281608" sldId="310"/>
            <ac:picMk id="22" creationId="{4E465FE0-4856-CC79-26B5-032E1F92BD2B}"/>
          </ac:picMkLst>
        </pc:picChg>
      </pc:sldChg>
      <pc:sldChg chg="delSp modSp">
        <pc:chgData name="Rolando Rojas Sanfuentes (Alumno)" userId="S::rolando.rojass@usm.cl::2c56a9b6-e5a8-48f6-bb7c-ce0866612bbb" providerId="AD" clId="Web-{FCA4740B-0098-4442-61A9-3F6C704437EF}" dt="2023-10-17T18:01:59.710" v="320" actId="20577"/>
        <pc:sldMkLst>
          <pc:docMk/>
          <pc:sldMk cId="3284822836" sldId="311"/>
        </pc:sldMkLst>
        <pc:spChg chg="mod">
          <ac:chgData name="Rolando Rojas Sanfuentes (Alumno)" userId="S::rolando.rojass@usm.cl::2c56a9b6-e5a8-48f6-bb7c-ce0866612bbb" providerId="AD" clId="Web-{FCA4740B-0098-4442-61A9-3F6C704437EF}" dt="2023-10-17T18:01:59.710" v="320" actId="20577"/>
          <ac:spMkLst>
            <pc:docMk/>
            <pc:sldMk cId="3284822836" sldId="311"/>
            <ac:spMk id="297" creationId="{00000000-0000-0000-0000-000000000000}"/>
          </ac:spMkLst>
        </pc:spChg>
        <pc:picChg chg="del">
          <ac:chgData name="Rolando Rojas Sanfuentes (Alumno)" userId="S::rolando.rojass@usm.cl::2c56a9b6-e5a8-48f6-bb7c-ce0866612bbb" providerId="AD" clId="Web-{FCA4740B-0098-4442-61A9-3F6C704437EF}" dt="2023-10-17T17:59:33.521" v="287"/>
          <ac:picMkLst>
            <pc:docMk/>
            <pc:sldMk cId="3284822836" sldId="311"/>
            <ac:picMk id="11" creationId="{8A5A5A89-B2CA-3D7E-DBDB-DB183FD8D18D}"/>
          </ac:picMkLst>
        </pc:picChg>
      </pc:sldChg>
      <pc:sldChg chg="del">
        <pc:chgData name="Rolando Rojas Sanfuentes (Alumno)" userId="S::rolando.rojass@usm.cl::2c56a9b6-e5a8-48f6-bb7c-ce0866612bbb" providerId="AD" clId="Web-{FCA4740B-0098-4442-61A9-3F6C704437EF}" dt="2023-10-17T18:07:39.291" v="358"/>
        <pc:sldMkLst>
          <pc:docMk/>
          <pc:sldMk cId="1726947347" sldId="312"/>
        </pc:sldMkLst>
      </pc:sldChg>
      <pc:sldChg chg="modSp">
        <pc:chgData name="Rolando Rojas Sanfuentes (Alumno)" userId="S::rolando.rojass@usm.cl::2c56a9b6-e5a8-48f6-bb7c-ce0866612bbb" providerId="AD" clId="Web-{FCA4740B-0098-4442-61A9-3F6C704437EF}" dt="2023-10-17T18:07:54.494" v="362" actId="20577"/>
        <pc:sldMkLst>
          <pc:docMk/>
          <pc:sldMk cId="2404114276" sldId="313"/>
        </pc:sldMkLst>
        <pc:spChg chg="mod">
          <ac:chgData name="Rolando Rojas Sanfuentes (Alumno)" userId="S::rolando.rojass@usm.cl::2c56a9b6-e5a8-48f6-bb7c-ce0866612bbb" providerId="AD" clId="Web-{FCA4740B-0098-4442-61A9-3F6C704437EF}" dt="2023-10-17T18:07:54.494" v="362" actId="20577"/>
          <ac:spMkLst>
            <pc:docMk/>
            <pc:sldMk cId="2404114276" sldId="313"/>
            <ac:spMk id="220" creationId="{00000000-0000-0000-0000-000000000000}"/>
          </ac:spMkLst>
        </pc:spChg>
      </pc:sldChg>
      <pc:sldChg chg="del">
        <pc:chgData name="Rolando Rojas Sanfuentes (Alumno)" userId="S::rolando.rojass@usm.cl::2c56a9b6-e5a8-48f6-bb7c-ce0866612bbb" providerId="AD" clId="Web-{FCA4740B-0098-4442-61A9-3F6C704437EF}" dt="2023-10-17T18:07:38.104" v="357"/>
        <pc:sldMkLst>
          <pc:docMk/>
          <pc:sldMk cId="2261931841" sldId="315"/>
        </pc:sldMkLst>
      </pc:sldChg>
      <pc:sldChg chg="addSp delSp modSp">
        <pc:chgData name="Rolando Rojas Sanfuentes (Alumno)" userId="S::rolando.rojass@usm.cl::2c56a9b6-e5a8-48f6-bb7c-ce0866612bbb" providerId="AD" clId="Web-{FCA4740B-0098-4442-61A9-3F6C704437EF}" dt="2023-10-17T18:07:20.760" v="354" actId="1076"/>
        <pc:sldMkLst>
          <pc:docMk/>
          <pc:sldMk cId="3095675664" sldId="316"/>
        </pc:sldMkLst>
        <pc:spChg chg="del mod">
          <ac:chgData name="Rolando Rojas Sanfuentes (Alumno)" userId="S::rolando.rojass@usm.cl::2c56a9b6-e5a8-48f6-bb7c-ce0866612bbb" providerId="AD" clId="Web-{FCA4740B-0098-4442-61A9-3F6C704437EF}" dt="2023-10-17T18:06:56.228" v="347"/>
          <ac:spMkLst>
            <pc:docMk/>
            <pc:sldMk cId="3095675664" sldId="316"/>
            <ac:spMk id="4" creationId="{F3A8A43A-B48D-A1F2-BEF1-2D0191AC09B4}"/>
          </ac:spMkLst>
        </pc:spChg>
        <pc:picChg chg="add mod">
          <ac:chgData name="Rolando Rojas Sanfuentes (Alumno)" userId="S::rolando.rojass@usm.cl::2c56a9b6-e5a8-48f6-bb7c-ce0866612bbb" providerId="AD" clId="Web-{FCA4740B-0098-4442-61A9-3F6C704437EF}" dt="2023-10-17T18:07:20.760" v="354" actId="1076"/>
          <ac:picMkLst>
            <pc:docMk/>
            <pc:sldMk cId="3095675664" sldId="316"/>
            <ac:picMk id="2" creationId="{2A8E0411-EF38-B229-AAE0-1F4AC9CAB3AB}"/>
          </ac:picMkLst>
        </pc:picChg>
      </pc:sldChg>
      <pc:sldChg chg="del">
        <pc:chgData name="Rolando Rojas Sanfuentes (Alumno)" userId="S::rolando.rojass@usm.cl::2c56a9b6-e5a8-48f6-bb7c-ce0866612bbb" providerId="AD" clId="Web-{FCA4740B-0098-4442-61A9-3F6C704437EF}" dt="2023-10-17T18:07:34.775" v="355"/>
        <pc:sldMkLst>
          <pc:docMk/>
          <pc:sldMk cId="3563710656" sldId="317"/>
        </pc:sldMkLst>
      </pc:sldChg>
      <pc:sldChg chg="del">
        <pc:chgData name="Rolando Rojas Sanfuentes (Alumno)" userId="S::rolando.rojass@usm.cl::2c56a9b6-e5a8-48f6-bb7c-ce0866612bbb" providerId="AD" clId="Web-{FCA4740B-0098-4442-61A9-3F6C704437EF}" dt="2023-10-17T18:07:36.041" v="356"/>
        <pc:sldMkLst>
          <pc:docMk/>
          <pc:sldMk cId="2973588755" sldId="318"/>
        </pc:sldMkLst>
      </pc:sldChg>
      <pc:sldChg chg="addSp delSp modSp add replId">
        <pc:chgData name="Rolando Rojas Sanfuentes (Alumno)" userId="S::rolando.rojass@usm.cl::2c56a9b6-e5a8-48f6-bb7c-ce0866612bbb" providerId="AD" clId="Web-{FCA4740B-0098-4442-61A9-3F6C704437EF}" dt="2023-10-17T17:48:46.608" v="162" actId="20577"/>
        <pc:sldMkLst>
          <pc:docMk/>
          <pc:sldMk cId="3303317194" sldId="321"/>
        </pc:sldMkLst>
        <pc:spChg chg="add mod">
          <ac:chgData name="Rolando Rojas Sanfuentes (Alumno)" userId="S::rolando.rojass@usm.cl::2c56a9b6-e5a8-48f6-bb7c-ce0866612bbb" providerId="AD" clId="Web-{FCA4740B-0098-4442-61A9-3F6C704437EF}" dt="2023-10-17T17:47:19.560" v="92" actId="20577"/>
          <ac:spMkLst>
            <pc:docMk/>
            <pc:sldMk cId="3303317194" sldId="321"/>
            <ac:spMk id="5" creationId="{C3B49FF2-3F55-2BEA-B4D8-79EA8FEDBAC3}"/>
          </ac:spMkLst>
        </pc:spChg>
        <pc:spChg chg="add del">
          <ac:chgData name="Rolando Rojas Sanfuentes (Alumno)" userId="S::rolando.rojass@usm.cl::2c56a9b6-e5a8-48f6-bb7c-ce0866612bbb" providerId="AD" clId="Web-{FCA4740B-0098-4442-61A9-3F6C704437EF}" dt="2023-10-17T17:44:18.699" v="51"/>
          <ac:spMkLst>
            <pc:docMk/>
            <pc:sldMk cId="3303317194" sldId="321"/>
            <ac:spMk id="8" creationId="{AFB86896-9155-B9F7-0BC5-2BE88FA36330}"/>
          </ac:spMkLst>
        </pc:spChg>
        <pc:spChg chg="del">
          <ac:chgData name="Rolando Rojas Sanfuentes (Alumno)" userId="S::rolando.rojass@usm.cl::2c56a9b6-e5a8-48f6-bb7c-ce0866612bbb" providerId="AD" clId="Web-{FCA4740B-0098-4442-61A9-3F6C704437EF}" dt="2023-10-17T17:41:02.947" v="27"/>
          <ac:spMkLst>
            <pc:docMk/>
            <pc:sldMk cId="3303317194" sldId="321"/>
            <ac:spMk id="10" creationId="{83E389B4-56A3-0683-DDCA-8D09994DA1DE}"/>
          </ac:spMkLst>
        </pc:spChg>
        <pc:spChg chg="del">
          <ac:chgData name="Rolando Rojas Sanfuentes (Alumno)" userId="S::rolando.rojass@usm.cl::2c56a9b6-e5a8-48f6-bb7c-ce0866612bbb" providerId="AD" clId="Web-{FCA4740B-0098-4442-61A9-3F6C704437EF}" dt="2023-10-17T17:41:12.385" v="35"/>
          <ac:spMkLst>
            <pc:docMk/>
            <pc:sldMk cId="3303317194" sldId="321"/>
            <ac:spMk id="11" creationId="{7498B5A7-02C6-6080-1A99-27691BEE1B30}"/>
          </ac:spMkLst>
        </pc:spChg>
        <pc:spChg chg="add mod">
          <ac:chgData name="Rolando Rojas Sanfuentes (Alumno)" userId="S::rolando.rojass@usm.cl::2c56a9b6-e5a8-48f6-bb7c-ce0866612bbb" providerId="AD" clId="Web-{FCA4740B-0098-4442-61A9-3F6C704437EF}" dt="2023-10-17T17:47:07.732" v="89" actId="14100"/>
          <ac:spMkLst>
            <pc:docMk/>
            <pc:sldMk cId="3303317194" sldId="321"/>
            <ac:spMk id="13" creationId="{53A5B69E-11D2-E249-9D53-8234314EF9C0}"/>
          </ac:spMkLst>
        </pc:spChg>
        <pc:spChg chg="add del">
          <ac:chgData name="Rolando Rojas Sanfuentes (Alumno)" userId="S::rolando.rojass@usm.cl::2c56a9b6-e5a8-48f6-bb7c-ce0866612bbb" providerId="AD" clId="Web-{FCA4740B-0098-4442-61A9-3F6C704437EF}" dt="2023-10-17T17:46:38.607" v="81"/>
          <ac:spMkLst>
            <pc:docMk/>
            <pc:sldMk cId="3303317194" sldId="321"/>
            <ac:spMk id="14" creationId="{CFD1A567-BEA8-0600-A60F-5B96A044FE5F}"/>
          </ac:spMkLst>
        </pc:spChg>
        <pc:spChg chg="add mod">
          <ac:chgData name="Rolando Rojas Sanfuentes (Alumno)" userId="S::rolando.rojass@usm.cl::2c56a9b6-e5a8-48f6-bb7c-ce0866612bbb" providerId="AD" clId="Web-{FCA4740B-0098-4442-61A9-3F6C704437EF}" dt="2023-10-17T17:48:46.608" v="162" actId="20577"/>
          <ac:spMkLst>
            <pc:docMk/>
            <pc:sldMk cId="3303317194" sldId="321"/>
            <ac:spMk id="19" creationId="{5B6BE57E-DC6D-DED1-D441-F2213B2867CA}"/>
          </ac:spMkLst>
        </pc:spChg>
        <pc:spChg chg="mod">
          <ac:chgData name="Rolando Rojas Sanfuentes (Alumno)" userId="S::rolando.rojass@usm.cl::2c56a9b6-e5a8-48f6-bb7c-ce0866612bbb" providerId="AD" clId="Web-{FCA4740B-0098-4442-61A9-3F6C704437EF}" dt="2023-10-17T17:40:59.728" v="25" actId="20577"/>
          <ac:spMkLst>
            <pc:docMk/>
            <pc:sldMk cId="3303317194" sldId="321"/>
            <ac:spMk id="295" creationId="{00000000-0000-0000-0000-000000000000}"/>
          </ac:spMkLst>
        </pc:spChg>
        <pc:picChg chg="del">
          <ac:chgData name="Rolando Rojas Sanfuentes (Alumno)" userId="S::rolando.rojass@usm.cl::2c56a9b6-e5a8-48f6-bb7c-ce0866612bbb" providerId="AD" clId="Web-{FCA4740B-0098-4442-61A9-3F6C704437EF}" dt="2023-10-17T17:41:06.463" v="31"/>
          <ac:picMkLst>
            <pc:docMk/>
            <pc:sldMk cId="3303317194" sldId="321"/>
            <ac:picMk id="2" creationId="{5771532D-C72F-43B4-FC3D-020FD3636A0D}"/>
          </ac:picMkLst>
        </pc:picChg>
        <pc:picChg chg="del">
          <ac:chgData name="Rolando Rojas Sanfuentes (Alumno)" userId="S::rolando.rojass@usm.cl::2c56a9b6-e5a8-48f6-bb7c-ce0866612bbb" providerId="AD" clId="Web-{FCA4740B-0098-4442-61A9-3F6C704437EF}" dt="2023-10-17T17:41:06.463" v="30"/>
          <ac:picMkLst>
            <pc:docMk/>
            <pc:sldMk cId="3303317194" sldId="321"/>
            <ac:picMk id="3" creationId="{8F589843-C3CE-5614-E34B-7222CB56C587}"/>
          </ac:picMkLst>
        </pc:picChg>
        <pc:picChg chg="del">
          <ac:chgData name="Rolando Rojas Sanfuentes (Alumno)" userId="S::rolando.rojass@usm.cl::2c56a9b6-e5a8-48f6-bb7c-ce0866612bbb" providerId="AD" clId="Web-{FCA4740B-0098-4442-61A9-3F6C704437EF}" dt="2023-10-17T17:41:06.463" v="29"/>
          <ac:picMkLst>
            <pc:docMk/>
            <pc:sldMk cId="3303317194" sldId="321"/>
            <ac:picMk id="6" creationId="{A953160C-7705-474E-FC0B-75EF5AEF8E1B}"/>
          </ac:picMkLst>
        </pc:picChg>
        <pc:picChg chg="del">
          <ac:chgData name="Rolando Rojas Sanfuentes (Alumno)" userId="S::rolando.rojass@usm.cl::2c56a9b6-e5a8-48f6-bb7c-ce0866612bbb" providerId="AD" clId="Web-{FCA4740B-0098-4442-61A9-3F6C704437EF}" dt="2023-10-17T17:41:06.463" v="28"/>
          <ac:picMkLst>
            <pc:docMk/>
            <pc:sldMk cId="3303317194" sldId="321"/>
            <ac:picMk id="9" creationId="{BA742215-4D01-9760-66D1-92DA3601FB5E}"/>
          </ac:picMkLst>
        </pc:picChg>
        <pc:picChg chg="add mod">
          <ac:chgData name="Rolando Rojas Sanfuentes (Alumno)" userId="S::rolando.rojass@usm.cl::2c56a9b6-e5a8-48f6-bb7c-ce0866612bbb" providerId="AD" clId="Web-{FCA4740B-0098-4442-61A9-3F6C704437EF}" dt="2023-10-17T17:46:47.435" v="85" actId="1076"/>
          <ac:picMkLst>
            <pc:docMk/>
            <pc:sldMk cId="3303317194" sldId="321"/>
            <ac:picMk id="12" creationId="{7EC6DED6-0ACE-6133-682B-B85E8805B22F}"/>
          </ac:picMkLst>
        </pc:picChg>
        <pc:picChg chg="del">
          <ac:chgData name="Rolando Rojas Sanfuentes (Alumno)" userId="S::rolando.rojass@usm.cl::2c56a9b6-e5a8-48f6-bb7c-ce0866612bbb" providerId="AD" clId="Web-{FCA4740B-0098-4442-61A9-3F6C704437EF}" dt="2023-10-17T17:41:00.306" v="26"/>
          <ac:picMkLst>
            <pc:docMk/>
            <pc:sldMk cId="3303317194" sldId="321"/>
            <ac:picMk id="16" creationId="{B34D5EE4-5595-F84A-5BE0-73226A777CFF}"/>
          </ac:picMkLst>
        </pc:picChg>
        <pc:picChg chg="del mod">
          <ac:chgData name="Rolando Rojas Sanfuentes (Alumno)" userId="S::rolando.rojass@usm.cl::2c56a9b6-e5a8-48f6-bb7c-ce0866612bbb" providerId="AD" clId="Web-{FCA4740B-0098-4442-61A9-3F6C704437EF}" dt="2023-10-17T17:41:12.385" v="34"/>
          <ac:picMkLst>
            <pc:docMk/>
            <pc:sldMk cId="3303317194" sldId="321"/>
            <ac:picMk id="17" creationId="{AD18205F-06F9-EB44-1D21-96AD777E9B35}"/>
          </ac:picMkLst>
        </pc:picChg>
        <pc:picChg chg="del">
          <ac:chgData name="Rolando Rojas Sanfuentes (Alumno)" userId="S::rolando.rojass@usm.cl::2c56a9b6-e5a8-48f6-bb7c-ce0866612bbb" providerId="AD" clId="Web-{FCA4740B-0098-4442-61A9-3F6C704437EF}" dt="2023-10-17T17:41:12.385" v="33"/>
          <ac:picMkLst>
            <pc:docMk/>
            <pc:sldMk cId="3303317194" sldId="321"/>
            <ac:picMk id="18" creationId="{8C233525-06F6-9188-2AB3-25CE8C29B400}"/>
          </ac:picMkLst>
        </pc:picChg>
      </pc:sldChg>
      <pc:sldChg chg="addSp delSp modSp add replId">
        <pc:chgData name="Rolando Rojas Sanfuentes (Alumno)" userId="S::rolando.rojass@usm.cl::2c56a9b6-e5a8-48f6-bb7c-ce0866612bbb" providerId="AD" clId="Web-{FCA4740B-0098-4442-61A9-3F6C704437EF}" dt="2023-10-17T17:50:50.547" v="227" actId="20577"/>
        <pc:sldMkLst>
          <pc:docMk/>
          <pc:sldMk cId="4242194992" sldId="322"/>
        </pc:sldMkLst>
        <pc:spChg chg="mod">
          <ac:chgData name="Rolando Rojas Sanfuentes (Alumno)" userId="S::rolando.rojass@usm.cl::2c56a9b6-e5a8-48f6-bb7c-ce0866612bbb" providerId="AD" clId="Web-{FCA4740B-0098-4442-61A9-3F6C704437EF}" dt="2023-10-17T17:49:46.702" v="182" actId="20577"/>
          <ac:spMkLst>
            <pc:docMk/>
            <pc:sldMk cId="4242194992" sldId="322"/>
            <ac:spMk id="5" creationId="{C3B49FF2-3F55-2BEA-B4D8-79EA8FEDBAC3}"/>
          </ac:spMkLst>
        </pc:spChg>
        <pc:spChg chg="mod">
          <ac:chgData name="Rolando Rojas Sanfuentes (Alumno)" userId="S::rolando.rojass@usm.cl::2c56a9b6-e5a8-48f6-bb7c-ce0866612bbb" providerId="AD" clId="Web-{FCA4740B-0098-4442-61A9-3F6C704437EF}" dt="2023-10-17T17:50:23.687" v="192" actId="14100"/>
          <ac:spMkLst>
            <pc:docMk/>
            <pc:sldMk cId="4242194992" sldId="322"/>
            <ac:spMk id="13" creationId="{53A5B69E-11D2-E249-9D53-8234314EF9C0}"/>
          </ac:spMkLst>
        </pc:spChg>
        <pc:spChg chg="mod">
          <ac:chgData name="Rolando Rojas Sanfuentes (Alumno)" userId="S::rolando.rojass@usm.cl::2c56a9b6-e5a8-48f6-bb7c-ce0866612bbb" providerId="AD" clId="Web-{FCA4740B-0098-4442-61A9-3F6C704437EF}" dt="2023-10-17T17:50:50.547" v="227" actId="20577"/>
          <ac:spMkLst>
            <pc:docMk/>
            <pc:sldMk cId="4242194992" sldId="322"/>
            <ac:spMk id="19" creationId="{5B6BE57E-DC6D-DED1-D441-F2213B2867CA}"/>
          </ac:spMkLst>
        </pc:spChg>
        <pc:picChg chg="add mod">
          <ac:chgData name="Rolando Rojas Sanfuentes (Alumno)" userId="S::rolando.rojass@usm.cl::2c56a9b6-e5a8-48f6-bb7c-ce0866612bbb" providerId="AD" clId="Web-{FCA4740B-0098-4442-61A9-3F6C704437EF}" dt="2023-10-17T17:49:57.890" v="186" actId="14100"/>
          <ac:picMkLst>
            <pc:docMk/>
            <pc:sldMk cId="4242194992" sldId="322"/>
            <ac:picMk id="2" creationId="{88761260-7A86-9786-8BDE-E7DB6223E3C8}"/>
          </ac:picMkLst>
        </pc:picChg>
        <pc:picChg chg="del">
          <ac:chgData name="Rolando Rojas Sanfuentes (Alumno)" userId="S::rolando.rojass@usm.cl::2c56a9b6-e5a8-48f6-bb7c-ce0866612bbb" providerId="AD" clId="Web-{FCA4740B-0098-4442-61A9-3F6C704437EF}" dt="2023-10-17T17:49:47.609" v="183"/>
          <ac:picMkLst>
            <pc:docMk/>
            <pc:sldMk cId="4242194992" sldId="322"/>
            <ac:picMk id="12" creationId="{7EC6DED6-0ACE-6133-682B-B85E8805B22F}"/>
          </ac:picMkLst>
        </pc:picChg>
      </pc:sldChg>
      <pc:sldChg chg="addSp delSp modSp add replId">
        <pc:chgData name="Rolando Rojas Sanfuentes (Alumno)" userId="S::rolando.rojass@usm.cl::2c56a9b6-e5a8-48f6-bb7c-ce0866612bbb" providerId="AD" clId="Web-{FCA4740B-0098-4442-61A9-3F6C704437EF}" dt="2023-10-17T18:06:39.384" v="344" actId="1076"/>
        <pc:sldMkLst>
          <pc:docMk/>
          <pc:sldMk cId="1543025398" sldId="323"/>
        </pc:sldMkLst>
        <pc:spChg chg="add del">
          <ac:chgData name="Rolando Rojas Sanfuentes (Alumno)" userId="S::rolando.rojass@usm.cl::2c56a9b6-e5a8-48f6-bb7c-ce0866612bbb" providerId="AD" clId="Web-{FCA4740B-0098-4442-61A9-3F6C704437EF}" dt="2023-10-17T18:03:08.148" v="330"/>
          <ac:spMkLst>
            <pc:docMk/>
            <pc:sldMk cId="1543025398" sldId="323"/>
            <ac:spMk id="2" creationId="{988A800F-04A8-6B3B-713D-83D74D6DFF8A}"/>
          </ac:spMkLst>
        </pc:spChg>
        <pc:spChg chg="mod">
          <ac:chgData name="Rolando Rojas Sanfuentes (Alumno)" userId="S::rolando.rojass@usm.cl::2c56a9b6-e5a8-48f6-bb7c-ce0866612bbb" providerId="AD" clId="Web-{FCA4740B-0098-4442-61A9-3F6C704437EF}" dt="2023-10-17T18:03:47.117" v="336" actId="14100"/>
          <ac:spMkLst>
            <pc:docMk/>
            <pc:sldMk cId="1543025398" sldId="323"/>
            <ac:spMk id="297" creationId="{00000000-0000-0000-0000-000000000000}"/>
          </ac:spMkLst>
        </pc:spChg>
        <pc:picChg chg="add mod">
          <ac:chgData name="Rolando Rojas Sanfuentes (Alumno)" userId="S::rolando.rojass@usm.cl::2c56a9b6-e5a8-48f6-bb7c-ce0866612bbb" providerId="AD" clId="Web-{FCA4740B-0098-4442-61A9-3F6C704437EF}" dt="2023-10-17T18:03:54.664" v="339" actId="1076"/>
          <ac:picMkLst>
            <pc:docMk/>
            <pc:sldMk cId="1543025398" sldId="323"/>
            <ac:picMk id="3" creationId="{4F172A48-CC34-4237-D916-8E534A3DC9F1}"/>
          </ac:picMkLst>
        </pc:picChg>
        <pc:picChg chg="add mod">
          <ac:chgData name="Rolando Rojas Sanfuentes (Alumno)" userId="S::rolando.rojass@usm.cl::2c56a9b6-e5a8-48f6-bb7c-ce0866612bbb" providerId="AD" clId="Web-{FCA4740B-0098-4442-61A9-3F6C704437EF}" dt="2023-10-17T18:06:39.384" v="344" actId="1076"/>
          <ac:picMkLst>
            <pc:docMk/>
            <pc:sldMk cId="1543025398" sldId="323"/>
            <ac:picMk id="4" creationId="{B5CF47FD-1769-FFC2-359D-94B355160F6B}"/>
          </ac:picMkLst>
        </pc:picChg>
      </pc:sldChg>
    </pc:docChg>
  </pc:docChgLst>
  <pc:docChgLst>
    <pc:chgData name="Rolando Rojas Sanfuentes (Alumno)" userId="S::rolando.rojass@usm.cl::2c56a9b6-e5a8-48f6-bb7c-ce0866612bbb" providerId="AD" clId="Web-{CF59C108-4A39-F1E4-495B-CDE943CD7097}"/>
    <pc:docChg chg="modSld">
      <pc:chgData name="Rolando Rojas Sanfuentes (Alumno)" userId="S::rolando.rojass@usm.cl::2c56a9b6-e5a8-48f6-bb7c-ce0866612bbb" providerId="AD" clId="Web-{CF59C108-4A39-F1E4-495B-CDE943CD7097}" dt="2023-10-17T16:24:44.758" v="1"/>
      <pc:docMkLst>
        <pc:docMk/>
      </pc:docMkLst>
      <pc:sldChg chg="addSp delSp modSp">
        <pc:chgData name="Rolando Rojas Sanfuentes (Alumno)" userId="S::rolando.rojass@usm.cl::2c56a9b6-e5a8-48f6-bb7c-ce0866612bbb" providerId="AD" clId="Web-{CF59C108-4A39-F1E4-495B-CDE943CD7097}" dt="2023-10-17T16:24:44.758" v="1"/>
        <pc:sldMkLst>
          <pc:docMk/>
          <pc:sldMk cId="3216645914" sldId="306"/>
        </pc:sldMkLst>
        <pc:spChg chg="add mod">
          <ac:chgData name="Rolando Rojas Sanfuentes (Alumno)" userId="S::rolando.rojass@usm.cl::2c56a9b6-e5a8-48f6-bb7c-ce0866612bbb" providerId="AD" clId="Web-{CF59C108-4A39-F1E4-495B-CDE943CD7097}" dt="2023-10-17T16:24:41.555" v="0"/>
          <ac:spMkLst>
            <pc:docMk/>
            <pc:sldMk cId="3216645914" sldId="306"/>
            <ac:spMk id="4" creationId="{B3079B04-1353-2071-38A5-D73BBBA839DC}"/>
          </ac:spMkLst>
        </pc:spChg>
        <pc:spChg chg="del">
          <ac:chgData name="Rolando Rojas Sanfuentes (Alumno)" userId="S::rolando.rojass@usm.cl::2c56a9b6-e5a8-48f6-bb7c-ce0866612bbb" providerId="AD" clId="Web-{CF59C108-4A39-F1E4-495B-CDE943CD7097}" dt="2023-10-17T16:24:41.555" v="0"/>
          <ac:spMkLst>
            <pc:docMk/>
            <pc:sldMk cId="3216645914" sldId="306"/>
            <ac:spMk id="295" creationId="{00000000-0000-0000-0000-000000000000}"/>
          </ac:spMkLst>
        </pc:spChg>
        <pc:picChg chg="del">
          <ac:chgData name="Rolando Rojas Sanfuentes (Alumno)" userId="S::rolando.rojass@usm.cl::2c56a9b6-e5a8-48f6-bb7c-ce0866612bbb" providerId="AD" clId="Web-{CF59C108-4A39-F1E4-495B-CDE943CD7097}" dt="2023-10-17T16:24:44.758" v="1"/>
          <ac:picMkLst>
            <pc:docMk/>
            <pc:sldMk cId="3216645914" sldId="306"/>
            <ac:picMk id="2" creationId="{7810570E-688A-4566-3455-9AF97A9F4328}"/>
          </ac:picMkLst>
        </pc:picChg>
      </pc:sldChg>
    </pc:docChg>
  </pc:docChgLst>
  <pc:docChgLst>
    <pc:chgData name="Rolando Rojas Sanfuentes (Alumno)" userId="S::rolando.rojass@usm.cl::2c56a9b6-e5a8-48f6-bb7c-ce0866612bbb" providerId="AD" clId="Web-{48094A1A-1C98-BD2F-AFDE-7E89D47FED78}"/>
    <pc:docChg chg="addSld modSld">
      <pc:chgData name="Rolando Rojas Sanfuentes (Alumno)" userId="S::rolando.rojass@usm.cl::2c56a9b6-e5a8-48f6-bb7c-ce0866612bbb" providerId="AD" clId="Web-{48094A1A-1C98-BD2F-AFDE-7E89D47FED78}" dt="2023-10-17T16:20:11.351" v="510" actId="1076"/>
      <pc:docMkLst>
        <pc:docMk/>
      </pc:docMkLst>
      <pc:sldChg chg="modSp">
        <pc:chgData name="Rolando Rojas Sanfuentes (Alumno)" userId="S::rolando.rojass@usm.cl::2c56a9b6-e5a8-48f6-bb7c-ce0866612bbb" providerId="AD" clId="Web-{48094A1A-1C98-BD2F-AFDE-7E89D47FED78}" dt="2023-10-17T15:14:19.447" v="6" actId="20577"/>
        <pc:sldMkLst>
          <pc:docMk/>
          <pc:sldMk cId="0" sldId="296"/>
        </pc:sldMkLst>
        <pc:spChg chg="mod">
          <ac:chgData name="Rolando Rojas Sanfuentes (Alumno)" userId="S::rolando.rojass@usm.cl::2c56a9b6-e5a8-48f6-bb7c-ce0866612bbb" providerId="AD" clId="Web-{48094A1A-1C98-BD2F-AFDE-7E89D47FED78}" dt="2023-10-17T15:14:19.447" v="6" actId="20577"/>
          <ac:spMkLst>
            <pc:docMk/>
            <pc:sldMk cId="0" sldId="296"/>
            <ac:spMk id="220" creationId="{00000000-0000-0000-0000-000000000000}"/>
          </ac:spMkLst>
        </pc:spChg>
      </pc:sldChg>
      <pc:sldChg chg="modSp">
        <pc:chgData name="Rolando Rojas Sanfuentes (Alumno)" userId="S::rolando.rojass@usm.cl::2c56a9b6-e5a8-48f6-bb7c-ce0866612bbb" providerId="AD" clId="Web-{48094A1A-1C98-BD2F-AFDE-7E89D47FED78}" dt="2023-10-17T15:30:28.805" v="100" actId="1076"/>
        <pc:sldMkLst>
          <pc:docMk/>
          <pc:sldMk cId="0" sldId="297"/>
        </pc:sldMkLst>
        <pc:spChg chg="mod">
          <ac:chgData name="Rolando Rojas Sanfuentes (Alumno)" userId="S::rolando.rojass@usm.cl::2c56a9b6-e5a8-48f6-bb7c-ce0866612bbb" providerId="AD" clId="Web-{48094A1A-1C98-BD2F-AFDE-7E89D47FED78}" dt="2023-10-17T15:28:29.567" v="16" actId="14100"/>
          <ac:spMkLst>
            <pc:docMk/>
            <pc:sldMk cId="0" sldId="297"/>
            <ac:spMk id="237" creationId="{00000000-0000-0000-0000-000000000000}"/>
          </ac:spMkLst>
        </pc:spChg>
        <pc:spChg chg="mod">
          <ac:chgData name="Rolando Rojas Sanfuentes (Alumno)" userId="S::rolando.rojass@usm.cl::2c56a9b6-e5a8-48f6-bb7c-ce0866612bbb" providerId="AD" clId="Web-{48094A1A-1C98-BD2F-AFDE-7E89D47FED78}" dt="2023-10-17T15:29:00.740" v="42" actId="1076"/>
          <ac:spMkLst>
            <pc:docMk/>
            <pc:sldMk cId="0" sldId="297"/>
            <ac:spMk id="239" creationId="{00000000-0000-0000-0000-000000000000}"/>
          </ac:spMkLst>
        </pc:spChg>
        <pc:spChg chg="mod">
          <ac:chgData name="Rolando Rojas Sanfuentes (Alumno)" userId="S::rolando.rojass@usm.cl::2c56a9b6-e5a8-48f6-bb7c-ce0866612bbb" providerId="AD" clId="Web-{48094A1A-1C98-BD2F-AFDE-7E89D47FED78}" dt="2023-10-17T15:29:14.771" v="52" actId="1076"/>
          <ac:spMkLst>
            <pc:docMk/>
            <pc:sldMk cId="0" sldId="297"/>
            <ac:spMk id="241" creationId="{00000000-0000-0000-0000-000000000000}"/>
          </ac:spMkLst>
        </pc:spChg>
        <pc:spChg chg="mod">
          <ac:chgData name="Rolando Rojas Sanfuentes (Alumno)" userId="S::rolando.rojass@usm.cl::2c56a9b6-e5a8-48f6-bb7c-ce0866612bbb" providerId="AD" clId="Web-{48094A1A-1C98-BD2F-AFDE-7E89D47FED78}" dt="2023-10-17T15:29:18.881" v="53" actId="1076"/>
          <ac:spMkLst>
            <pc:docMk/>
            <pc:sldMk cId="0" sldId="297"/>
            <ac:spMk id="242" creationId="{00000000-0000-0000-0000-000000000000}"/>
          </ac:spMkLst>
        </pc:spChg>
        <pc:spChg chg="mod">
          <ac:chgData name="Rolando Rojas Sanfuentes (Alumno)" userId="S::rolando.rojass@usm.cl::2c56a9b6-e5a8-48f6-bb7c-ce0866612bbb" providerId="AD" clId="Web-{48094A1A-1C98-BD2F-AFDE-7E89D47FED78}" dt="2023-10-17T15:30:12.273" v="96" actId="1076"/>
          <ac:spMkLst>
            <pc:docMk/>
            <pc:sldMk cId="0" sldId="297"/>
            <ac:spMk id="244" creationId="{00000000-0000-0000-0000-000000000000}"/>
          </ac:spMkLst>
        </pc:spChg>
        <pc:spChg chg="mod">
          <ac:chgData name="Rolando Rojas Sanfuentes (Alumno)" userId="S::rolando.rojass@usm.cl::2c56a9b6-e5a8-48f6-bb7c-ce0866612bbb" providerId="AD" clId="Web-{48094A1A-1C98-BD2F-AFDE-7E89D47FED78}" dt="2023-10-17T15:30:25.336" v="99" actId="1076"/>
          <ac:spMkLst>
            <pc:docMk/>
            <pc:sldMk cId="0" sldId="297"/>
            <ac:spMk id="246" creationId="{00000000-0000-0000-0000-000000000000}"/>
          </ac:spMkLst>
        </pc:spChg>
        <pc:spChg chg="mod">
          <ac:chgData name="Rolando Rojas Sanfuentes (Alumno)" userId="S::rolando.rojass@usm.cl::2c56a9b6-e5a8-48f6-bb7c-ce0866612bbb" providerId="AD" clId="Web-{48094A1A-1C98-BD2F-AFDE-7E89D47FED78}" dt="2023-10-17T15:30:28.805" v="100" actId="1076"/>
          <ac:spMkLst>
            <pc:docMk/>
            <pc:sldMk cId="0" sldId="297"/>
            <ac:spMk id="247" creationId="{00000000-0000-0000-0000-000000000000}"/>
          </ac:spMkLst>
        </pc:spChg>
        <pc:spChg chg="mod">
          <ac:chgData name="Rolando Rojas Sanfuentes (Alumno)" userId="S::rolando.rojass@usm.cl::2c56a9b6-e5a8-48f6-bb7c-ce0866612bbb" providerId="AD" clId="Web-{48094A1A-1C98-BD2F-AFDE-7E89D47FED78}" dt="2023-10-17T15:30:21.820" v="98" actId="1076"/>
          <ac:spMkLst>
            <pc:docMk/>
            <pc:sldMk cId="0" sldId="297"/>
            <ac:spMk id="248" creationId="{00000000-0000-0000-0000-000000000000}"/>
          </ac:spMkLst>
        </pc:spChg>
        <pc:spChg chg="mod">
          <ac:chgData name="Rolando Rojas Sanfuentes (Alumno)" userId="S::rolando.rojass@usm.cl::2c56a9b6-e5a8-48f6-bb7c-ce0866612bbb" providerId="AD" clId="Web-{48094A1A-1C98-BD2F-AFDE-7E89D47FED78}" dt="2023-10-17T15:30:18.555" v="97" actId="1076"/>
          <ac:spMkLst>
            <pc:docMk/>
            <pc:sldMk cId="0" sldId="297"/>
            <ac:spMk id="249" creationId="{00000000-0000-0000-0000-000000000000}"/>
          </ac:spMkLst>
        </pc:spChg>
      </pc:sldChg>
      <pc:sldChg chg="addSp delSp modSp">
        <pc:chgData name="Rolando Rojas Sanfuentes (Alumno)" userId="S::rolando.rojass@usm.cl::2c56a9b6-e5a8-48f6-bb7c-ce0866612bbb" providerId="AD" clId="Web-{48094A1A-1C98-BD2F-AFDE-7E89D47FED78}" dt="2023-10-17T15:52:21.659" v="236" actId="20577"/>
        <pc:sldMkLst>
          <pc:docMk/>
          <pc:sldMk cId="1816478875" sldId="304"/>
        </pc:sldMkLst>
        <pc:spChg chg="add mod">
          <ac:chgData name="Rolando Rojas Sanfuentes (Alumno)" userId="S::rolando.rojass@usm.cl::2c56a9b6-e5a8-48f6-bb7c-ce0866612bbb" providerId="AD" clId="Web-{48094A1A-1C98-BD2F-AFDE-7E89D47FED78}" dt="2023-10-17T15:45:47.381" v="220" actId="1076"/>
          <ac:spMkLst>
            <pc:docMk/>
            <pc:sldMk cId="1816478875" sldId="304"/>
            <ac:spMk id="4" creationId="{4C260859-EF40-393F-2DD9-98816BC28085}"/>
          </ac:spMkLst>
        </pc:spChg>
        <pc:spChg chg="add mod">
          <ac:chgData name="Rolando Rojas Sanfuentes (Alumno)" userId="S::rolando.rojass@usm.cl::2c56a9b6-e5a8-48f6-bb7c-ce0866612bbb" providerId="AD" clId="Web-{48094A1A-1C98-BD2F-AFDE-7E89D47FED78}" dt="2023-10-17T15:45:47.396" v="221" actId="1076"/>
          <ac:spMkLst>
            <pc:docMk/>
            <pc:sldMk cId="1816478875" sldId="304"/>
            <ac:spMk id="5" creationId="{34609E33-03F4-1E88-8681-10801DBEB674}"/>
          </ac:spMkLst>
        </pc:spChg>
        <pc:spChg chg="add mod">
          <ac:chgData name="Rolando Rojas Sanfuentes (Alumno)" userId="S::rolando.rojass@usm.cl::2c56a9b6-e5a8-48f6-bb7c-ce0866612bbb" providerId="AD" clId="Web-{48094A1A-1C98-BD2F-AFDE-7E89D47FED78}" dt="2023-10-17T15:45:47.412" v="222" actId="1076"/>
          <ac:spMkLst>
            <pc:docMk/>
            <pc:sldMk cId="1816478875" sldId="304"/>
            <ac:spMk id="6" creationId="{939A56EE-1F38-5E6C-A761-95D3B23383C4}"/>
          </ac:spMkLst>
        </pc:spChg>
        <pc:spChg chg="del">
          <ac:chgData name="Rolando Rojas Sanfuentes (Alumno)" userId="S::rolando.rojass@usm.cl::2c56a9b6-e5a8-48f6-bb7c-ce0866612bbb" providerId="AD" clId="Web-{48094A1A-1C98-BD2F-AFDE-7E89D47FED78}" dt="2023-10-17T15:41:54.701" v="164"/>
          <ac:spMkLst>
            <pc:docMk/>
            <pc:sldMk cId="1816478875" sldId="304"/>
            <ac:spMk id="8" creationId="{48387A61-8563-E686-D316-FE6777EF4E02}"/>
          </ac:spMkLst>
        </pc:spChg>
        <pc:spChg chg="del mod">
          <ac:chgData name="Rolando Rojas Sanfuentes (Alumno)" userId="S::rolando.rojass@usm.cl::2c56a9b6-e5a8-48f6-bb7c-ce0866612bbb" providerId="AD" clId="Web-{48094A1A-1C98-BD2F-AFDE-7E89D47FED78}" dt="2023-10-17T15:42:00.858" v="166"/>
          <ac:spMkLst>
            <pc:docMk/>
            <pc:sldMk cId="1816478875" sldId="304"/>
            <ac:spMk id="9" creationId="{38427516-00D6-3ECA-1D94-9869A3BAA4C6}"/>
          </ac:spMkLst>
        </pc:spChg>
        <pc:spChg chg="del">
          <ac:chgData name="Rolando Rojas Sanfuentes (Alumno)" userId="S::rolando.rojass@usm.cl::2c56a9b6-e5a8-48f6-bb7c-ce0866612bbb" providerId="AD" clId="Web-{48094A1A-1C98-BD2F-AFDE-7E89D47FED78}" dt="2023-10-17T15:42:03.342" v="167"/>
          <ac:spMkLst>
            <pc:docMk/>
            <pc:sldMk cId="1816478875" sldId="304"/>
            <ac:spMk id="10" creationId="{A04B4A1F-F80C-DA87-DC20-7AD42D1B5A29}"/>
          </ac:spMkLst>
        </pc:spChg>
        <pc:spChg chg="add mod">
          <ac:chgData name="Rolando Rojas Sanfuentes (Alumno)" userId="S::rolando.rojass@usm.cl::2c56a9b6-e5a8-48f6-bb7c-ce0866612bbb" providerId="AD" clId="Web-{48094A1A-1C98-BD2F-AFDE-7E89D47FED78}" dt="2023-10-17T15:45:47.427" v="223" actId="1076"/>
          <ac:spMkLst>
            <pc:docMk/>
            <pc:sldMk cId="1816478875" sldId="304"/>
            <ac:spMk id="11" creationId="{4F0D857A-0F66-972D-25B1-9AED2B4024D1}"/>
          </ac:spMkLst>
        </pc:spChg>
        <pc:spChg chg="add mod">
          <ac:chgData name="Rolando Rojas Sanfuentes (Alumno)" userId="S::rolando.rojass@usm.cl::2c56a9b6-e5a8-48f6-bb7c-ce0866612bbb" providerId="AD" clId="Web-{48094A1A-1C98-BD2F-AFDE-7E89D47FED78}" dt="2023-10-17T15:45:47.427" v="224" actId="1076"/>
          <ac:spMkLst>
            <pc:docMk/>
            <pc:sldMk cId="1816478875" sldId="304"/>
            <ac:spMk id="13" creationId="{95751C21-1F97-73F5-A6AA-760B92FF0766}"/>
          </ac:spMkLst>
        </pc:spChg>
        <pc:spChg chg="add mod">
          <ac:chgData name="Rolando Rojas Sanfuentes (Alumno)" userId="S::rolando.rojass@usm.cl::2c56a9b6-e5a8-48f6-bb7c-ce0866612bbb" providerId="AD" clId="Web-{48094A1A-1C98-BD2F-AFDE-7E89D47FED78}" dt="2023-10-17T15:45:47.443" v="225" actId="1076"/>
          <ac:spMkLst>
            <pc:docMk/>
            <pc:sldMk cId="1816478875" sldId="304"/>
            <ac:spMk id="15" creationId="{87F89770-5B17-DBCE-A3AF-CC549F093F15}"/>
          </ac:spMkLst>
        </pc:spChg>
        <pc:spChg chg="mod">
          <ac:chgData name="Rolando Rojas Sanfuentes (Alumno)" userId="S::rolando.rojass@usm.cl::2c56a9b6-e5a8-48f6-bb7c-ce0866612bbb" providerId="AD" clId="Web-{48094A1A-1C98-BD2F-AFDE-7E89D47FED78}" dt="2023-10-17T15:32:19.105" v="109" actId="20577"/>
          <ac:spMkLst>
            <pc:docMk/>
            <pc:sldMk cId="1816478875" sldId="304"/>
            <ac:spMk id="295" creationId="{00000000-0000-0000-0000-000000000000}"/>
          </ac:spMkLst>
        </pc:spChg>
        <pc:spChg chg="mod">
          <ac:chgData name="Rolando Rojas Sanfuentes (Alumno)" userId="S::rolando.rojass@usm.cl::2c56a9b6-e5a8-48f6-bb7c-ce0866612bbb" providerId="AD" clId="Web-{48094A1A-1C98-BD2F-AFDE-7E89D47FED78}" dt="2023-10-17T15:52:21.659" v="236" actId="20577"/>
          <ac:spMkLst>
            <pc:docMk/>
            <pc:sldMk cId="1816478875" sldId="304"/>
            <ac:spMk id="297" creationId="{00000000-0000-0000-0000-000000000000}"/>
          </ac:spMkLst>
        </pc:spChg>
        <pc:picChg chg="add mod">
          <ac:chgData name="Rolando Rojas Sanfuentes (Alumno)" userId="S::rolando.rojass@usm.cl::2c56a9b6-e5a8-48f6-bb7c-ce0866612bbb" providerId="AD" clId="Web-{48094A1A-1C98-BD2F-AFDE-7E89D47FED78}" dt="2023-10-17T15:45:47.365" v="219" actId="1076"/>
          <ac:picMkLst>
            <pc:docMk/>
            <pc:sldMk cId="1816478875" sldId="304"/>
            <ac:picMk id="2" creationId="{46497498-4AFA-730F-72CE-624D1835DCEB}"/>
          </ac:picMkLst>
        </pc:picChg>
        <pc:picChg chg="add del mod">
          <ac:chgData name="Rolando Rojas Sanfuentes (Alumno)" userId="S::rolando.rojass@usm.cl::2c56a9b6-e5a8-48f6-bb7c-ce0866612bbb" providerId="AD" clId="Web-{48094A1A-1C98-BD2F-AFDE-7E89D47FED78}" dt="2023-10-17T15:45:33.458" v="218"/>
          <ac:picMkLst>
            <pc:docMk/>
            <pc:sldMk cId="1816478875" sldId="304"/>
            <ac:picMk id="3" creationId="{4A80D69A-45B5-EDEF-7EF2-EA790B3D7BE8}"/>
          </ac:picMkLst>
        </pc:picChg>
        <pc:picChg chg="del">
          <ac:chgData name="Rolando Rojas Sanfuentes (Alumno)" userId="S::rolando.rojass@usm.cl::2c56a9b6-e5a8-48f6-bb7c-ce0866612bbb" providerId="AD" clId="Web-{48094A1A-1C98-BD2F-AFDE-7E89D47FED78}" dt="2023-10-17T15:41:52.951" v="163"/>
          <ac:picMkLst>
            <pc:docMk/>
            <pc:sldMk cId="1816478875" sldId="304"/>
            <ac:picMk id="7" creationId="{A08D7D8C-7A0E-56B5-62CA-B4BB634F82F9}"/>
          </ac:picMkLst>
        </pc:picChg>
        <pc:picChg chg="del">
          <ac:chgData name="Rolando Rojas Sanfuentes (Alumno)" userId="S::rolando.rojass@usm.cl::2c56a9b6-e5a8-48f6-bb7c-ce0866612bbb" providerId="AD" clId="Web-{48094A1A-1C98-BD2F-AFDE-7E89D47FED78}" dt="2023-10-17T15:42:23.718" v="175"/>
          <ac:picMkLst>
            <pc:docMk/>
            <pc:sldMk cId="1816478875" sldId="304"/>
            <ac:picMk id="12" creationId="{D796DBE7-AAC6-E240-C659-D6F7EF7DEB9C}"/>
          </ac:picMkLst>
        </pc:picChg>
        <pc:picChg chg="del">
          <ac:chgData name="Rolando Rojas Sanfuentes (Alumno)" userId="S::rolando.rojass@usm.cl::2c56a9b6-e5a8-48f6-bb7c-ce0866612bbb" providerId="AD" clId="Web-{48094A1A-1C98-BD2F-AFDE-7E89D47FED78}" dt="2023-10-17T15:42:25.249" v="176"/>
          <ac:picMkLst>
            <pc:docMk/>
            <pc:sldMk cId="1816478875" sldId="304"/>
            <ac:picMk id="14" creationId="{550B8B54-8ED1-713A-4F60-3C64E1D10175}"/>
          </ac:picMkLst>
        </pc:picChg>
      </pc:sldChg>
      <pc:sldChg chg="addSp delSp modSp">
        <pc:chgData name="Rolando Rojas Sanfuentes (Alumno)" userId="S::rolando.rojass@usm.cl::2c56a9b6-e5a8-48f6-bb7c-ce0866612bbb" providerId="AD" clId="Web-{48094A1A-1C98-BD2F-AFDE-7E89D47FED78}" dt="2023-10-17T15:57:46.575" v="298" actId="20577"/>
        <pc:sldMkLst>
          <pc:docMk/>
          <pc:sldMk cId="4269378765" sldId="305"/>
        </pc:sldMkLst>
        <pc:spChg chg="mod">
          <ac:chgData name="Rolando Rojas Sanfuentes (Alumno)" userId="S::rolando.rojass@usm.cl::2c56a9b6-e5a8-48f6-bb7c-ce0866612bbb" providerId="AD" clId="Web-{48094A1A-1C98-BD2F-AFDE-7E89D47FED78}" dt="2023-10-17T15:56:07.681" v="263" actId="20577"/>
          <ac:spMkLst>
            <pc:docMk/>
            <pc:sldMk cId="4269378765" sldId="305"/>
            <ac:spMk id="7" creationId="{7D313FC0-DCA9-DD80-072F-11D07DE092AB}"/>
          </ac:spMkLst>
        </pc:spChg>
        <pc:spChg chg="mod">
          <ac:chgData name="Rolando Rojas Sanfuentes (Alumno)" userId="S::rolando.rojass@usm.cl::2c56a9b6-e5a8-48f6-bb7c-ce0866612bbb" providerId="AD" clId="Web-{48094A1A-1C98-BD2F-AFDE-7E89D47FED78}" dt="2023-10-17T15:56:19.385" v="265" actId="14100"/>
          <ac:spMkLst>
            <pc:docMk/>
            <pc:sldMk cId="4269378765" sldId="305"/>
            <ac:spMk id="10" creationId="{83E389B4-56A3-0683-DDCA-8D09994DA1DE}"/>
          </ac:spMkLst>
        </pc:spChg>
        <pc:spChg chg="mod">
          <ac:chgData name="Rolando Rojas Sanfuentes (Alumno)" userId="S::rolando.rojass@usm.cl::2c56a9b6-e5a8-48f6-bb7c-ce0866612bbb" providerId="AD" clId="Web-{48094A1A-1C98-BD2F-AFDE-7E89D47FED78}" dt="2023-10-17T15:57:46.575" v="298" actId="20577"/>
          <ac:spMkLst>
            <pc:docMk/>
            <pc:sldMk cId="4269378765" sldId="305"/>
            <ac:spMk id="295" creationId="{00000000-0000-0000-0000-000000000000}"/>
          </ac:spMkLst>
        </pc:spChg>
        <pc:spChg chg="mod">
          <ac:chgData name="Rolando Rojas Sanfuentes (Alumno)" userId="S::rolando.rojass@usm.cl::2c56a9b6-e5a8-48f6-bb7c-ce0866612bbb" providerId="AD" clId="Web-{48094A1A-1C98-BD2F-AFDE-7E89D47FED78}" dt="2023-10-17T15:55:06.836" v="237" actId="14100"/>
          <ac:spMkLst>
            <pc:docMk/>
            <pc:sldMk cId="4269378765" sldId="305"/>
            <ac:spMk id="297" creationId="{00000000-0000-0000-0000-000000000000}"/>
          </ac:spMkLst>
        </pc:spChg>
        <pc:picChg chg="add mod">
          <ac:chgData name="Rolando Rojas Sanfuentes (Alumno)" userId="S::rolando.rojass@usm.cl::2c56a9b6-e5a8-48f6-bb7c-ce0866612bbb" providerId="AD" clId="Web-{48094A1A-1C98-BD2F-AFDE-7E89D47FED78}" dt="2023-10-17T15:57:04.995" v="272" actId="1076"/>
          <ac:picMkLst>
            <pc:docMk/>
            <pc:sldMk cId="4269378765" sldId="305"/>
            <ac:picMk id="2" creationId="{150B3E57-0FEF-CF9C-ED35-58C28E252BFA}"/>
          </ac:picMkLst>
        </pc:picChg>
        <pc:picChg chg="add mod">
          <ac:chgData name="Rolando Rojas Sanfuentes (Alumno)" userId="S::rolando.rojass@usm.cl::2c56a9b6-e5a8-48f6-bb7c-ce0866612bbb" providerId="AD" clId="Web-{48094A1A-1C98-BD2F-AFDE-7E89D47FED78}" dt="2023-10-17T15:57:28.762" v="277" actId="1076"/>
          <ac:picMkLst>
            <pc:docMk/>
            <pc:sldMk cId="4269378765" sldId="305"/>
            <ac:picMk id="3" creationId="{4241A5DF-2238-78E0-06AA-AE3062192E05}"/>
          </ac:picMkLst>
        </pc:picChg>
        <pc:picChg chg="del">
          <ac:chgData name="Rolando Rojas Sanfuentes (Alumno)" userId="S::rolando.rojass@usm.cl::2c56a9b6-e5a8-48f6-bb7c-ce0866612bbb" providerId="AD" clId="Web-{48094A1A-1C98-BD2F-AFDE-7E89D47FED78}" dt="2023-10-17T15:57:06.886" v="273"/>
          <ac:picMkLst>
            <pc:docMk/>
            <pc:sldMk cId="4269378765" sldId="305"/>
            <ac:picMk id="6" creationId="{957B6181-B6E7-DBF8-BF07-9B678EF0948A}"/>
          </ac:picMkLst>
        </pc:picChg>
        <pc:picChg chg="del">
          <ac:chgData name="Rolando Rojas Sanfuentes (Alumno)" userId="S::rolando.rojass@usm.cl::2c56a9b6-e5a8-48f6-bb7c-ce0866612bbb" providerId="AD" clId="Web-{48094A1A-1C98-BD2F-AFDE-7E89D47FED78}" dt="2023-10-17T15:56:41.854" v="266"/>
          <ac:picMkLst>
            <pc:docMk/>
            <pc:sldMk cId="4269378765" sldId="305"/>
            <ac:picMk id="9" creationId="{A26EC2F1-CAEC-D5D8-CA17-36682E242E0E}"/>
          </ac:picMkLst>
        </pc:picChg>
      </pc:sldChg>
      <pc:sldChg chg="addSp delSp modSp add replId">
        <pc:chgData name="Rolando Rojas Sanfuentes (Alumno)" userId="S::rolando.rojass@usm.cl::2c56a9b6-e5a8-48f6-bb7c-ce0866612bbb" providerId="AD" clId="Web-{48094A1A-1C98-BD2F-AFDE-7E89D47FED78}" dt="2023-10-17T16:04:10.102" v="406" actId="1076"/>
        <pc:sldMkLst>
          <pc:docMk/>
          <pc:sldMk cId="130978505" sldId="319"/>
        </pc:sldMkLst>
        <pc:spChg chg="add del mod">
          <ac:chgData name="Rolando Rojas Sanfuentes (Alumno)" userId="S::rolando.rojass@usm.cl::2c56a9b6-e5a8-48f6-bb7c-ce0866612bbb" providerId="AD" clId="Web-{48094A1A-1C98-BD2F-AFDE-7E89D47FED78}" dt="2023-10-17T15:59:06.218" v="311"/>
          <ac:spMkLst>
            <pc:docMk/>
            <pc:sldMk cId="130978505" sldId="319"/>
            <ac:spMk id="3" creationId="{C1D0AF73-4F30-327B-9980-98A327D8DD3C}"/>
          </ac:spMkLst>
        </pc:spChg>
        <pc:spChg chg="mod">
          <ac:chgData name="Rolando Rojas Sanfuentes (Alumno)" userId="S::rolando.rojass@usm.cl::2c56a9b6-e5a8-48f6-bb7c-ce0866612bbb" providerId="AD" clId="Web-{48094A1A-1C98-BD2F-AFDE-7E89D47FED78}" dt="2023-10-17T15:59:54.798" v="344" actId="1076"/>
          <ac:spMkLst>
            <pc:docMk/>
            <pc:sldMk cId="130978505" sldId="319"/>
            <ac:spMk id="7" creationId="{7D313FC0-DCA9-DD80-072F-11D07DE092AB}"/>
          </ac:spMkLst>
        </pc:spChg>
        <pc:spChg chg="mod">
          <ac:chgData name="Rolando Rojas Sanfuentes (Alumno)" userId="S::rolando.rojass@usm.cl::2c56a9b6-e5a8-48f6-bb7c-ce0866612bbb" providerId="AD" clId="Web-{48094A1A-1C98-BD2F-AFDE-7E89D47FED78}" dt="2023-10-17T15:58:45.749" v="306" actId="1076"/>
          <ac:spMkLst>
            <pc:docMk/>
            <pc:sldMk cId="130978505" sldId="319"/>
            <ac:spMk id="10" creationId="{83E389B4-56A3-0683-DDCA-8D09994DA1DE}"/>
          </ac:spMkLst>
        </pc:spChg>
        <pc:spChg chg="add mod">
          <ac:chgData name="Rolando Rojas Sanfuentes (Alumno)" userId="S::rolando.rojass@usm.cl::2c56a9b6-e5a8-48f6-bb7c-ce0866612bbb" providerId="AD" clId="Web-{48094A1A-1C98-BD2F-AFDE-7E89D47FED78}" dt="2023-10-17T16:03:28.054" v="398" actId="1076"/>
          <ac:spMkLst>
            <pc:docMk/>
            <pc:sldMk cId="130978505" sldId="319"/>
            <ac:spMk id="11" creationId="{7498B5A7-02C6-6080-1A99-27691BEE1B30}"/>
          </ac:spMkLst>
        </pc:spChg>
        <pc:spChg chg="add mod">
          <ac:chgData name="Rolando Rojas Sanfuentes (Alumno)" userId="S::rolando.rojass@usm.cl::2c56a9b6-e5a8-48f6-bb7c-ce0866612bbb" providerId="AD" clId="Web-{48094A1A-1C98-BD2F-AFDE-7E89D47FED78}" dt="2023-10-17T16:03:28.070" v="399" actId="1076"/>
          <ac:spMkLst>
            <pc:docMk/>
            <pc:sldMk cId="130978505" sldId="319"/>
            <ac:spMk id="12" creationId="{0F5FAE7C-B3A6-B656-24A5-12BEC5A276AC}"/>
          </ac:spMkLst>
        </pc:spChg>
        <pc:spChg chg="mod">
          <ac:chgData name="Rolando Rojas Sanfuentes (Alumno)" userId="S::rolando.rojass@usm.cl::2c56a9b6-e5a8-48f6-bb7c-ce0866612bbb" providerId="AD" clId="Web-{48094A1A-1C98-BD2F-AFDE-7E89D47FED78}" dt="2023-10-17T15:58:24.889" v="304" actId="20577"/>
          <ac:spMkLst>
            <pc:docMk/>
            <pc:sldMk cId="130978505" sldId="319"/>
            <ac:spMk id="295" creationId="{00000000-0000-0000-0000-000000000000}"/>
          </ac:spMkLst>
        </pc:spChg>
        <pc:spChg chg="del">
          <ac:chgData name="Rolando Rojas Sanfuentes (Alumno)" userId="S::rolando.rojass@usm.cl::2c56a9b6-e5a8-48f6-bb7c-ce0866612bbb" providerId="AD" clId="Web-{48094A1A-1C98-BD2F-AFDE-7E89D47FED78}" dt="2023-10-17T15:58:41.577" v="305"/>
          <ac:spMkLst>
            <pc:docMk/>
            <pc:sldMk cId="130978505" sldId="319"/>
            <ac:spMk id="297" creationId="{00000000-0000-0000-0000-000000000000}"/>
          </ac:spMkLst>
        </pc:spChg>
        <pc:picChg chg="add mod">
          <ac:chgData name="Rolando Rojas Sanfuentes (Alumno)" userId="S::rolando.rojass@usm.cl::2c56a9b6-e5a8-48f6-bb7c-ce0866612bbb" providerId="AD" clId="Web-{48094A1A-1C98-BD2F-AFDE-7E89D47FED78}" dt="2023-10-17T15:59:03.327" v="310" actId="1076"/>
          <ac:picMkLst>
            <pc:docMk/>
            <pc:sldMk cId="130978505" sldId="319"/>
            <ac:picMk id="4" creationId="{73203C68-6651-B50B-0365-B0F44D803573}"/>
          </ac:picMkLst>
        </pc:picChg>
        <pc:picChg chg="add mod">
          <ac:chgData name="Rolando Rojas Sanfuentes (Alumno)" userId="S::rolando.rojass@usm.cl::2c56a9b6-e5a8-48f6-bb7c-ce0866612bbb" providerId="AD" clId="Web-{48094A1A-1C98-BD2F-AFDE-7E89D47FED78}" dt="2023-10-17T15:59:50.282" v="343" actId="1076"/>
          <ac:picMkLst>
            <pc:docMk/>
            <pc:sldMk cId="130978505" sldId="319"/>
            <ac:picMk id="5" creationId="{D08A0CE1-FA55-D2EF-7537-4569B5F2D752}"/>
          </ac:picMkLst>
        </pc:picChg>
        <pc:picChg chg="del">
          <ac:chgData name="Rolando Rojas Sanfuentes (Alumno)" userId="S::rolando.rojass@usm.cl::2c56a9b6-e5a8-48f6-bb7c-ce0866612bbb" providerId="AD" clId="Web-{48094A1A-1C98-BD2F-AFDE-7E89D47FED78}" dt="2023-10-17T15:59:41.282" v="339"/>
          <ac:picMkLst>
            <pc:docMk/>
            <pc:sldMk cId="130978505" sldId="319"/>
            <ac:picMk id="6" creationId="{957B6181-B6E7-DBF8-BF07-9B678EF0948A}"/>
          </ac:picMkLst>
        </pc:picChg>
        <pc:picChg chg="add mod">
          <ac:chgData name="Rolando Rojas Sanfuentes (Alumno)" userId="S::rolando.rojass@usm.cl::2c56a9b6-e5a8-48f6-bb7c-ce0866612bbb" providerId="AD" clId="Web-{48094A1A-1C98-BD2F-AFDE-7E89D47FED78}" dt="2023-10-17T16:03:28.039" v="397" actId="1076"/>
          <ac:picMkLst>
            <pc:docMk/>
            <pc:sldMk cId="130978505" sldId="319"/>
            <ac:picMk id="8" creationId="{382D3883-CCB2-B5DF-8E78-6018D355924F}"/>
          </ac:picMkLst>
        </pc:picChg>
        <pc:picChg chg="del mod">
          <ac:chgData name="Rolando Rojas Sanfuentes (Alumno)" userId="S::rolando.rojass@usm.cl::2c56a9b6-e5a8-48f6-bb7c-ce0866612bbb" providerId="AD" clId="Web-{48094A1A-1C98-BD2F-AFDE-7E89D47FED78}" dt="2023-10-17T15:58:49.046" v="308"/>
          <ac:picMkLst>
            <pc:docMk/>
            <pc:sldMk cId="130978505" sldId="319"/>
            <ac:picMk id="9" creationId="{A26EC2F1-CAEC-D5D8-CA17-36682E242E0E}"/>
          </ac:picMkLst>
        </pc:picChg>
        <pc:picChg chg="add mod">
          <ac:chgData name="Rolando Rojas Sanfuentes (Alumno)" userId="S::rolando.rojass@usm.cl::2c56a9b6-e5a8-48f6-bb7c-ce0866612bbb" providerId="AD" clId="Web-{48094A1A-1C98-BD2F-AFDE-7E89D47FED78}" dt="2023-10-17T16:03:28.070" v="400" actId="1076"/>
          <ac:picMkLst>
            <pc:docMk/>
            <pc:sldMk cId="130978505" sldId="319"/>
            <ac:picMk id="13" creationId="{6F369189-A9DD-86AB-1E69-9B94FB49F73D}"/>
          </ac:picMkLst>
        </pc:picChg>
        <pc:picChg chg="add mod">
          <ac:chgData name="Rolando Rojas Sanfuentes (Alumno)" userId="S::rolando.rojass@usm.cl::2c56a9b6-e5a8-48f6-bb7c-ce0866612bbb" providerId="AD" clId="Web-{48094A1A-1C98-BD2F-AFDE-7E89D47FED78}" dt="2023-10-17T16:03:47.883" v="403" actId="1076"/>
          <ac:picMkLst>
            <pc:docMk/>
            <pc:sldMk cId="130978505" sldId="319"/>
            <ac:picMk id="14" creationId="{5BE785D3-E2B1-02DC-A1D0-5C17D9EF4E0D}"/>
          </ac:picMkLst>
        </pc:picChg>
        <pc:picChg chg="add mod">
          <ac:chgData name="Rolando Rojas Sanfuentes (Alumno)" userId="S::rolando.rojass@usm.cl::2c56a9b6-e5a8-48f6-bb7c-ce0866612bbb" providerId="AD" clId="Web-{48094A1A-1C98-BD2F-AFDE-7E89D47FED78}" dt="2023-10-17T16:04:10.102" v="406" actId="1076"/>
          <ac:picMkLst>
            <pc:docMk/>
            <pc:sldMk cId="130978505" sldId="319"/>
            <ac:picMk id="15" creationId="{4084AF29-4C78-5DD0-A8D7-E8BD1E3BF28A}"/>
          </ac:picMkLst>
        </pc:picChg>
      </pc:sldChg>
      <pc:sldChg chg="addSp delSp modSp add replId">
        <pc:chgData name="Rolando Rojas Sanfuentes (Alumno)" userId="S::rolando.rojass@usm.cl::2c56a9b6-e5a8-48f6-bb7c-ce0866612bbb" providerId="AD" clId="Web-{48094A1A-1C98-BD2F-AFDE-7E89D47FED78}" dt="2023-10-17T16:20:11.351" v="510" actId="1076"/>
        <pc:sldMkLst>
          <pc:docMk/>
          <pc:sldMk cId="1528362463" sldId="320"/>
        </pc:sldMkLst>
        <pc:spChg chg="del">
          <ac:chgData name="Rolando Rojas Sanfuentes (Alumno)" userId="S::rolando.rojass@usm.cl::2c56a9b6-e5a8-48f6-bb7c-ce0866612bbb" providerId="AD" clId="Web-{48094A1A-1C98-BD2F-AFDE-7E89D47FED78}" dt="2023-10-17T16:08:24.548" v="436"/>
          <ac:spMkLst>
            <pc:docMk/>
            <pc:sldMk cId="1528362463" sldId="320"/>
            <ac:spMk id="7" creationId="{7D313FC0-DCA9-DD80-072F-11D07DE092AB}"/>
          </ac:spMkLst>
        </pc:spChg>
        <pc:spChg chg="mod">
          <ac:chgData name="Rolando Rojas Sanfuentes (Alumno)" userId="S::rolando.rojass@usm.cl::2c56a9b6-e5a8-48f6-bb7c-ce0866612bbb" providerId="AD" clId="Web-{48094A1A-1C98-BD2F-AFDE-7E89D47FED78}" dt="2023-10-17T16:20:05.601" v="505" actId="1076"/>
          <ac:spMkLst>
            <pc:docMk/>
            <pc:sldMk cId="1528362463" sldId="320"/>
            <ac:spMk id="10" creationId="{83E389B4-56A3-0683-DDCA-8D09994DA1DE}"/>
          </ac:spMkLst>
        </pc:spChg>
        <pc:spChg chg="mod">
          <ac:chgData name="Rolando Rojas Sanfuentes (Alumno)" userId="S::rolando.rojass@usm.cl::2c56a9b6-e5a8-48f6-bb7c-ce0866612bbb" providerId="AD" clId="Web-{48094A1A-1C98-BD2F-AFDE-7E89D47FED78}" dt="2023-10-17T16:19:55.788" v="502" actId="1076"/>
          <ac:spMkLst>
            <pc:docMk/>
            <pc:sldMk cId="1528362463" sldId="320"/>
            <ac:spMk id="11" creationId="{7498B5A7-02C6-6080-1A99-27691BEE1B30}"/>
          </ac:spMkLst>
        </pc:spChg>
        <pc:spChg chg="del">
          <ac:chgData name="Rolando Rojas Sanfuentes (Alumno)" userId="S::rolando.rojass@usm.cl::2c56a9b6-e5a8-48f6-bb7c-ce0866612bbb" providerId="AD" clId="Web-{48094A1A-1C98-BD2F-AFDE-7E89D47FED78}" dt="2023-10-17T16:19:42.913" v="499"/>
          <ac:spMkLst>
            <pc:docMk/>
            <pc:sldMk cId="1528362463" sldId="320"/>
            <ac:spMk id="12" creationId="{0F5FAE7C-B3A6-B656-24A5-12BEC5A276AC}"/>
          </ac:spMkLst>
        </pc:spChg>
        <pc:picChg chg="add mod">
          <ac:chgData name="Rolando Rojas Sanfuentes (Alumno)" userId="S::rolando.rojass@usm.cl::2c56a9b6-e5a8-48f6-bb7c-ce0866612bbb" providerId="AD" clId="Web-{48094A1A-1C98-BD2F-AFDE-7E89D47FED78}" dt="2023-10-17T16:20:05.601" v="506" actId="1076"/>
          <ac:picMkLst>
            <pc:docMk/>
            <pc:sldMk cId="1528362463" sldId="320"/>
            <ac:picMk id="2" creationId="{5771532D-C72F-43B4-FC3D-020FD3636A0D}"/>
          </ac:picMkLst>
        </pc:picChg>
        <pc:picChg chg="add mod">
          <ac:chgData name="Rolando Rojas Sanfuentes (Alumno)" userId="S::rolando.rojass@usm.cl::2c56a9b6-e5a8-48f6-bb7c-ce0866612bbb" providerId="AD" clId="Web-{48094A1A-1C98-BD2F-AFDE-7E89D47FED78}" dt="2023-10-17T16:20:05.617" v="507" actId="1076"/>
          <ac:picMkLst>
            <pc:docMk/>
            <pc:sldMk cId="1528362463" sldId="320"/>
            <ac:picMk id="3" creationId="{8F589843-C3CE-5614-E34B-7222CB56C587}"/>
          </ac:picMkLst>
        </pc:picChg>
        <pc:picChg chg="del">
          <ac:chgData name="Rolando Rojas Sanfuentes (Alumno)" userId="S::rolando.rojass@usm.cl::2c56a9b6-e5a8-48f6-bb7c-ce0866612bbb" providerId="AD" clId="Web-{48094A1A-1C98-BD2F-AFDE-7E89D47FED78}" dt="2023-10-17T16:08:13.219" v="432"/>
          <ac:picMkLst>
            <pc:docMk/>
            <pc:sldMk cId="1528362463" sldId="320"/>
            <ac:picMk id="4" creationId="{73203C68-6651-B50B-0365-B0F44D803573}"/>
          </ac:picMkLst>
        </pc:picChg>
        <pc:picChg chg="del">
          <ac:chgData name="Rolando Rojas Sanfuentes (Alumno)" userId="S::rolando.rojass@usm.cl::2c56a9b6-e5a8-48f6-bb7c-ce0866612bbb" providerId="AD" clId="Web-{48094A1A-1C98-BD2F-AFDE-7E89D47FED78}" dt="2023-10-17T16:08:14.516" v="433"/>
          <ac:picMkLst>
            <pc:docMk/>
            <pc:sldMk cId="1528362463" sldId="320"/>
            <ac:picMk id="5" creationId="{D08A0CE1-FA55-D2EF-7537-4569B5F2D752}"/>
          </ac:picMkLst>
        </pc:picChg>
        <pc:picChg chg="add mod">
          <ac:chgData name="Rolando Rojas Sanfuentes (Alumno)" userId="S::rolando.rojass@usm.cl::2c56a9b6-e5a8-48f6-bb7c-ce0866612bbb" providerId="AD" clId="Web-{48094A1A-1C98-BD2F-AFDE-7E89D47FED78}" dt="2023-10-17T16:20:05.617" v="508" actId="1076"/>
          <ac:picMkLst>
            <pc:docMk/>
            <pc:sldMk cId="1528362463" sldId="320"/>
            <ac:picMk id="6" creationId="{A953160C-7705-474E-FC0B-75EF5AEF8E1B}"/>
          </ac:picMkLst>
        </pc:picChg>
        <pc:picChg chg="del">
          <ac:chgData name="Rolando Rojas Sanfuentes (Alumno)" userId="S::rolando.rojass@usm.cl::2c56a9b6-e5a8-48f6-bb7c-ce0866612bbb" providerId="AD" clId="Web-{48094A1A-1C98-BD2F-AFDE-7E89D47FED78}" dt="2023-10-17T16:18:10.425" v="489"/>
          <ac:picMkLst>
            <pc:docMk/>
            <pc:sldMk cId="1528362463" sldId="320"/>
            <ac:picMk id="8" creationId="{382D3883-CCB2-B5DF-8E78-6018D355924F}"/>
          </ac:picMkLst>
        </pc:picChg>
        <pc:picChg chg="add mod">
          <ac:chgData name="Rolando Rojas Sanfuentes (Alumno)" userId="S::rolando.rojass@usm.cl::2c56a9b6-e5a8-48f6-bb7c-ce0866612bbb" providerId="AD" clId="Web-{48094A1A-1C98-BD2F-AFDE-7E89D47FED78}" dt="2023-10-17T16:20:05.632" v="509" actId="1076"/>
          <ac:picMkLst>
            <pc:docMk/>
            <pc:sldMk cId="1528362463" sldId="320"/>
            <ac:picMk id="9" creationId="{BA742215-4D01-9760-66D1-92DA3601FB5E}"/>
          </ac:picMkLst>
        </pc:picChg>
        <pc:picChg chg="del">
          <ac:chgData name="Rolando Rojas Sanfuentes (Alumno)" userId="S::rolando.rojass@usm.cl::2c56a9b6-e5a8-48f6-bb7c-ce0866612bbb" providerId="AD" clId="Web-{48094A1A-1C98-BD2F-AFDE-7E89D47FED78}" dt="2023-10-17T16:19:44.819" v="500"/>
          <ac:picMkLst>
            <pc:docMk/>
            <pc:sldMk cId="1528362463" sldId="320"/>
            <ac:picMk id="13" creationId="{6F369189-A9DD-86AB-1E69-9B94FB49F73D}"/>
          </ac:picMkLst>
        </pc:picChg>
        <pc:picChg chg="del">
          <ac:chgData name="Rolando Rojas Sanfuentes (Alumno)" userId="S::rolando.rojass@usm.cl::2c56a9b6-e5a8-48f6-bb7c-ce0866612bbb" providerId="AD" clId="Web-{48094A1A-1C98-BD2F-AFDE-7E89D47FED78}" dt="2023-10-17T16:08:26.079" v="437"/>
          <ac:picMkLst>
            <pc:docMk/>
            <pc:sldMk cId="1528362463" sldId="320"/>
            <ac:picMk id="14" creationId="{5BE785D3-E2B1-02DC-A1D0-5C17D9EF4E0D}"/>
          </ac:picMkLst>
        </pc:picChg>
        <pc:picChg chg="del">
          <ac:chgData name="Rolando Rojas Sanfuentes (Alumno)" userId="S::rolando.rojass@usm.cl::2c56a9b6-e5a8-48f6-bb7c-ce0866612bbb" providerId="AD" clId="Web-{48094A1A-1C98-BD2F-AFDE-7E89D47FED78}" dt="2023-10-17T16:19:46.491" v="501"/>
          <ac:picMkLst>
            <pc:docMk/>
            <pc:sldMk cId="1528362463" sldId="320"/>
            <ac:picMk id="15" creationId="{4084AF29-4C78-5DD0-A8D7-E8BD1E3BF28A}"/>
          </ac:picMkLst>
        </pc:picChg>
        <pc:picChg chg="add mod">
          <ac:chgData name="Rolando Rojas Sanfuentes (Alumno)" userId="S::rolando.rojass@usm.cl::2c56a9b6-e5a8-48f6-bb7c-ce0866612bbb" providerId="AD" clId="Web-{48094A1A-1C98-BD2F-AFDE-7E89D47FED78}" dt="2023-10-17T16:20:11.351" v="510" actId="1076"/>
          <ac:picMkLst>
            <pc:docMk/>
            <pc:sldMk cId="1528362463" sldId="320"/>
            <ac:picMk id="16" creationId="{B34D5EE4-5595-F84A-5BE0-73226A777CFF}"/>
          </ac:picMkLst>
        </pc:picChg>
        <pc:picChg chg="add mod">
          <ac:chgData name="Rolando Rojas Sanfuentes (Alumno)" userId="S::rolando.rojass@usm.cl::2c56a9b6-e5a8-48f6-bb7c-ce0866612bbb" providerId="AD" clId="Web-{48094A1A-1C98-BD2F-AFDE-7E89D47FED78}" dt="2023-10-17T16:19:55.788" v="503" actId="1076"/>
          <ac:picMkLst>
            <pc:docMk/>
            <pc:sldMk cId="1528362463" sldId="320"/>
            <ac:picMk id="17" creationId="{AD18205F-06F9-EB44-1D21-96AD777E9B35}"/>
          </ac:picMkLst>
        </pc:picChg>
        <pc:picChg chg="add mod">
          <ac:chgData name="Rolando Rojas Sanfuentes (Alumno)" userId="S::rolando.rojass@usm.cl::2c56a9b6-e5a8-48f6-bb7c-ce0866612bbb" providerId="AD" clId="Web-{48094A1A-1C98-BD2F-AFDE-7E89D47FED78}" dt="2023-10-17T16:19:55.804" v="504" actId="1076"/>
          <ac:picMkLst>
            <pc:docMk/>
            <pc:sldMk cId="1528362463" sldId="320"/>
            <ac:picMk id="18" creationId="{8C233525-06F6-9188-2AB3-25CE8C29B400}"/>
          </ac:picMkLst>
        </pc:picChg>
      </pc:sldChg>
    </pc:docChg>
  </pc:docChgLst>
  <pc:docChgLst>
    <pc:chgData name="Rolando Rojas Sanfuentes (Alumno)" userId="2c56a9b6-e5a8-48f6-bb7c-ce0866612bbb" providerId="ADAL" clId="{39017BB1-7A83-47E9-8223-A93931C16304}"/>
    <pc:docChg chg="undo custSel addSld delSld modSld sldOrd">
      <pc:chgData name="Rolando Rojas Sanfuentes (Alumno)" userId="2c56a9b6-e5a8-48f6-bb7c-ce0866612bbb" providerId="ADAL" clId="{39017BB1-7A83-47E9-8223-A93931C16304}" dt="2024-10-23T18:51:44.399" v="101" actId="1076"/>
      <pc:docMkLst>
        <pc:docMk/>
      </pc:docMkLst>
      <pc:sldChg chg="new del">
        <pc:chgData name="Rolando Rojas Sanfuentes (Alumno)" userId="2c56a9b6-e5a8-48f6-bb7c-ce0866612bbb" providerId="ADAL" clId="{39017BB1-7A83-47E9-8223-A93931C16304}" dt="2024-10-23T18:36:28.283" v="1" actId="47"/>
        <pc:sldMkLst>
          <pc:docMk/>
          <pc:sldMk cId="1189994817" sldId="324"/>
        </pc:sldMkLst>
      </pc:sldChg>
      <pc:sldChg chg="addSp modSp add mod">
        <pc:chgData name="Rolando Rojas Sanfuentes (Alumno)" userId="2c56a9b6-e5a8-48f6-bb7c-ce0866612bbb" providerId="ADAL" clId="{39017BB1-7A83-47E9-8223-A93931C16304}" dt="2024-10-23T18:39:21.636" v="50" actId="14100"/>
        <pc:sldMkLst>
          <pc:docMk/>
          <pc:sldMk cId="1232336960" sldId="324"/>
        </pc:sldMkLst>
        <pc:spChg chg="add">
          <ac:chgData name="Rolando Rojas Sanfuentes (Alumno)" userId="2c56a9b6-e5a8-48f6-bb7c-ce0866612bbb" providerId="ADAL" clId="{39017BB1-7A83-47E9-8223-A93931C16304}" dt="2024-10-23T18:37:21.804" v="6"/>
          <ac:spMkLst>
            <pc:docMk/>
            <pc:sldMk cId="1232336960" sldId="324"/>
            <ac:spMk id="2" creationId="{18844CAD-3E23-2CD7-0365-E948F6BDBE83}"/>
          </ac:spMkLst>
        </pc:spChg>
        <pc:spChg chg="mod">
          <ac:chgData name="Rolando Rojas Sanfuentes (Alumno)" userId="2c56a9b6-e5a8-48f6-bb7c-ce0866612bbb" providerId="ADAL" clId="{39017BB1-7A83-47E9-8223-A93931C16304}" dt="2024-10-23T18:39:21.636" v="50" actId="14100"/>
          <ac:spMkLst>
            <pc:docMk/>
            <pc:sldMk cId="1232336960" sldId="324"/>
            <ac:spMk id="295" creationId="{00000000-0000-0000-0000-000000000000}"/>
          </ac:spMkLst>
        </pc:spChg>
        <pc:spChg chg="mod">
          <ac:chgData name="Rolando Rojas Sanfuentes (Alumno)" userId="2c56a9b6-e5a8-48f6-bb7c-ce0866612bbb" providerId="ADAL" clId="{39017BB1-7A83-47E9-8223-A93931C16304}" dt="2024-10-23T18:38:49.943" v="43" actId="403"/>
          <ac:spMkLst>
            <pc:docMk/>
            <pc:sldMk cId="1232336960" sldId="324"/>
            <ac:spMk id="297" creationId="{00000000-0000-0000-0000-000000000000}"/>
          </ac:spMkLst>
        </pc:spChg>
        <pc:picChg chg="add mod">
          <ac:chgData name="Rolando Rojas Sanfuentes (Alumno)" userId="2c56a9b6-e5a8-48f6-bb7c-ce0866612bbb" providerId="ADAL" clId="{39017BB1-7A83-47E9-8223-A93931C16304}" dt="2024-10-23T18:38:54.359" v="44" actId="1076"/>
          <ac:picMkLst>
            <pc:docMk/>
            <pc:sldMk cId="1232336960" sldId="324"/>
            <ac:picMk id="4" creationId="{8E5FFE83-929C-152C-DA01-3ED28D16A15E}"/>
          </ac:picMkLst>
        </pc:picChg>
      </pc:sldChg>
      <pc:sldChg chg="addSp delSp modSp add mod">
        <pc:chgData name="Rolando Rojas Sanfuentes (Alumno)" userId="2c56a9b6-e5a8-48f6-bb7c-ce0866612bbb" providerId="ADAL" clId="{39017BB1-7A83-47E9-8223-A93931C16304}" dt="2024-10-23T18:41:47.622" v="65" actId="14100"/>
        <pc:sldMkLst>
          <pc:docMk/>
          <pc:sldMk cId="1927627885" sldId="325"/>
        </pc:sldMkLst>
        <pc:spChg chg="mod">
          <ac:chgData name="Rolando Rojas Sanfuentes (Alumno)" userId="2c56a9b6-e5a8-48f6-bb7c-ce0866612bbb" providerId="ADAL" clId="{39017BB1-7A83-47E9-8223-A93931C16304}" dt="2024-10-23T18:41:43.795" v="64" actId="1076"/>
          <ac:spMkLst>
            <pc:docMk/>
            <pc:sldMk cId="1927627885" sldId="325"/>
            <ac:spMk id="295" creationId="{00000000-0000-0000-0000-000000000000}"/>
          </ac:spMkLst>
        </pc:spChg>
        <pc:picChg chg="del">
          <ac:chgData name="Rolando Rojas Sanfuentes (Alumno)" userId="2c56a9b6-e5a8-48f6-bb7c-ce0866612bbb" providerId="ADAL" clId="{39017BB1-7A83-47E9-8223-A93931C16304}" dt="2024-10-23T18:41:08.007" v="52" actId="478"/>
          <ac:picMkLst>
            <pc:docMk/>
            <pc:sldMk cId="1927627885" sldId="325"/>
            <ac:picMk id="2" creationId="{2A8E0411-EF38-B229-AAE0-1F4AC9CAB3AB}"/>
          </ac:picMkLst>
        </pc:picChg>
        <pc:picChg chg="add mod">
          <ac:chgData name="Rolando Rojas Sanfuentes (Alumno)" userId="2c56a9b6-e5a8-48f6-bb7c-ce0866612bbb" providerId="ADAL" clId="{39017BB1-7A83-47E9-8223-A93931C16304}" dt="2024-10-23T18:41:47.622" v="65" actId="14100"/>
          <ac:picMkLst>
            <pc:docMk/>
            <pc:sldMk cId="1927627885" sldId="325"/>
            <ac:picMk id="4" creationId="{8B68BFC5-CCBB-2962-14FA-762B4BC14E26}"/>
          </ac:picMkLst>
        </pc:picChg>
      </pc:sldChg>
      <pc:sldChg chg="addSp delSp modSp add mod ord">
        <pc:chgData name="Rolando Rojas Sanfuentes (Alumno)" userId="2c56a9b6-e5a8-48f6-bb7c-ce0866612bbb" providerId="ADAL" clId="{39017BB1-7A83-47E9-8223-A93931C16304}" dt="2024-10-23T18:49:12.605" v="89" actId="14100"/>
        <pc:sldMkLst>
          <pc:docMk/>
          <pc:sldMk cId="2555626135" sldId="326"/>
        </pc:sldMkLst>
        <pc:spChg chg="mod">
          <ac:chgData name="Rolando Rojas Sanfuentes (Alumno)" userId="2c56a9b6-e5a8-48f6-bb7c-ce0866612bbb" providerId="ADAL" clId="{39017BB1-7A83-47E9-8223-A93931C16304}" dt="2024-10-23T18:43:12.718" v="76" actId="14100"/>
          <ac:spMkLst>
            <pc:docMk/>
            <pc:sldMk cId="2555626135" sldId="326"/>
            <ac:spMk id="295" creationId="{00000000-0000-0000-0000-000000000000}"/>
          </ac:spMkLst>
        </pc:spChg>
        <pc:spChg chg="mod">
          <ac:chgData name="Rolando Rojas Sanfuentes (Alumno)" userId="2c56a9b6-e5a8-48f6-bb7c-ce0866612bbb" providerId="ADAL" clId="{39017BB1-7A83-47E9-8223-A93931C16304}" dt="2024-10-23T18:44:48.530" v="82" actId="1076"/>
          <ac:spMkLst>
            <pc:docMk/>
            <pc:sldMk cId="2555626135" sldId="326"/>
            <ac:spMk id="297" creationId="{00000000-0000-0000-0000-000000000000}"/>
          </ac:spMkLst>
        </pc:spChg>
        <pc:picChg chg="add del mod">
          <ac:chgData name="Rolando Rojas Sanfuentes (Alumno)" userId="2c56a9b6-e5a8-48f6-bb7c-ce0866612bbb" providerId="ADAL" clId="{39017BB1-7A83-47E9-8223-A93931C16304}" dt="2024-10-23T18:49:07.421" v="86" actId="478"/>
          <ac:picMkLst>
            <pc:docMk/>
            <pc:sldMk cId="2555626135" sldId="326"/>
            <ac:picMk id="3" creationId="{F320F3C2-5098-5E6D-4E52-B5FCD61400F8}"/>
          </ac:picMkLst>
        </pc:picChg>
        <pc:picChg chg="del">
          <ac:chgData name="Rolando Rojas Sanfuentes (Alumno)" userId="2c56a9b6-e5a8-48f6-bb7c-ce0866612bbb" providerId="ADAL" clId="{39017BB1-7A83-47E9-8223-A93931C16304}" dt="2024-10-23T18:44:37.733" v="79" actId="478"/>
          <ac:picMkLst>
            <pc:docMk/>
            <pc:sldMk cId="2555626135" sldId="326"/>
            <ac:picMk id="4" creationId="{8E5FFE83-929C-152C-DA01-3ED28D16A15E}"/>
          </ac:picMkLst>
        </pc:picChg>
        <pc:picChg chg="add mod">
          <ac:chgData name="Rolando Rojas Sanfuentes (Alumno)" userId="2c56a9b6-e5a8-48f6-bb7c-ce0866612bbb" providerId="ADAL" clId="{39017BB1-7A83-47E9-8223-A93931C16304}" dt="2024-10-23T18:49:12.605" v="89" actId="14100"/>
          <ac:picMkLst>
            <pc:docMk/>
            <pc:sldMk cId="2555626135" sldId="326"/>
            <ac:picMk id="6" creationId="{CB666DCD-7EC1-1A36-1FD4-BC7D3568905B}"/>
          </ac:picMkLst>
        </pc:picChg>
      </pc:sldChg>
      <pc:sldChg chg="new del">
        <pc:chgData name="Rolando Rojas Sanfuentes (Alumno)" userId="2c56a9b6-e5a8-48f6-bb7c-ce0866612bbb" providerId="ADAL" clId="{39017BB1-7A83-47E9-8223-A93931C16304}" dt="2024-10-23T18:42:38.819" v="67" actId="47"/>
        <pc:sldMkLst>
          <pc:docMk/>
          <pc:sldMk cId="2658430150" sldId="326"/>
        </pc:sldMkLst>
      </pc:sldChg>
      <pc:sldChg chg="add del">
        <pc:chgData name="Rolando Rojas Sanfuentes (Alumno)" userId="2c56a9b6-e5a8-48f6-bb7c-ce0866612bbb" providerId="ADAL" clId="{39017BB1-7A83-47E9-8223-A93931C16304}" dt="2024-10-23T18:41:16.133" v="57"/>
        <pc:sldMkLst>
          <pc:docMk/>
          <pc:sldMk cId="3209498281" sldId="326"/>
        </pc:sldMkLst>
      </pc:sldChg>
      <pc:sldChg chg="addSp delSp modSp add mod">
        <pc:chgData name="Rolando Rojas Sanfuentes (Alumno)" userId="2c56a9b6-e5a8-48f6-bb7c-ce0866612bbb" providerId="ADAL" clId="{39017BB1-7A83-47E9-8223-A93931C16304}" dt="2024-10-23T18:51:44.399" v="101" actId="1076"/>
        <pc:sldMkLst>
          <pc:docMk/>
          <pc:sldMk cId="232787263" sldId="327"/>
        </pc:sldMkLst>
        <pc:spChg chg="mod">
          <ac:chgData name="Rolando Rojas Sanfuentes (Alumno)" userId="2c56a9b6-e5a8-48f6-bb7c-ce0866612bbb" providerId="ADAL" clId="{39017BB1-7A83-47E9-8223-A93931C16304}" dt="2024-10-23T18:51:39.182" v="99" actId="1076"/>
          <ac:spMkLst>
            <pc:docMk/>
            <pc:sldMk cId="232787263" sldId="327"/>
            <ac:spMk id="295" creationId="{00000000-0000-0000-0000-000000000000}"/>
          </ac:spMkLst>
        </pc:spChg>
        <pc:picChg chg="add mod">
          <ac:chgData name="Rolando Rojas Sanfuentes (Alumno)" userId="2c56a9b6-e5a8-48f6-bb7c-ce0866612bbb" providerId="ADAL" clId="{39017BB1-7A83-47E9-8223-A93931C16304}" dt="2024-10-23T18:51:44.399" v="101" actId="1076"/>
          <ac:picMkLst>
            <pc:docMk/>
            <pc:sldMk cId="232787263" sldId="327"/>
            <ac:picMk id="3" creationId="{A9DD5F7F-E3B5-2751-3A7A-6721C13DE1FC}"/>
          </ac:picMkLst>
        </pc:picChg>
        <pc:picChg chg="del">
          <ac:chgData name="Rolando Rojas Sanfuentes (Alumno)" userId="2c56a9b6-e5a8-48f6-bb7c-ce0866612bbb" providerId="ADAL" clId="{39017BB1-7A83-47E9-8223-A93931C16304}" dt="2024-10-23T18:51:22.625" v="95" actId="478"/>
          <ac:picMkLst>
            <pc:docMk/>
            <pc:sldMk cId="232787263" sldId="327"/>
            <ac:picMk id="4" creationId="{8B68BFC5-CCBB-2962-14FA-762B4BC14E26}"/>
          </ac:picMkLst>
        </pc:picChg>
      </pc:sldChg>
      <pc:sldChg chg="new del">
        <pc:chgData name="Rolando Rojas Sanfuentes (Alumno)" userId="2c56a9b6-e5a8-48f6-bb7c-ce0866612bbb" providerId="ADAL" clId="{39017BB1-7A83-47E9-8223-A93931C16304}" dt="2024-10-23T18:51:13.844" v="91" actId="47"/>
        <pc:sldMkLst>
          <pc:docMk/>
          <pc:sldMk cId="2437120420" sldId="327"/>
        </pc:sldMkLst>
      </pc:sldChg>
    </pc:docChg>
  </pc:docChgLst>
  <pc:docChgLst>
    <pc:chgData name="Rolando Rojas Sanfuentes (Alumno)" userId="2c56a9b6-e5a8-48f6-bb7c-ce0866612bbb" providerId="ADAL" clId="{C66FC837-3CEB-4AC9-8E9C-A376060059D2}"/>
    <pc:docChg chg="modSld">
      <pc:chgData name="Rolando Rojas Sanfuentes (Alumno)" userId="2c56a9b6-e5a8-48f6-bb7c-ce0866612bbb" providerId="ADAL" clId="{C66FC837-3CEB-4AC9-8E9C-A376060059D2}" dt="2024-06-06T19:54:08.158" v="27" actId="1076"/>
      <pc:docMkLst>
        <pc:docMk/>
      </pc:docMkLst>
      <pc:sldChg chg="modSp mod">
        <pc:chgData name="Rolando Rojas Sanfuentes (Alumno)" userId="2c56a9b6-e5a8-48f6-bb7c-ce0866612bbb" providerId="ADAL" clId="{C66FC837-3CEB-4AC9-8E9C-A376060059D2}" dt="2024-06-06T19:54:08.158" v="27" actId="1076"/>
        <pc:sldMkLst>
          <pc:docMk/>
          <pc:sldMk cId="3284822836" sldId="311"/>
        </pc:sldMkLst>
        <pc:spChg chg="mod">
          <ac:chgData name="Rolando Rojas Sanfuentes (Alumno)" userId="2c56a9b6-e5a8-48f6-bb7c-ce0866612bbb" providerId="ADAL" clId="{C66FC837-3CEB-4AC9-8E9C-A376060059D2}" dt="2024-06-06T19:54:08.158" v="27" actId="1076"/>
          <ac:spMkLst>
            <pc:docMk/>
            <pc:sldMk cId="3284822836" sldId="311"/>
            <ac:spMk id="295" creationId="{00000000-0000-0000-0000-000000000000}"/>
          </ac:spMkLst>
        </pc:spChg>
        <pc:spChg chg="mod">
          <ac:chgData name="Rolando Rojas Sanfuentes (Alumno)" userId="2c56a9b6-e5a8-48f6-bb7c-ce0866612bbb" providerId="ADAL" clId="{C66FC837-3CEB-4AC9-8E9C-A376060059D2}" dt="2024-06-06T19:54:01.783" v="26" actId="1076"/>
          <ac:spMkLst>
            <pc:docMk/>
            <pc:sldMk cId="3284822836" sldId="311"/>
            <ac:spMk id="297" creationId="{00000000-0000-0000-0000-000000000000}"/>
          </ac:spMkLst>
        </pc:spChg>
      </pc:sldChg>
      <pc:sldChg chg="modSp mod">
        <pc:chgData name="Rolando Rojas Sanfuentes (Alumno)" userId="2c56a9b6-e5a8-48f6-bb7c-ce0866612bbb" providerId="ADAL" clId="{C66FC837-3CEB-4AC9-8E9C-A376060059D2}" dt="2024-06-06T19:53:07.233" v="13" actId="20577"/>
        <pc:sldMkLst>
          <pc:docMk/>
          <pc:sldMk cId="1543025398" sldId="323"/>
        </pc:sldMkLst>
        <pc:spChg chg="mod">
          <ac:chgData name="Rolando Rojas Sanfuentes (Alumno)" userId="2c56a9b6-e5a8-48f6-bb7c-ce0866612bbb" providerId="ADAL" clId="{C66FC837-3CEB-4AC9-8E9C-A376060059D2}" dt="2024-06-06T19:53:07.233" v="13" actId="20577"/>
          <ac:spMkLst>
            <pc:docMk/>
            <pc:sldMk cId="1543025398" sldId="323"/>
            <ac:spMk id="2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818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86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896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93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72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690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139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06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69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07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510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64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82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36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57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176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 id="2147483662"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p>
            <a:r>
              <a:rPr lang="en" sz="2800" dirty="0" err="1">
                <a:solidFill>
                  <a:schemeClr val="tx1"/>
                </a:solidFill>
              </a:rPr>
              <a:t>Ayudantía</a:t>
            </a:r>
            <a:r>
              <a:rPr lang="en" sz="2800" dirty="0">
                <a:solidFill>
                  <a:schemeClr val="tx1"/>
                </a:solidFill>
              </a:rPr>
              <a:t> 9:</a:t>
            </a:r>
            <a:br>
              <a:rPr lang="en" dirty="0"/>
            </a:br>
            <a:r>
              <a:rPr lang="en" dirty="0" err="1">
                <a:solidFill>
                  <a:schemeClr val="tx1"/>
                </a:solidFill>
              </a:rPr>
              <a:t>Diccionarios</a:t>
            </a:r>
            <a:r>
              <a:rPr lang="en" dirty="0">
                <a:solidFill>
                  <a:schemeClr val="tx1"/>
                </a:solidFill>
              </a:rPr>
              <a:t> </a:t>
            </a:r>
            <a:endParaRPr>
              <a:solidFill>
                <a:schemeClr val="tx1"/>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a:t>Rolando Rojas</a:t>
            </a:r>
            <a:endParaRPr/>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Programación</a:t>
            </a:r>
            <a:endParaRPr sz="100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4983918" cy="207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Universidad Técnica Federico Santa María</a:t>
            </a:r>
            <a:endParaRPr sz="1000">
              <a:solidFill>
                <a:schemeClr val="dk1"/>
              </a:solidFill>
              <a:latin typeface="Source Code Pro"/>
              <a:ea typeface="Source Code Pro"/>
              <a:cs typeface="Source Code Pro"/>
              <a:sym typeface="Source Code Pro"/>
            </a:endParaRPr>
          </a:p>
        </p:txBody>
      </p:sp>
      <p:pic>
        <p:nvPicPr>
          <p:cNvPr id="3" name="Imagen 2" descr="Imagen que contiene Logotipo&#10;&#10;Descripción generada automáticamente">
            <a:extLst>
              <a:ext uri="{FF2B5EF4-FFF2-40B4-BE49-F238E27FC236}">
                <a16:creationId xmlns:a16="http://schemas.microsoft.com/office/drawing/2014/main" id="{C79FC262-98EA-9427-5A5B-8ED04FD2058E}"/>
              </a:ext>
            </a:extLst>
          </p:cNvPr>
          <p:cNvPicPr>
            <a:picLocks noChangeAspect="1"/>
          </p:cNvPicPr>
          <p:nvPr/>
        </p:nvPicPr>
        <p:blipFill>
          <a:blip r:embed="rId3"/>
          <a:stretch>
            <a:fillRect/>
          </a:stretch>
        </p:blipFill>
        <p:spPr>
          <a:xfrm>
            <a:off x="7035457" y="1816340"/>
            <a:ext cx="1542800" cy="746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25313" y="383972"/>
            <a:ext cx="7970542"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A: </a:t>
            </a:r>
            <a:r>
              <a:rPr lang="es-CL" sz="2800" dirty="0">
                <a:solidFill>
                  <a:schemeClr val="tx1"/>
                </a:solidFill>
              </a:rPr>
              <a:t>Promedio de Notas por Alumno</a:t>
            </a:r>
            <a:endParaRPr sz="2800" dirty="0"/>
          </a:p>
        </p:txBody>
      </p:sp>
      <p:sp>
        <p:nvSpPr>
          <p:cNvPr id="297" name="Google Shape;297;p33"/>
          <p:cNvSpPr txBox="1">
            <a:spLocks noGrp="1"/>
          </p:cNvSpPr>
          <p:nvPr>
            <p:ph type="subTitle" idx="1"/>
          </p:nvPr>
        </p:nvSpPr>
        <p:spPr>
          <a:xfrm>
            <a:off x="442289" y="1025236"/>
            <a:ext cx="8276398" cy="1546514"/>
          </a:xfrm>
          <a:prstGeom prst="rect">
            <a:avLst/>
          </a:prstGeom>
        </p:spPr>
        <p:txBody>
          <a:bodyPr spcFirstLastPara="1" wrap="square" lIns="91425" tIns="91425" rIns="91425" bIns="91425" anchor="t" anchorCtr="0">
            <a:noAutofit/>
          </a:bodyPr>
          <a:lstStyle/>
          <a:p>
            <a:pPr marL="0" indent="0"/>
            <a:r>
              <a:rPr lang="es-CL" sz="1800" dirty="0"/>
              <a:t>Diseña un programa que tome una cadena de texto con notas de varios alumnos en el formato nota1,nota2,...#nombre;;nota1,nota2,...#nombre;; y construya un diccionario donde la clave sea el nombre del alumno y el valor sea su promedio de notas.</a:t>
            </a:r>
          </a:p>
          <a:p>
            <a:pPr marL="0" indent="0"/>
            <a:endParaRPr lang="es-CL" sz="1600" dirty="0"/>
          </a:p>
          <a:p>
            <a:pPr marL="0" indent="0"/>
            <a:endParaRPr lang="es-CL" sz="1600" dirty="0"/>
          </a:p>
          <a:p>
            <a:pPr marL="0" indent="0"/>
            <a:r>
              <a:rPr lang="es-CL" sz="1600" dirty="0"/>
              <a:t>  </a:t>
            </a:r>
          </a:p>
          <a:p>
            <a:pPr marL="0" indent="0"/>
            <a:r>
              <a:rPr lang="es-CL" sz="1600" dirty="0"/>
              <a:t>  Ejemplo de uso:</a:t>
            </a:r>
            <a:endParaRPr lang="es-MX" sz="1600" dirty="0"/>
          </a:p>
        </p:txBody>
      </p:sp>
      <p:pic>
        <p:nvPicPr>
          <p:cNvPr id="4" name="Imagen 3">
            <a:extLst>
              <a:ext uri="{FF2B5EF4-FFF2-40B4-BE49-F238E27FC236}">
                <a16:creationId xmlns:a16="http://schemas.microsoft.com/office/drawing/2014/main" id="{8E5FFE83-929C-152C-DA01-3ED28D16A15E}"/>
              </a:ext>
            </a:extLst>
          </p:cNvPr>
          <p:cNvPicPr>
            <a:picLocks noChangeAspect="1"/>
          </p:cNvPicPr>
          <p:nvPr/>
        </p:nvPicPr>
        <p:blipFill>
          <a:blip r:embed="rId3"/>
          <a:stretch>
            <a:fillRect/>
          </a:stretch>
        </p:blipFill>
        <p:spPr>
          <a:xfrm>
            <a:off x="2799614" y="2978722"/>
            <a:ext cx="6207187" cy="859457"/>
          </a:xfrm>
          <a:prstGeom prst="rect">
            <a:avLst/>
          </a:prstGeom>
        </p:spPr>
      </p:pic>
    </p:spTree>
    <p:extLst>
      <p:ext uri="{BB962C8B-B14F-4D97-AF65-F5344CB8AC3E}">
        <p14:creationId xmlns:p14="http://schemas.microsoft.com/office/powerpoint/2010/main" val="123233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85531" y="1900419"/>
            <a:ext cx="2795870" cy="18680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A: solución</a:t>
            </a:r>
            <a:endParaRPr sz="2800" dirty="0"/>
          </a:p>
        </p:txBody>
      </p:sp>
      <p:pic>
        <p:nvPicPr>
          <p:cNvPr id="4" name="Imagen 3">
            <a:extLst>
              <a:ext uri="{FF2B5EF4-FFF2-40B4-BE49-F238E27FC236}">
                <a16:creationId xmlns:a16="http://schemas.microsoft.com/office/drawing/2014/main" id="{8B68BFC5-CCBB-2962-14FA-762B4BC14E26}"/>
              </a:ext>
            </a:extLst>
          </p:cNvPr>
          <p:cNvPicPr>
            <a:picLocks noChangeAspect="1"/>
          </p:cNvPicPr>
          <p:nvPr/>
        </p:nvPicPr>
        <p:blipFill>
          <a:blip r:embed="rId3"/>
          <a:stretch>
            <a:fillRect/>
          </a:stretch>
        </p:blipFill>
        <p:spPr>
          <a:xfrm>
            <a:off x="3713019" y="161629"/>
            <a:ext cx="4510152" cy="4929484"/>
          </a:xfrm>
          <a:prstGeom prst="rect">
            <a:avLst/>
          </a:prstGeom>
        </p:spPr>
      </p:pic>
    </p:spTree>
    <p:extLst>
      <p:ext uri="{BB962C8B-B14F-4D97-AF65-F5344CB8AC3E}">
        <p14:creationId xmlns:p14="http://schemas.microsoft.com/office/powerpoint/2010/main" val="192762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25313" y="383972"/>
            <a:ext cx="8293374"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B: </a:t>
            </a:r>
            <a:r>
              <a:rPr lang="es-CL" sz="2800" dirty="0">
                <a:solidFill>
                  <a:schemeClr val="tx1"/>
                </a:solidFill>
              </a:rPr>
              <a:t>Agenda de Tareas con Diccionario</a:t>
            </a:r>
            <a:endParaRPr sz="2800" dirty="0"/>
          </a:p>
        </p:txBody>
      </p:sp>
      <p:sp>
        <p:nvSpPr>
          <p:cNvPr id="297" name="Google Shape;297;p33"/>
          <p:cNvSpPr txBox="1">
            <a:spLocks noGrp="1"/>
          </p:cNvSpPr>
          <p:nvPr>
            <p:ph type="subTitle" idx="1"/>
          </p:nvPr>
        </p:nvSpPr>
        <p:spPr>
          <a:xfrm>
            <a:off x="425313" y="826082"/>
            <a:ext cx="8276398" cy="1546514"/>
          </a:xfrm>
          <a:prstGeom prst="rect">
            <a:avLst/>
          </a:prstGeom>
        </p:spPr>
        <p:txBody>
          <a:bodyPr spcFirstLastPara="1" wrap="square" lIns="91425" tIns="91425" rIns="91425" bIns="91425" anchor="t" anchorCtr="0">
            <a:noAutofit/>
          </a:bodyPr>
          <a:lstStyle/>
          <a:p>
            <a:pPr marL="0" indent="0"/>
            <a:r>
              <a:rPr lang="es-CL" sz="1600" dirty="0"/>
              <a:t>Diseña un programa que funcione como una agenda de tareas, donde el usuario puede anotar tareas pendientes para cada día de la semana. El programa debe pedir al usuario que ingrese un día de la semana y luego mostrar las tareas ya anotadas para ese día. Si no hay tareas, el programa debe indicarlo y permitir al usuario agregar nuevas. Usa un diccionario donde la clave es el día de la semana y el valor es una lista con las tareas pendientes.</a:t>
            </a:r>
          </a:p>
          <a:p>
            <a:pPr marL="0" indent="0"/>
            <a:endParaRPr lang="es-CL" sz="1600" dirty="0"/>
          </a:p>
          <a:p>
            <a:pPr marL="0" indent="0"/>
            <a:r>
              <a:rPr lang="es-CL" sz="1600" dirty="0"/>
              <a:t>  </a:t>
            </a:r>
          </a:p>
          <a:p>
            <a:pPr marL="0" indent="0"/>
            <a:r>
              <a:rPr lang="es-CL" sz="1600" dirty="0"/>
              <a:t>  Ejemplo de uso:</a:t>
            </a:r>
            <a:endParaRPr lang="es-MX" sz="1600" dirty="0"/>
          </a:p>
        </p:txBody>
      </p:sp>
      <p:pic>
        <p:nvPicPr>
          <p:cNvPr id="6" name="Imagen 5">
            <a:extLst>
              <a:ext uri="{FF2B5EF4-FFF2-40B4-BE49-F238E27FC236}">
                <a16:creationId xmlns:a16="http://schemas.microsoft.com/office/drawing/2014/main" id="{CB666DCD-7EC1-1A36-1FD4-BC7D3568905B}"/>
              </a:ext>
            </a:extLst>
          </p:cNvPr>
          <p:cNvPicPr>
            <a:picLocks noChangeAspect="1"/>
          </p:cNvPicPr>
          <p:nvPr/>
        </p:nvPicPr>
        <p:blipFill>
          <a:blip r:embed="rId3"/>
          <a:stretch>
            <a:fillRect/>
          </a:stretch>
        </p:blipFill>
        <p:spPr>
          <a:xfrm>
            <a:off x="2890083" y="2682787"/>
            <a:ext cx="5194085" cy="2339485"/>
          </a:xfrm>
          <a:prstGeom prst="rect">
            <a:avLst/>
          </a:prstGeom>
        </p:spPr>
      </p:pic>
    </p:spTree>
    <p:extLst>
      <p:ext uri="{BB962C8B-B14F-4D97-AF65-F5344CB8AC3E}">
        <p14:creationId xmlns:p14="http://schemas.microsoft.com/office/powerpoint/2010/main" val="255562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00621" y="1879637"/>
            <a:ext cx="2795870" cy="18680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B: solución</a:t>
            </a:r>
            <a:endParaRPr sz="2800" dirty="0"/>
          </a:p>
        </p:txBody>
      </p:sp>
      <p:pic>
        <p:nvPicPr>
          <p:cNvPr id="3" name="Imagen 2">
            <a:extLst>
              <a:ext uri="{FF2B5EF4-FFF2-40B4-BE49-F238E27FC236}">
                <a16:creationId xmlns:a16="http://schemas.microsoft.com/office/drawing/2014/main" id="{A9DD5F7F-E3B5-2751-3A7A-6721C13DE1FC}"/>
              </a:ext>
            </a:extLst>
          </p:cNvPr>
          <p:cNvPicPr>
            <a:picLocks noChangeAspect="1"/>
          </p:cNvPicPr>
          <p:nvPr/>
        </p:nvPicPr>
        <p:blipFill>
          <a:blip r:embed="rId3"/>
          <a:stretch>
            <a:fillRect/>
          </a:stretch>
        </p:blipFill>
        <p:spPr>
          <a:xfrm>
            <a:off x="2757054" y="90471"/>
            <a:ext cx="6086325" cy="4962557"/>
          </a:xfrm>
          <a:prstGeom prst="rect">
            <a:avLst/>
          </a:prstGeom>
        </p:spPr>
      </p:pic>
    </p:spTree>
    <p:extLst>
      <p:ext uri="{BB962C8B-B14F-4D97-AF65-F5344CB8AC3E}">
        <p14:creationId xmlns:p14="http://schemas.microsoft.com/office/powerpoint/2010/main" val="23278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25313" y="383972"/>
            <a:ext cx="3965112"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1</a:t>
            </a:r>
            <a:endParaRPr sz="2800" dirty="0"/>
          </a:p>
        </p:txBody>
      </p:sp>
      <p:sp>
        <p:nvSpPr>
          <p:cNvPr id="297" name="Google Shape;297;p33"/>
          <p:cNvSpPr txBox="1">
            <a:spLocks noGrp="1"/>
          </p:cNvSpPr>
          <p:nvPr>
            <p:ph type="subTitle" idx="1"/>
          </p:nvPr>
        </p:nvSpPr>
        <p:spPr>
          <a:xfrm>
            <a:off x="442289" y="826082"/>
            <a:ext cx="8276398" cy="2655010"/>
          </a:xfrm>
          <a:prstGeom prst="rect">
            <a:avLst/>
          </a:prstGeom>
        </p:spPr>
        <p:txBody>
          <a:bodyPr spcFirstLastPara="1" wrap="square" lIns="91425" tIns="91425" rIns="91425" bIns="91425" anchor="t" anchorCtr="0">
            <a:noAutofit/>
          </a:bodyPr>
          <a:lstStyle/>
          <a:p>
            <a:pPr marL="0" indent="0"/>
            <a:r>
              <a:rPr lang="es-MX" i="1" dirty="0"/>
              <a:t>Jimmy McGill, un prestigioso abogado, requiere ayuda con el manejo de datos de sus clientes. Teniendo el diccionario clientes cuyas llaves son nombres de abogados y sus valores otros diccionarios. Estos diccionarios asociados a cada abogado contienen datos de:</a:t>
            </a:r>
          </a:p>
          <a:p>
            <a:pPr marL="171450" indent="-171450">
              <a:buFont typeface="Arial"/>
              <a:buChar char="•"/>
            </a:pPr>
            <a:r>
              <a:rPr lang="es-MX" i="1" dirty="0"/>
              <a:t>Los juicios solicitados por mes, bajo la llave ’juicios’ que asocia una lista de listas con la forma[mes, cantidad].</a:t>
            </a:r>
          </a:p>
          <a:p>
            <a:pPr marL="171450" indent="-171450">
              <a:buFont typeface="Arial"/>
              <a:buChar char="•"/>
            </a:pPr>
            <a:r>
              <a:rPr lang="es-MX" i="1" dirty="0"/>
              <a:t>La edad del cliente </a:t>
            </a:r>
          </a:p>
          <a:p>
            <a:pPr marL="171450" indent="-171450">
              <a:buFont typeface="Arial"/>
              <a:buChar char="•"/>
            </a:pPr>
            <a:r>
              <a:rPr lang="es-MX" i="1" dirty="0"/>
              <a:t>Las empresas que ha defendido el abogado bajo la llave ’empresas’ que asocia una lista de </a:t>
            </a:r>
            <a:r>
              <a:rPr lang="es-MX" i="1" dirty="0" err="1"/>
              <a:t>strings</a:t>
            </a:r>
            <a:endParaRPr lang="es-MX" i="1" dirty="0"/>
          </a:p>
          <a:p>
            <a:pPr marL="0" indent="0"/>
            <a:endParaRPr lang="es-MX" i="1" dirty="0"/>
          </a:p>
          <a:p>
            <a:pPr marL="0" indent="0"/>
            <a:r>
              <a:rPr lang="es-MX" sz="1100" dirty="0"/>
              <a:t>clientes={ '</a:t>
            </a:r>
            <a:r>
              <a:rPr lang="es-MX" sz="1100" dirty="0" err="1"/>
              <a:t>mike</a:t>
            </a:r>
            <a:r>
              <a:rPr lang="es-MX" sz="1100" dirty="0"/>
              <a:t>’ : { 'juicios’ : [ ['julio’ , 3], ['agosto’ , 1], ['octubre’ , 4]],             ‘edad’ : 35,            </a:t>
            </a:r>
          </a:p>
          <a:p>
            <a:pPr marL="0" indent="0"/>
            <a:r>
              <a:rPr lang="es-MX" sz="1100" dirty="0"/>
              <a:t>'empresas’ : [ '</a:t>
            </a:r>
            <a:r>
              <a:rPr lang="es-MX" sz="1100" dirty="0" err="1"/>
              <a:t>google</a:t>
            </a:r>
            <a:r>
              <a:rPr lang="es-MX" sz="1100" dirty="0"/>
              <a:t>’ , '</a:t>
            </a:r>
            <a:r>
              <a:rPr lang="es-MX" sz="1100" dirty="0" err="1"/>
              <a:t>samsung</a:t>
            </a:r>
            <a:r>
              <a:rPr lang="es-MX" sz="1100" dirty="0"/>
              <a:t>’ , '</a:t>
            </a:r>
            <a:r>
              <a:rPr lang="es-MX" sz="1100" dirty="0" err="1"/>
              <a:t>ciac</a:t>
            </a:r>
            <a:r>
              <a:rPr lang="es-MX" sz="1100" dirty="0"/>
              <a:t>’ ] } ,</a:t>
            </a:r>
          </a:p>
          <a:p>
            <a:pPr marL="0" indent="0"/>
            <a:endParaRPr lang="es-MX" sz="1100" dirty="0"/>
          </a:p>
          <a:p>
            <a:pPr marL="0" indent="0"/>
            <a:r>
              <a:rPr lang="es-MX" sz="1100" dirty="0"/>
              <a:t>'</a:t>
            </a:r>
            <a:r>
              <a:rPr lang="es-MX" sz="1100" dirty="0" err="1"/>
              <a:t>rachel</a:t>
            </a:r>
            <a:r>
              <a:rPr lang="es-MX" sz="1100" dirty="0"/>
              <a:t>’ : { 'juicios’ : [ [ 'enero’ , 3] , [ 'marzo’ , 4 ] , [ 'julio’ , 8 ] ],              </a:t>
            </a:r>
          </a:p>
          <a:p>
            <a:pPr marL="0" indent="0"/>
            <a:r>
              <a:rPr lang="es-MX" sz="1100" dirty="0"/>
              <a:t>‘edad’ : 70,             </a:t>
            </a:r>
          </a:p>
          <a:p>
            <a:pPr marL="0" indent="0"/>
            <a:r>
              <a:rPr lang="es-MX" sz="1100" dirty="0"/>
              <a:t>'empresas’ : [ '</a:t>
            </a:r>
            <a:r>
              <a:rPr lang="es-MX" sz="1100" dirty="0" err="1"/>
              <a:t>google</a:t>
            </a:r>
            <a:r>
              <a:rPr lang="es-MX" sz="1100" dirty="0"/>
              <a:t>’ , '</a:t>
            </a:r>
            <a:r>
              <a:rPr lang="es-MX" sz="1100" dirty="0" err="1"/>
              <a:t>codelco</a:t>
            </a:r>
            <a:r>
              <a:rPr lang="es-MX" sz="1100" dirty="0"/>
              <a:t>’ ] } ,  </a:t>
            </a:r>
          </a:p>
          <a:p>
            <a:pPr marL="0" indent="0"/>
            <a:endParaRPr lang="es-MX" sz="1100" dirty="0"/>
          </a:p>
          <a:p>
            <a:pPr marL="0" indent="0"/>
            <a:r>
              <a:rPr lang="es-MX" sz="1100" dirty="0"/>
              <a:t>'</a:t>
            </a:r>
            <a:r>
              <a:rPr lang="es-MX" sz="1100" dirty="0" err="1"/>
              <a:t>harvey</a:t>
            </a:r>
            <a:r>
              <a:rPr lang="es-MX" sz="1100" dirty="0"/>
              <a:t>’ : { 'juicios’ : [ [ 'enero’ , 5 ] , [ 'febrero’ , 12] , [ 'julio’ , 24] ],              ‘edad’ : 18,             </a:t>
            </a:r>
          </a:p>
          <a:p>
            <a:pPr marL="0" indent="0"/>
            <a:r>
              <a:rPr lang="es-MX" sz="1100" dirty="0"/>
              <a:t>'empresas’ : [ 'mesa verde’ , '</a:t>
            </a:r>
            <a:r>
              <a:rPr lang="es-MX" sz="1100" dirty="0" err="1"/>
              <a:t>samsung</a:t>
            </a:r>
            <a:r>
              <a:rPr lang="es-MX" sz="1100" dirty="0"/>
              <a:t>’ ] }    }</a:t>
            </a:r>
          </a:p>
          <a:p>
            <a:pPr marL="0" indent="0"/>
            <a:endParaRPr lang="es-MX" sz="1100" dirty="0"/>
          </a:p>
        </p:txBody>
      </p:sp>
    </p:spTree>
    <p:extLst>
      <p:ext uri="{BB962C8B-B14F-4D97-AF65-F5344CB8AC3E}">
        <p14:creationId xmlns:p14="http://schemas.microsoft.com/office/powerpoint/2010/main" val="328482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25313" y="445691"/>
            <a:ext cx="3965112"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2"/>
                </a:solidFill>
              </a:rPr>
              <a:t>&lt;/</a:t>
            </a:r>
            <a:r>
              <a:rPr lang="en" sz="2800">
                <a:solidFill>
                  <a:schemeClr val="lt2"/>
                </a:solidFill>
              </a:rPr>
              <a:t> </a:t>
            </a:r>
            <a:r>
              <a:rPr lang="en" sz="2800">
                <a:solidFill>
                  <a:schemeClr val="tx1"/>
                </a:solidFill>
              </a:rPr>
              <a:t>Ejercicio 1</a:t>
            </a:r>
            <a:endParaRPr sz="2800"/>
          </a:p>
        </p:txBody>
      </p:sp>
      <p:sp>
        <p:nvSpPr>
          <p:cNvPr id="297" name="Google Shape;297;p33"/>
          <p:cNvSpPr txBox="1">
            <a:spLocks noGrp="1"/>
          </p:cNvSpPr>
          <p:nvPr>
            <p:ph type="subTitle" idx="1"/>
          </p:nvPr>
        </p:nvSpPr>
        <p:spPr>
          <a:xfrm>
            <a:off x="487312" y="881500"/>
            <a:ext cx="8276398" cy="3648331"/>
          </a:xfrm>
          <a:prstGeom prst="rect">
            <a:avLst/>
          </a:prstGeom>
        </p:spPr>
        <p:txBody>
          <a:bodyPr spcFirstLastPara="1" wrap="square" lIns="91425" tIns="91425" rIns="91425" bIns="91425" anchor="t" anchorCtr="0">
            <a:noAutofit/>
          </a:bodyPr>
          <a:lstStyle/>
          <a:p>
            <a:pPr marL="0" indent="0"/>
            <a:r>
              <a:rPr lang="es-MX" i="1" dirty="0"/>
              <a:t>Se deben crear las siguientes funciones:</a:t>
            </a:r>
          </a:p>
          <a:p>
            <a:pPr marL="0" indent="0"/>
            <a:r>
              <a:rPr lang="es-MX" b="1" i="1" dirty="0" err="1"/>
              <a:t>juicios_por_mes</a:t>
            </a:r>
            <a:r>
              <a:rPr lang="es-MX" b="1" i="1" dirty="0"/>
              <a:t>(clientes)</a:t>
            </a:r>
            <a:r>
              <a:rPr lang="es-MX" i="1" dirty="0"/>
              <a:t>: que reciba el diccionario clientes y retorne un diccionario que asocie el mes con la cantidad total de juicios realizados.</a:t>
            </a:r>
          </a:p>
          <a:p>
            <a:pPr marL="0" indent="0"/>
            <a:endParaRPr lang="es-MX" i="1" dirty="0"/>
          </a:p>
          <a:p>
            <a:pPr marL="0" indent="0"/>
            <a:endParaRPr lang="es-MX" i="1" dirty="0"/>
          </a:p>
          <a:p>
            <a:pPr marL="0" indent="0"/>
            <a:endParaRPr lang="es-MX" i="1" dirty="0"/>
          </a:p>
          <a:p>
            <a:pPr marL="0" indent="0"/>
            <a:endParaRPr lang="es-MX" b="1" i="1" dirty="0"/>
          </a:p>
          <a:p>
            <a:pPr marL="0" indent="0"/>
            <a:endParaRPr lang="es-MX" b="1" i="1" dirty="0"/>
          </a:p>
          <a:p>
            <a:pPr marL="0" indent="0"/>
            <a:endParaRPr lang="es-MX" b="1" i="1" dirty="0"/>
          </a:p>
          <a:p>
            <a:pPr marL="0" indent="0"/>
            <a:r>
              <a:rPr lang="es-MX" b="1" i="1" dirty="0" err="1"/>
              <a:t>total_juicios</a:t>
            </a:r>
            <a:r>
              <a:rPr lang="es-MX" b="1" i="1" dirty="0"/>
              <a:t>(abogado)</a:t>
            </a:r>
            <a:r>
              <a:rPr lang="es-MX" i="1" dirty="0"/>
              <a:t> que reciba el nombre de un abogado y retorne un entero con la cantidad total de juicios en los que ha estado. Asuma que el diccionario clientes es una variable global del programa.</a:t>
            </a:r>
          </a:p>
          <a:p>
            <a:pPr marL="0" indent="0"/>
            <a:endParaRPr lang="es-MX" i="1" dirty="0"/>
          </a:p>
          <a:p>
            <a:pPr marL="0" indent="0"/>
            <a:endParaRPr lang="es-MX" sz="1100" dirty="0"/>
          </a:p>
        </p:txBody>
      </p:sp>
      <p:pic>
        <p:nvPicPr>
          <p:cNvPr id="3" name="Picture 2">
            <a:extLst>
              <a:ext uri="{FF2B5EF4-FFF2-40B4-BE49-F238E27FC236}">
                <a16:creationId xmlns:a16="http://schemas.microsoft.com/office/drawing/2014/main" id="{4F172A48-CC34-4237-D916-8E534A3DC9F1}"/>
              </a:ext>
            </a:extLst>
          </p:cNvPr>
          <p:cNvPicPr>
            <a:picLocks noChangeAspect="1"/>
          </p:cNvPicPr>
          <p:nvPr/>
        </p:nvPicPr>
        <p:blipFill>
          <a:blip r:embed="rId3"/>
          <a:stretch>
            <a:fillRect/>
          </a:stretch>
        </p:blipFill>
        <p:spPr>
          <a:xfrm>
            <a:off x="1608365" y="1690732"/>
            <a:ext cx="5553075" cy="612231"/>
          </a:xfrm>
          <a:prstGeom prst="rect">
            <a:avLst/>
          </a:prstGeom>
        </p:spPr>
      </p:pic>
      <p:pic>
        <p:nvPicPr>
          <p:cNvPr id="4" name="Picture 3">
            <a:extLst>
              <a:ext uri="{FF2B5EF4-FFF2-40B4-BE49-F238E27FC236}">
                <a16:creationId xmlns:a16="http://schemas.microsoft.com/office/drawing/2014/main" id="{B5CF47FD-1769-FFC2-359D-94B355160F6B}"/>
              </a:ext>
            </a:extLst>
          </p:cNvPr>
          <p:cNvPicPr>
            <a:picLocks noChangeAspect="1"/>
          </p:cNvPicPr>
          <p:nvPr/>
        </p:nvPicPr>
        <p:blipFill>
          <a:blip r:embed="rId4"/>
          <a:stretch>
            <a:fillRect/>
          </a:stretch>
        </p:blipFill>
        <p:spPr>
          <a:xfrm>
            <a:off x="1547132" y="3391625"/>
            <a:ext cx="5587093" cy="619035"/>
          </a:xfrm>
          <a:prstGeom prst="rect">
            <a:avLst/>
          </a:prstGeom>
        </p:spPr>
      </p:pic>
    </p:spTree>
    <p:extLst>
      <p:ext uri="{BB962C8B-B14F-4D97-AF65-F5344CB8AC3E}">
        <p14:creationId xmlns:p14="http://schemas.microsoft.com/office/powerpoint/2010/main" val="154302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25313" y="445691"/>
            <a:ext cx="3965112"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2"/>
                </a:solidFill>
              </a:rPr>
              <a:t>&lt;/</a:t>
            </a:r>
            <a:r>
              <a:rPr lang="en" sz="2800">
                <a:solidFill>
                  <a:schemeClr val="lt2"/>
                </a:solidFill>
              </a:rPr>
              <a:t> </a:t>
            </a:r>
            <a:r>
              <a:rPr lang="en" sz="2800">
                <a:solidFill>
                  <a:schemeClr val="tx1"/>
                </a:solidFill>
              </a:rPr>
              <a:t>Ejercicio 1: solución</a:t>
            </a:r>
            <a:endParaRPr sz="2800"/>
          </a:p>
        </p:txBody>
      </p:sp>
      <p:pic>
        <p:nvPicPr>
          <p:cNvPr id="2" name="Picture 1">
            <a:extLst>
              <a:ext uri="{FF2B5EF4-FFF2-40B4-BE49-F238E27FC236}">
                <a16:creationId xmlns:a16="http://schemas.microsoft.com/office/drawing/2014/main" id="{2A8E0411-EF38-B229-AAE0-1F4AC9CAB3AB}"/>
              </a:ext>
            </a:extLst>
          </p:cNvPr>
          <p:cNvPicPr>
            <a:picLocks noChangeAspect="1"/>
          </p:cNvPicPr>
          <p:nvPr/>
        </p:nvPicPr>
        <p:blipFill>
          <a:blip r:embed="rId3"/>
          <a:stretch>
            <a:fillRect/>
          </a:stretch>
        </p:blipFill>
        <p:spPr>
          <a:xfrm>
            <a:off x="1921329" y="1125672"/>
            <a:ext cx="4865913" cy="3191511"/>
          </a:xfrm>
          <a:prstGeom prst="rect">
            <a:avLst/>
          </a:prstGeom>
        </p:spPr>
      </p:pic>
    </p:spTree>
    <p:extLst>
      <p:ext uri="{BB962C8B-B14F-4D97-AF65-F5344CB8AC3E}">
        <p14:creationId xmlns:p14="http://schemas.microsoft.com/office/powerpoint/2010/main" val="309567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127513" y="583311"/>
            <a:ext cx="3385930" cy="1516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L" sz="3600">
                <a:solidFill>
                  <a:srgbClr val="00B050"/>
                </a:solidFill>
              </a:rPr>
              <a:t>N</a:t>
            </a:r>
            <a:r>
              <a:rPr lang="en" sz="3600">
                <a:solidFill>
                  <a:srgbClr val="00B050"/>
                </a:solidFill>
              </a:rPr>
              <a:t>o hay tarea esta semana</a:t>
            </a:r>
            <a:r>
              <a:rPr lang="en" sz="2400">
                <a:solidFill>
                  <a:srgbClr val="00B050"/>
                </a:solidFill>
              </a:rPr>
              <a:t> </a:t>
            </a:r>
            <a:endParaRPr sz="2400">
              <a:solidFill>
                <a:srgbClr val="00B050"/>
              </a:solidFill>
            </a:endParaRPr>
          </a:p>
        </p:txBody>
      </p:sp>
      <p:pic>
        <p:nvPicPr>
          <p:cNvPr id="4" name="Imagen 3">
            <a:extLst>
              <a:ext uri="{FF2B5EF4-FFF2-40B4-BE49-F238E27FC236}">
                <a16:creationId xmlns:a16="http://schemas.microsoft.com/office/drawing/2014/main" id="{CB86F3C0-47C7-C390-4B7F-2393C2F769E5}"/>
              </a:ext>
            </a:extLst>
          </p:cNvPr>
          <p:cNvPicPr>
            <a:picLocks noChangeAspect="1"/>
          </p:cNvPicPr>
          <p:nvPr/>
        </p:nvPicPr>
        <p:blipFill>
          <a:blip r:embed="rId3"/>
          <a:stretch>
            <a:fillRect/>
          </a:stretch>
        </p:blipFill>
        <p:spPr>
          <a:xfrm>
            <a:off x="3296091" y="1815547"/>
            <a:ext cx="2551818" cy="2192244"/>
          </a:xfrm>
          <a:prstGeom prst="rect">
            <a:avLst/>
          </a:prstGeom>
        </p:spPr>
      </p:pic>
    </p:spTree>
    <p:extLst>
      <p:ext uri="{BB962C8B-B14F-4D97-AF65-F5344CB8AC3E}">
        <p14:creationId xmlns:p14="http://schemas.microsoft.com/office/powerpoint/2010/main" val="82833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err="1">
                <a:solidFill>
                  <a:schemeClr val="tx1"/>
                </a:solidFill>
              </a:rPr>
              <a:t>Ayudantía</a:t>
            </a:r>
            <a:r>
              <a:rPr lang="en" sz="2800" dirty="0">
                <a:solidFill>
                  <a:schemeClr val="tx1"/>
                </a:solidFill>
              </a:rPr>
              <a:t> 9:</a:t>
            </a:r>
            <a:br>
              <a:rPr lang="en" dirty="0"/>
            </a:br>
            <a:r>
              <a:rPr lang="en" dirty="0" err="1">
                <a:solidFill>
                  <a:schemeClr val="tx1"/>
                </a:solidFill>
              </a:rPr>
              <a:t>Diccionarios</a:t>
            </a:r>
            <a:endParaRPr dirty="0" err="1">
              <a:solidFill>
                <a:schemeClr val="tx1"/>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a:t>Rolando Rojas</a:t>
            </a:r>
            <a:endParaRPr/>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Programación</a:t>
            </a:r>
            <a:endParaRPr sz="100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4983918" cy="207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Universidad Técnica Federico Santa María</a:t>
            </a:r>
            <a:endParaRPr sz="1000">
              <a:solidFill>
                <a:schemeClr val="dk1"/>
              </a:solidFill>
              <a:latin typeface="Source Code Pro"/>
              <a:ea typeface="Source Code Pro"/>
              <a:cs typeface="Source Code Pro"/>
              <a:sym typeface="Source Code Pro"/>
            </a:endParaRPr>
          </a:p>
        </p:txBody>
      </p:sp>
      <p:sp>
        <p:nvSpPr>
          <p:cNvPr id="2" name="Google Shape;550;p46">
            <a:extLst>
              <a:ext uri="{FF2B5EF4-FFF2-40B4-BE49-F238E27FC236}">
                <a16:creationId xmlns:a16="http://schemas.microsoft.com/office/drawing/2014/main" id="{019E3164-4F48-2494-47B7-8FF96DF4C268}"/>
              </a:ext>
            </a:extLst>
          </p:cNvPr>
          <p:cNvSpPr txBox="1">
            <a:spLocks/>
          </p:cNvSpPr>
          <p:nvPr/>
        </p:nvSpPr>
        <p:spPr>
          <a:xfrm>
            <a:off x="888325" y="3481400"/>
            <a:ext cx="3294600" cy="60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None/>
              <a:defRPr sz="15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en-US" b="1"/>
              <a:t>¿</a:t>
            </a:r>
            <a:r>
              <a:rPr lang="en-US" b="1" err="1"/>
              <a:t>Dudas</a:t>
            </a:r>
            <a:r>
              <a:rPr lang="en-US" b="1"/>
              <a:t>?</a:t>
            </a:r>
          </a:p>
          <a:p>
            <a:pPr marL="0" indent="0">
              <a:buSzPts val="1100"/>
              <a:buFont typeface="Arial"/>
              <a:buNone/>
            </a:pPr>
            <a:r>
              <a:rPr lang="en-US" sz="1200"/>
              <a:t>rolando.rojass@usm.cl</a:t>
            </a:r>
          </a:p>
        </p:txBody>
      </p:sp>
      <p:pic>
        <p:nvPicPr>
          <p:cNvPr id="3" name="Imagen 2" descr="Imagen que contiene Logotipo&#10;&#10;Descripción generada automáticamente">
            <a:extLst>
              <a:ext uri="{FF2B5EF4-FFF2-40B4-BE49-F238E27FC236}">
                <a16:creationId xmlns:a16="http://schemas.microsoft.com/office/drawing/2014/main" id="{0228F13B-1299-2D1F-B0A2-2982DF5C88A6}"/>
              </a:ext>
            </a:extLst>
          </p:cNvPr>
          <p:cNvPicPr>
            <a:picLocks noChangeAspect="1"/>
          </p:cNvPicPr>
          <p:nvPr/>
        </p:nvPicPr>
        <p:blipFill>
          <a:blip r:embed="rId3"/>
          <a:stretch>
            <a:fillRect/>
          </a:stretch>
        </p:blipFill>
        <p:spPr>
          <a:xfrm>
            <a:off x="7035457" y="1816340"/>
            <a:ext cx="1542800" cy="746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411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114016" y="1872911"/>
            <a:ext cx="3782543"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err="1"/>
              <a:t>Introducción</a:t>
            </a:r>
            <a:r>
              <a:rPr lang="en"/>
              <a:t> a </a:t>
            </a:r>
            <a:r>
              <a:rPr lang="en" err="1"/>
              <a:t>Diccionarios</a:t>
            </a:r>
            <a:endParaRPr err="1"/>
          </a:p>
        </p:txBody>
      </p:sp>
      <p:sp>
        <p:nvSpPr>
          <p:cNvPr id="238" name="Google Shape;238;p29"/>
          <p:cNvSpPr txBox="1">
            <a:spLocks noGrp="1"/>
          </p:cNvSpPr>
          <p:nvPr>
            <p:ph type="title" idx="2"/>
          </p:nvPr>
        </p:nvSpPr>
        <p:spPr>
          <a:xfrm>
            <a:off x="1113997" y="1269525"/>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r>
              <a:rPr lang="en">
                <a:solidFill>
                  <a:schemeClr val="accent2"/>
                </a:solidFill>
              </a:rPr>
              <a:t>}</a:t>
            </a:r>
            <a:endParaRPr>
              <a:solidFill>
                <a:schemeClr val="accent2"/>
              </a:solidFill>
            </a:endParaRPr>
          </a:p>
        </p:txBody>
      </p:sp>
      <p:sp>
        <p:nvSpPr>
          <p:cNvPr id="239" name="Google Shape;239;p29"/>
          <p:cNvSpPr txBox="1">
            <a:spLocks noGrp="1"/>
          </p:cNvSpPr>
          <p:nvPr>
            <p:ph type="ctrTitle" idx="3"/>
          </p:nvPr>
        </p:nvSpPr>
        <p:spPr>
          <a:xfrm>
            <a:off x="1112893" y="2913986"/>
            <a:ext cx="3851902" cy="404100"/>
          </a:xfrm>
          <a:prstGeom prst="rect">
            <a:avLst/>
          </a:prstGeom>
        </p:spPr>
        <p:txBody>
          <a:bodyPr spcFirstLastPara="1" wrap="square" lIns="91425" tIns="91425" rIns="91425" bIns="91425" anchor="b" anchorCtr="0">
            <a:noAutofit/>
          </a:bodyPr>
          <a:lstStyle/>
          <a:p>
            <a:r>
              <a:rPr lang="en-US" err="1"/>
              <a:t>Uso</a:t>
            </a:r>
            <a:r>
              <a:rPr lang="en-US"/>
              <a:t> de </a:t>
            </a:r>
            <a:r>
              <a:rPr lang="en-US" err="1"/>
              <a:t>diccionarios</a:t>
            </a:r>
          </a:p>
        </p:txBody>
      </p:sp>
      <p:sp>
        <p:nvSpPr>
          <p:cNvPr id="240" name="Google Shape;240;p29"/>
          <p:cNvSpPr txBox="1">
            <a:spLocks noGrp="1"/>
          </p:cNvSpPr>
          <p:nvPr>
            <p:ph type="title" idx="4"/>
          </p:nvPr>
        </p:nvSpPr>
        <p:spPr>
          <a:xfrm>
            <a:off x="1113997" y="2283824"/>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41" name="Google Shape;241;p29"/>
          <p:cNvSpPr txBox="1">
            <a:spLocks noGrp="1"/>
          </p:cNvSpPr>
          <p:nvPr>
            <p:ph type="ctrTitle" idx="5"/>
          </p:nvPr>
        </p:nvSpPr>
        <p:spPr>
          <a:xfrm>
            <a:off x="1113996" y="4270309"/>
            <a:ext cx="3825384" cy="404100"/>
          </a:xfrm>
          <a:prstGeom prst="rect">
            <a:avLst/>
          </a:prstGeom>
        </p:spPr>
        <p:txBody>
          <a:bodyPr spcFirstLastPara="1" wrap="square" lIns="91425" tIns="91425" rIns="91425" bIns="91425" anchor="b" anchorCtr="0">
            <a:noAutofit/>
          </a:bodyPr>
          <a:lstStyle/>
          <a:p>
            <a:r>
              <a:rPr lang="es-CL" dirty="0"/>
              <a:t>Consideraciones importantes</a:t>
            </a:r>
          </a:p>
        </p:txBody>
      </p:sp>
      <p:sp>
        <p:nvSpPr>
          <p:cNvPr id="242" name="Google Shape;242;p29"/>
          <p:cNvSpPr txBox="1">
            <a:spLocks noGrp="1"/>
          </p:cNvSpPr>
          <p:nvPr>
            <p:ph type="title" idx="6"/>
          </p:nvPr>
        </p:nvSpPr>
        <p:spPr>
          <a:xfrm>
            <a:off x="1113997" y="334834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solidFill>
                <a:schemeClr val="accent2"/>
              </a:solidFill>
            </a:endParaRPr>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 </a:t>
            </a:r>
            <a:r>
              <a:rPr lang="en"/>
              <a:t>Temas a tratar</a:t>
            </a:r>
            <a:endParaRPr/>
          </a:p>
        </p:txBody>
      </p:sp>
      <p:sp>
        <p:nvSpPr>
          <p:cNvPr id="246" name="Google Shape;246;p29"/>
          <p:cNvSpPr txBox="1">
            <a:spLocks noGrp="1"/>
          </p:cNvSpPr>
          <p:nvPr>
            <p:ph type="ctrTitle" idx="13"/>
          </p:nvPr>
        </p:nvSpPr>
        <p:spPr>
          <a:xfrm>
            <a:off x="4937580" y="2244784"/>
            <a:ext cx="3851989"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err="1"/>
              <a:t>Recorriendo</a:t>
            </a:r>
            <a:r>
              <a:rPr lang="en"/>
              <a:t> </a:t>
            </a:r>
            <a:r>
              <a:rPr lang="en" err="1"/>
              <a:t>diccionarios</a:t>
            </a:r>
            <a:endParaRPr err="1"/>
          </a:p>
        </p:txBody>
      </p:sp>
      <p:sp>
        <p:nvSpPr>
          <p:cNvPr id="247" name="Google Shape;247;p29"/>
          <p:cNvSpPr txBox="1">
            <a:spLocks noGrp="1"/>
          </p:cNvSpPr>
          <p:nvPr>
            <p:ph type="title" idx="14"/>
          </p:nvPr>
        </p:nvSpPr>
        <p:spPr>
          <a:xfrm>
            <a:off x="4964795" y="1615897"/>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a:t>
            </a:r>
            <a:r>
              <a:rPr lang="en" dirty="0"/>
              <a:t>04}</a:t>
            </a:r>
            <a:endParaRPr dirty="0">
              <a:solidFill>
                <a:schemeClr val="accent2"/>
              </a:solidFill>
            </a:endParaRPr>
          </a:p>
        </p:txBody>
      </p:sp>
      <p:sp>
        <p:nvSpPr>
          <p:cNvPr id="248" name="Google Shape;248;p29"/>
          <p:cNvSpPr txBox="1">
            <a:spLocks noGrp="1"/>
          </p:cNvSpPr>
          <p:nvPr>
            <p:ph type="title" idx="15"/>
          </p:nvPr>
        </p:nvSpPr>
        <p:spPr>
          <a:xfrm>
            <a:off x="4937580" y="3017787"/>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solidFill>
                <a:schemeClr val="accent2"/>
              </a:solidFill>
            </a:endParaRPr>
          </a:p>
        </p:txBody>
      </p:sp>
      <p:sp>
        <p:nvSpPr>
          <p:cNvPr id="249" name="Google Shape;249;p29"/>
          <p:cNvSpPr txBox="1">
            <a:spLocks noGrp="1"/>
          </p:cNvSpPr>
          <p:nvPr>
            <p:ph type="ctrTitle" idx="16"/>
          </p:nvPr>
        </p:nvSpPr>
        <p:spPr>
          <a:xfrm>
            <a:off x="6080787" y="3528720"/>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Ejercicios </a:t>
            </a:r>
            <a:br>
              <a:rPr lang="en"/>
            </a:br>
            <a:r>
              <a:rPr lang="en"/>
              <a:t>Preguntas </a:t>
            </a:r>
            <a:br>
              <a:rPr lang="en"/>
            </a:br>
            <a:r>
              <a:rPr lang="en"/>
              <a:t>Tarea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solidFill>
                  <a:schemeClr val="lt2"/>
                </a:solidFill>
              </a:rPr>
              <a:t> </a:t>
            </a:r>
            <a:r>
              <a:rPr lang="en" err="1">
                <a:solidFill>
                  <a:schemeClr val="tx1"/>
                </a:solidFill>
              </a:rPr>
              <a:t>Introducción</a:t>
            </a:r>
            <a:r>
              <a:rPr lang="en">
                <a:solidFill>
                  <a:schemeClr val="tx1"/>
                </a:solidFill>
              </a:rPr>
              <a:t> a </a:t>
            </a:r>
            <a:r>
              <a:rPr lang="en" err="1">
                <a:solidFill>
                  <a:schemeClr val="tx1"/>
                </a:solidFill>
              </a:rPr>
              <a:t>Diccionarios</a:t>
            </a:r>
            <a:endParaRPr err="1">
              <a:solidFill>
                <a:schemeClr val="tx1"/>
              </a:solidFill>
            </a:endParaRPr>
          </a:p>
        </p:txBody>
      </p:sp>
      <p:sp>
        <p:nvSpPr>
          <p:cNvPr id="297" name="Google Shape;297;p33"/>
          <p:cNvSpPr txBox="1">
            <a:spLocks noGrp="1"/>
          </p:cNvSpPr>
          <p:nvPr>
            <p:ph type="subTitle" idx="1"/>
          </p:nvPr>
        </p:nvSpPr>
        <p:spPr>
          <a:xfrm>
            <a:off x="721979" y="1228060"/>
            <a:ext cx="7824657" cy="1973133"/>
          </a:xfrm>
          <a:prstGeom prst="rect">
            <a:avLst/>
          </a:prstGeom>
        </p:spPr>
        <p:txBody>
          <a:bodyPr spcFirstLastPara="1" wrap="square" lIns="91425" tIns="91425" rIns="91425" bIns="91425" anchor="t" anchorCtr="0">
            <a:noAutofit/>
          </a:bodyPr>
          <a:lstStyle/>
          <a:p>
            <a:pPr marL="0" indent="0"/>
            <a:r>
              <a:rPr lang="es-MX" sz="1600"/>
              <a:t>Un diccionario es una estructura de datos no ordenada con pares clave-valor. Cada elemento en un diccionario tiene una clave única asociada a un valor. La clave funciona como un identificador que permite acceder al valor asociado.</a:t>
            </a:r>
          </a:p>
          <a:p>
            <a:pPr marL="0" indent="0"/>
            <a:r>
              <a:rPr lang="es-MX" sz="1600"/>
              <a:t>En el caso de Python, un diccionario se define mediante llaves </a:t>
            </a:r>
            <a:r>
              <a:rPr lang="es-MX" sz="1600">
                <a:latin typeface="Consolas"/>
              </a:rPr>
              <a:t>{}</a:t>
            </a:r>
            <a:r>
              <a:rPr lang="es-MX" sz="1600"/>
              <a:t> y consiste en una serie de pares clave-valor separados por comas:</a:t>
            </a:r>
            <a:endParaRPr lang="es-MX"/>
          </a:p>
        </p:txBody>
      </p:sp>
      <p:pic>
        <p:nvPicPr>
          <p:cNvPr id="2" name="Picture 1">
            <a:extLst>
              <a:ext uri="{FF2B5EF4-FFF2-40B4-BE49-F238E27FC236}">
                <a16:creationId xmlns:a16="http://schemas.microsoft.com/office/drawing/2014/main" id="{46497498-4AFA-730F-72CE-624D1835DCEB}"/>
              </a:ext>
            </a:extLst>
          </p:cNvPr>
          <p:cNvPicPr>
            <a:picLocks noChangeAspect="1"/>
          </p:cNvPicPr>
          <p:nvPr/>
        </p:nvPicPr>
        <p:blipFill>
          <a:blip r:embed="rId3"/>
          <a:stretch>
            <a:fillRect/>
          </a:stretch>
        </p:blipFill>
        <p:spPr>
          <a:xfrm>
            <a:off x="859972" y="3494279"/>
            <a:ext cx="7600949" cy="570212"/>
          </a:xfrm>
          <a:prstGeom prst="rect">
            <a:avLst/>
          </a:prstGeom>
        </p:spPr>
      </p:pic>
      <p:sp>
        <p:nvSpPr>
          <p:cNvPr id="4" name="TextBox 3">
            <a:extLst>
              <a:ext uri="{FF2B5EF4-FFF2-40B4-BE49-F238E27FC236}">
                <a16:creationId xmlns:a16="http://schemas.microsoft.com/office/drawing/2014/main" id="{4C260859-EF40-393F-2DD9-98816BC28085}"/>
              </a:ext>
            </a:extLst>
          </p:cNvPr>
          <p:cNvSpPr txBox="1"/>
          <p:nvPr/>
        </p:nvSpPr>
        <p:spPr>
          <a:xfrm>
            <a:off x="3286125" y="3864428"/>
            <a:ext cx="7143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a:solidFill>
                  <a:srgbClr val="FF0000"/>
                </a:solidFill>
              </a:rPr>
              <a:t>clave</a:t>
            </a:r>
            <a:endParaRPr lang="en-US"/>
          </a:p>
        </p:txBody>
      </p:sp>
      <p:sp>
        <p:nvSpPr>
          <p:cNvPr id="5" name="TextBox 4">
            <a:extLst>
              <a:ext uri="{FF2B5EF4-FFF2-40B4-BE49-F238E27FC236}">
                <a16:creationId xmlns:a16="http://schemas.microsoft.com/office/drawing/2014/main" id="{34609E33-03F4-1E88-8681-10801DBEB674}"/>
              </a:ext>
            </a:extLst>
          </p:cNvPr>
          <p:cNvSpPr txBox="1"/>
          <p:nvPr/>
        </p:nvSpPr>
        <p:spPr>
          <a:xfrm>
            <a:off x="5136696" y="3837213"/>
            <a:ext cx="7143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a:solidFill>
                  <a:srgbClr val="FF0000"/>
                </a:solidFill>
              </a:rPr>
              <a:t>clave</a:t>
            </a:r>
            <a:endParaRPr lang="en-US"/>
          </a:p>
        </p:txBody>
      </p:sp>
      <p:sp>
        <p:nvSpPr>
          <p:cNvPr id="6" name="TextBox 5">
            <a:extLst>
              <a:ext uri="{FF2B5EF4-FFF2-40B4-BE49-F238E27FC236}">
                <a16:creationId xmlns:a16="http://schemas.microsoft.com/office/drawing/2014/main" id="{939A56EE-1F38-5E6C-A761-95D3B23383C4}"/>
              </a:ext>
            </a:extLst>
          </p:cNvPr>
          <p:cNvSpPr txBox="1"/>
          <p:nvPr/>
        </p:nvSpPr>
        <p:spPr>
          <a:xfrm>
            <a:off x="6912428" y="3837213"/>
            <a:ext cx="7143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a:solidFill>
                  <a:srgbClr val="FF0000"/>
                </a:solidFill>
              </a:rPr>
              <a:t>clave</a:t>
            </a:r>
            <a:endParaRPr lang="en-US"/>
          </a:p>
        </p:txBody>
      </p:sp>
      <p:sp>
        <p:nvSpPr>
          <p:cNvPr id="11" name="TextBox 10">
            <a:extLst>
              <a:ext uri="{FF2B5EF4-FFF2-40B4-BE49-F238E27FC236}">
                <a16:creationId xmlns:a16="http://schemas.microsoft.com/office/drawing/2014/main" id="{4F0D857A-0F66-972D-25B1-9AED2B4024D1}"/>
              </a:ext>
            </a:extLst>
          </p:cNvPr>
          <p:cNvSpPr txBox="1"/>
          <p:nvPr/>
        </p:nvSpPr>
        <p:spPr>
          <a:xfrm>
            <a:off x="4218214" y="3864427"/>
            <a:ext cx="7143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a:solidFill>
                  <a:srgbClr val="FF0000"/>
                </a:solidFill>
              </a:rPr>
              <a:t>valor</a:t>
            </a:r>
          </a:p>
        </p:txBody>
      </p:sp>
      <p:sp>
        <p:nvSpPr>
          <p:cNvPr id="13" name="TextBox 12">
            <a:extLst>
              <a:ext uri="{FF2B5EF4-FFF2-40B4-BE49-F238E27FC236}">
                <a16:creationId xmlns:a16="http://schemas.microsoft.com/office/drawing/2014/main" id="{95751C21-1F97-73F5-A6AA-760B92FF0766}"/>
              </a:ext>
            </a:extLst>
          </p:cNvPr>
          <p:cNvSpPr txBox="1"/>
          <p:nvPr/>
        </p:nvSpPr>
        <p:spPr>
          <a:xfrm>
            <a:off x="6109607" y="3837213"/>
            <a:ext cx="7143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a:solidFill>
                  <a:srgbClr val="FF0000"/>
                </a:solidFill>
              </a:rPr>
              <a:t>valor</a:t>
            </a:r>
          </a:p>
        </p:txBody>
      </p:sp>
      <p:sp>
        <p:nvSpPr>
          <p:cNvPr id="15" name="TextBox 14">
            <a:extLst>
              <a:ext uri="{FF2B5EF4-FFF2-40B4-BE49-F238E27FC236}">
                <a16:creationId xmlns:a16="http://schemas.microsoft.com/office/drawing/2014/main" id="{87F89770-5B17-DBCE-A3AF-CC549F093F15}"/>
              </a:ext>
            </a:extLst>
          </p:cNvPr>
          <p:cNvSpPr txBox="1"/>
          <p:nvPr/>
        </p:nvSpPr>
        <p:spPr>
          <a:xfrm>
            <a:off x="7749268" y="3837213"/>
            <a:ext cx="7143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a:solidFill>
                  <a:srgbClr val="FF0000"/>
                </a:solidFill>
              </a:rPr>
              <a:t>valor</a:t>
            </a:r>
          </a:p>
        </p:txBody>
      </p:sp>
    </p:spTree>
    <p:extLst>
      <p:ext uri="{BB962C8B-B14F-4D97-AF65-F5344CB8AC3E}">
        <p14:creationId xmlns:p14="http://schemas.microsoft.com/office/powerpoint/2010/main" val="181647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a:solidFill>
                  <a:schemeClr val="accent2"/>
                </a:solidFill>
              </a:rPr>
              <a:t>&lt;/</a:t>
            </a:r>
            <a:r>
              <a:rPr lang="en">
                <a:solidFill>
                  <a:schemeClr val="lt2"/>
                </a:solidFill>
              </a:rPr>
              <a:t> </a:t>
            </a:r>
            <a:r>
              <a:rPr lang="en" sz="2800" err="1">
                <a:solidFill>
                  <a:schemeClr val="tx1"/>
                </a:solidFill>
              </a:rPr>
              <a:t>Introducción</a:t>
            </a:r>
            <a:r>
              <a:rPr lang="en" sz="2800">
                <a:solidFill>
                  <a:schemeClr val="tx1"/>
                </a:solidFill>
              </a:rPr>
              <a:t> a </a:t>
            </a:r>
            <a:r>
              <a:rPr lang="en" sz="2800" err="1">
                <a:solidFill>
                  <a:schemeClr val="tx1"/>
                </a:solidFill>
              </a:rPr>
              <a:t>Diccionarios</a:t>
            </a:r>
            <a:r>
              <a:rPr lang="en" sz="2800">
                <a:solidFill>
                  <a:schemeClr val="tx1"/>
                </a:solidFill>
              </a:rPr>
              <a:t> (2/2)</a:t>
            </a:r>
            <a:endParaRPr>
              <a:solidFill>
                <a:schemeClr val="tx1"/>
              </a:solidFill>
            </a:endParaRPr>
          </a:p>
        </p:txBody>
      </p:sp>
      <p:sp>
        <p:nvSpPr>
          <p:cNvPr id="297" name="Google Shape;297;p33"/>
          <p:cNvSpPr txBox="1">
            <a:spLocks noGrp="1"/>
          </p:cNvSpPr>
          <p:nvPr>
            <p:ph type="subTitle" idx="1"/>
          </p:nvPr>
        </p:nvSpPr>
        <p:spPr>
          <a:xfrm>
            <a:off x="422621" y="1262078"/>
            <a:ext cx="3647265" cy="3422294"/>
          </a:xfrm>
          <a:prstGeom prst="rect">
            <a:avLst/>
          </a:prstGeom>
        </p:spPr>
        <p:txBody>
          <a:bodyPr spcFirstLastPara="1" wrap="square" lIns="91425" tIns="91425" rIns="91425" bIns="91425" anchor="t" anchorCtr="0">
            <a:noAutofit/>
          </a:bodyPr>
          <a:lstStyle/>
          <a:p>
            <a:pPr marL="0" indent="0"/>
            <a:r>
              <a:rPr lang="es-MX" sz="1600"/>
              <a:t>Es como una lista, pero en lugar de usar índices numéricos para acceder a los elementos, utilizas "claves" que pueden ser palabras o frases. Cada "clave" tiene asociado un "valor". Es como un diccionario de palabras en el que buscas la definición de una palabra (la clave) y obtienes la información relacionada (el valor).</a:t>
            </a:r>
          </a:p>
          <a:p>
            <a:pPr marL="0" lvl="0" indent="0" algn="l">
              <a:spcBef>
                <a:spcPts val="0"/>
              </a:spcBef>
              <a:spcAft>
                <a:spcPts val="0"/>
              </a:spcAft>
              <a:buNone/>
            </a:pPr>
            <a:endParaRPr lang="es-MX" sz="1600" i="1"/>
          </a:p>
        </p:txBody>
      </p:sp>
      <p:sp>
        <p:nvSpPr>
          <p:cNvPr id="7" name="Google Shape;237;p29">
            <a:extLst>
              <a:ext uri="{FF2B5EF4-FFF2-40B4-BE49-F238E27FC236}">
                <a16:creationId xmlns:a16="http://schemas.microsoft.com/office/drawing/2014/main" id="{7D313FC0-DCA9-DD80-072F-11D07DE092AB}"/>
              </a:ext>
            </a:extLst>
          </p:cNvPr>
          <p:cNvSpPr txBox="1">
            <a:spLocks/>
          </p:cNvSpPr>
          <p:nvPr/>
        </p:nvSpPr>
        <p:spPr>
          <a:xfrm>
            <a:off x="4661796" y="2625060"/>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a:solidFill>
                  <a:srgbClr val="0070C0"/>
                </a:solidFill>
              </a:rPr>
              <a:t>Acceder a valor de diccionario:</a:t>
            </a:r>
          </a:p>
        </p:txBody>
      </p:sp>
      <p:sp>
        <p:nvSpPr>
          <p:cNvPr id="10" name="Google Shape;237;p29">
            <a:extLst>
              <a:ext uri="{FF2B5EF4-FFF2-40B4-BE49-F238E27FC236}">
                <a16:creationId xmlns:a16="http://schemas.microsoft.com/office/drawing/2014/main" id="{83E389B4-56A3-0683-DDCA-8D09994DA1DE}"/>
              </a:ext>
            </a:extLst>
          </p:cNvPr>
          <p:cNvSpPr txBox="1">
            <a:spLocks/>
          </p:cNvSpPr>
          <p:nvPr/>
        </p:nvSpPr>
        <p:spPr>
          <a:xfrm>
            <a:off x="4682326" y="1507728"/>
            <a:ext cx="3805013"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a:solidFill>
                  <a:srgbClr val="0070C0"/>
                </a:solidFill>
              </a:rPr>
              <a:t>Creación de diccionario:</a:t>
            </a:r>
          </a:p>
        </p:txBody>
      </p:sp>
      <p:pic>
        <p:nvPicPr>
          <p:cNvPr id="2" name="Picture 1">
            <a:extLst>
              <a:ext uri="{FF2B5EF4-FFF2-40B4-BE49-F238E27FC236}">
                <a16:creationId xmlns:a16="http://schemas.microsoft.com/office/drawing/2014/main" id="{150B3E57-0FEF-CF9C-ED35-58C28E252BFA}"/>
              </a:ext>
            </a:extLst>
          </p:cNvPr>
          <p:cNvPicPr>
            <a:picLocks noChangeAspect="1"/>
          </p:cNvPicPr>
          <p:nvPr/>
        </p:nvPicPr>
        <p:blipFill>
          <a:blip r:embed="rId3"/>
          <a:stretch>
            <a:fillRect/>
          </a:stretch>
        </p:blipFill>
        <p:spPr>
          <a:xfrm>
            <a:off x="4220936" y="1975938"/>
            <a:ext cx="4879521" cy="259534"/>
          </a:xfrm>
          <a:prstGeom prst="rect">
            <a:avLst/>
          </a:prstGeom>
        </p:spPr>
      </p:pic>
      <p:pic>
        <p:nvPicPr>
          <p:cNvPr id="3" name="Picture 2">
            <a:extLst>
              <a:ext uri="{FF2B5EF4-FFF2-40B4-BE49-F238E27FC236}">
                <a16:creationId xmlns:a16="http://schemas.microsoft.com/office/drawing/2014/main" id="{4241A5DF-2238-78E0-06AA-AE3062192E05}"/>
              </a:ext>
            </a:extLst>
          </p:cNvPr>
          <p:cNvPicPr>
            <a:picLocks noChangeAspect="1"/>
          </p:cNvPicPr>
          <p:nvPr/>
        </p:nvPicPr>
        <p:blipFill>
          <a:blip r:embed="rId4"/>
          <a:stretch>
            <a:fillRect/>
          </a:stretch>
        </p:blipFill>
        <p:spPr>
          <a:xfrm>
            <a:off x="4295776" y="3094766"/>
            <a:ext cx="4444092" cy="375914"/>
          </a:xfrm>
          <a:prstGeom prst="rect">
            <a:avLst/>
          </a:prstGeom>
        </p:spPr>
      </p:pic>
    </p:spTree>
    <p:extLst>
      <p:ext uri="{BB962C8B-B14F-4D97-AF65-F5344CB8AC3E}">
        <p14:creationId xmlns:p14="http://schemas.microsoft.com/office/powerpoint/2010/main" val="426937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a:solidFill>
                  <a:schemeClr val="accent2"/>
                </a:solidFill>
              </a:rPr>
              <a:t>&lt;/</a:t>
            </a:r>
            <a:r>
              <a:rPr lang="en">
                <a:solidFill>
                  <a:schemeClr val="lt2"/>
                </a:solidFill>
              </a:rPr>
              <a:t> </a:t>
            </a:r>
            <a:r>
              <a:rPr lang="en" sz="2800" err="1">
                <a:solidFill>
                  <a:schemeClr val="tx1"/>
                </a:solidFill>
              </a:rPr>
              <a:t>Uso</a:t>
            </a:r>
            <a:r>
              <a:rPr lang="en" sz="2800">
                <a:solidFill>
                  <a:schemeClr val="tx1"/>
                </a:solidFill>
              </a:rPr>
              <a:t> de </a:t>
            </a:r>
            <a:r>
              <a:rPr lang="en" sz="2800" err="1">
                <a:solidFill>
                  <a:schemeClr val="tx1"/>
                </a:solidFill>
              </a:rPr>
              <a:t>diccionarios</a:t>
            </a:r>
            <a:endParaRPr err="1">
              <a:solidFill>
                <a:schemeClr val="tx1"/>
              </a:solidFill>
            </a:endParaRPr>
          </a:p>
        </p:txBody>
      </p:sp>
      <p:sp>
        <p:nvSpPr>
          <p:cNvPr id="7" name="Google Shape;237;p29">
            <a:extLst>
              <a:ext uri="{FF2B5EF4-FFF2-40B4-BE49-F238E27FC236}">
                <a16:creationId xmlns:a16="http://schemas.microsoft.com/office/drawing/2014/main" id="{7D313FC0-DCA9-DD80-072F-11D07DE092AB}"/>
              </a:ext>
            </a:extLst>
          </p:cNvPr>
          <p:cNvSpPr txBox="1">
            <a:spLocks/>
          </p:cNvSpPr>
          <p:nvPr/>
        </p:nvSpPr>
        <p:spPr>
          <a:xfrm>
            <a:off x="450385" y="1856257"/>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a:solidFill>
                  <a:srgbClr val="0070C0"/>
                </a:solidFill>
              </a:rPr>
              <a:t>Agregar pares clave-valor:</a:t>
            </a:r>
          </a:p>
        </p:txBody>
      </p:sp>
      <p:sp>
        <p:nvSpPr>
          <p:cNvPr id="10" name="Google Shape;237;p29">
            <a:extLst>
              <a:ext uri="{FF2B5EF4-FFF2-40B4-BE49-F238E27FC236}">
                <a16:creationId xmlns:a16="http://schemas.microsoft.com/office/drawing/2014/main" id="{83E389B4-56A3-0683-DDCA-8D09994DA1DE}"/>
              </a:ext>
            </a:extLst>
          </p:cNvPr>
          <p:cNvSpPr txBox="1">
            <a:spLocks/>
          </p:cNvSpPr>
          <p:nvPr/>
        </p:nvSpPr>
        <p:spPr>
          <a:xfrm>
            <a:off x="450504" y="1262799"/>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a:solidFill>
                  <a:srgbClr val="0070C0"/>
                </a:solidFill>
              </a:rPr>
              <a:t>Creación de diccionario </a:t>
            </a:r>
            <a:r>
              <a:rPr lang="es-CL" sz="1600" err="1">
                <a:solidFill>
                  <a:srgbClr val="0070C0"/>
                </a:solidFill>
              </a:rPr>
              <a:t>vacio</a:t>
            </a:r>
            <a:r>
              <a:rPr lang="es-CL" sz="1600">
                <a:solidFill>
                  <a:srgbClr val="0070C0"/>
                </a:solidFill>
              </a:rPr>
              <a:t>:</a:t>
            </a:r>
          </a:p>
        </p:txBody>
      </p:sp>
      <p:pic>
        <p:nvPicPr>
          <p:cNvPr id="4" name="Picture 3">
            <a:extLst>
              <a:ext uri="{FF2B5EF4-FFF2-40B4-BE49-F238E27FC236}">
                <a16:creationId xmlns:a16="http://schemas.microsoft.com/office/drawing/2014/main" id="{73203C68-6651-B50B-0365-B0F44D803573}"/>
              </a:ext>
            </a:extLst>
          </p:cNvPr>
          <p:cNvPicPr>
            <a:picLocks noChangeAspect="1"/>
          </p:cNvPicPr>
          <p:nvPr/>
        </p:nvPicPr>
        <p:blipFill>
          <a:blip r:embed="rId3"/>
          <a:stretch>
            <a:fillRect/>
          </a:stretch>
        </p:blipFill>
        <p:spPr>
          <a:xfrm>
            <a:off x="4327071" y="1319893"/>
            <a:ext cx="2190750" cy="285750"/>
          </a:xfrm>
          <a:prstGeom prst="rect">
            <a:avLst/>
          </a:prstGeom>
        </p:spPr>
      </p:pic>
      <p:pic>
        <p:nvPicPr>
          <p:cNvPr id="5" name="Picture 4">
            <a:extLst>
              <a:ext uri="{FF2B5EF4-FFF2-40B4-BE49-F238E27FC236}">
                <a16:creationId xmlns:a16="http://schemas.microsoft.com/office/drawing/2014/main" id="{D08A0CE1-FA55-D2EF-7537-4569B5F2D752}"/>
              </a:ext>
            </a:extLst>
          </p:cNvPr>
          <p:cNvPicPr>
            <a:picLocks noChangeAspect="1"/>
          </p:cNvPicPr>
          <p:nvPr/>
        </p:nvPicPr>
        <p:blipFill>
          <a:blip r:embed="rId4"/>
          <a:stretch>
            <a:fillRect/>
          </a:stretch>
        </p:blipFill>
        <p:spPr>
          <a:xfrm>
            <a:off x="4329793" y="1773796"/>
            <a:ext cx="3287485" cy="622997"/>
          </a:xfrm>
          <a:prstGeom prst="rect">
            <a:avLst/>
          </a:prstGeom>
        </p:spPr>
      </p:pic>
      <p:pic>
        <p:nvPicPr>
          <p:cNvPr id="8" name="Picture 7">
            <a:extLst>
              <a:ext uri="{FF2B5EF4-FFF2-40B4-BE49-F238E27FC236}">
                <a16:creationId xmlns:a16="http://schemas.microsoft.com/office/drawing/2014/main" id="{382D3883-CCB2-B5DF-8E78-6018D355924F}"/>
              </a:ext>
            </a:extLst>
          </p:cNvPr>
          <p:cNvPicPr>
            <a:picLocks noChangeAspect="1"/>
          </p:cNvPicPr>
          <p:nvPr/>
        </p:nvPicPr>
        <p:blipFill>
          <a:blip r:embed="rId5"/>
          <a:stretch>
            <a:fillRect/>
          </a:stretch>
        </p:blipFill>
        <p:spPr>
          <a:xfrm>
            <a:off x="4336597" y="2959415"/>
            <a:ext cx="3824967" cy="517346"/>
          </a:xfrm>
          <a:prstGeom prst="rect">
            <a:avLst/>
          </a:prstGeom>
        </p:spPr>
      </p:pic>
      <p:sp>
        <p:nvSpPr>
          <p:cNvPr id="11" name="Google Shape;237;p29">
            <a:extLst>
              <a:ext uri="{FF2B5EF4-FFF2-40B4-BE49-F238E27FC236}">
                <a16:creationId xmlns:a16="http://schemas.microsoft.com/office/drawing/2014/main" id="{7498B5A7-02C6-6080-1A99-27691BEE1B30}"/>
              </a:ext>
            </a:extLst>
          </p:cNvPr>
          <p:cNvSpPr txBox="1">
            <a:spLocks/>
          </p:cNvSpPr>
          <p:nvPr/>
        </p:nvSpPr>
        <p:spPr>
          <a:xfrm>
            <a:off x="457188" y="2958435"/>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a:solidFill>
                  <a:srgbClr val="0070C0"/>
                </a:solidFill>
              </a:rPr>
              <a:t>Acceder a valores utilizando clave:</a:t>
            </a:r>
          </a:p>
        </p:txBody>
      </p:sp>
      <p:sp>
        <p:nvSpPr>
          <p:cNvPr id="12" name="Google Shape;237;p29">
            <a:extLst>
              <a:ext uri="{FF2B5EF4-FFF2-40B4-BE49-F238E27FC236}">
                <a16:creationId xmlns:a16="http://schemas.microsoft.com/office/drawing/2014/main" id="{0F5FAE7C-B3A6-B656-24A5-12BEC5A276AC}"/>
              </a:ext>
            </a:extLst>
          </p:cNvPr>
          <p:cNvSpPr txBox="1">
            <a:spLocks/>
          </p:cNvSpPr>
          <p:nvPr/>
        </p:nvSpPr>
        <p:spPr>
          <a:xfrm>
            <a:off x="457187" y="3625184"/>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a:solidFill>
                  <a:srgbClr val="0070C0"/>
                </a:solidFill>
              </a:rPr>
              <a:t>Modificar un valor:</a:t>
            </a:r>
          </a:p>
        </p:txBody>
      </p:sp>
      <p:pic>
        <p:nvPicPr>
          <p:cNvPr id="13" name="Picture 12">
            <a:extLst>
              <a:ext uri="{FF2B5EF4-FFF2-40B4-BE49-F238E27FC236}">
                <a16:creationId xmlns:a16="http://schemas.microsoft.com/office/drawing/2014/main" id="{6F369189-A9DD-86AB-1E69-9B94FB49F73D}"/>
              </a:ext>
            </a:extLst>
          </p:cNvPr>
          <p:cNvPicPr>
            <a:picLocks noChangeAspect="1"/>
          </p:cNvPicPr>
          <p:nvPr/>
        </p:nvPicPr>
        <p:blipFill>
          <a:blip r:embed="rId6"/>
          <a:stretch>
            <a:fillRect/>
          </a:stretch>
        </p:blipFill>
        <p:spPr>
          <a:xfrm>
            <a:off x="4336597" y="3715784"/>
            <a:ext cx="2743200" cy="310896"/>
          </a:xfrm>
          <a:prstGeom prst="rect">
            <a:avLst/>
          </a:prstGeom>
        </p:spPr>
      </p:pic>
      <p:pic>
        <p:nvPicPr>
          <p:cNvPr id="14" name="Picture 13">
            <a:extLst>
              <a:ext uri="{FF2B5EF4-FFF2-40B4-BE49-F238E27FC236}">
                <a16:creationId xmlns:a16="http://schemas.microsoft.com/office/drawing/2014/main" id="{5BE785D3-E2B1-02DC-A1D0-5C17D9EF4E0D}"/>
              </a:ext>
            </a:extLst>
          </p:cNvPr>
          <p:cNvPicPr>
            <a:picLocks noChangeAspect="1"/>
          </p:cNvPicPr>
          <p:nvPr/>
        </p:nvPicPr>
        <p:blipFill>
          <a:blip r:embed="rId7"/>
          <a:stretch>
            <a:fillRect/>
          </a:stretch>
        </p:blipFill>
        <p:spPr>
          <a:xfrm>
            <a:off x="4336596" y="2521020"/>
            <a:ext cx="4117521" cy="210317"/>
          </a:xfrm>
          <a:prstGeom prst="rect">
            <a:avLst/>
          </a:prstGeom>
        </p:spPr>
      </p:pic>
      <p:pic>
        <p:nvPicPr>
          <p:cNvPr id="15" name="Picture 14">
            <a:extLst>
              <a:ext uri="{FF2B5EF4-FFF2-40B4-BE49-F238E27FC236}">
                <a16:creationId xmlns:a16="http://schemas.microsoft.com/office/drawing/2014/main" id="{4084AF29-4C78-5DD0-A8D7-E8BD1E3BF28A}"/>
              </a:ext>
            </a:extLst>
          </p:cNvPr>
          <p:cNvPicPr>
            <a:picLocks noChangeAspect="1"/>
          </p:cNvPicPr>
          <p:nvPr/>
        </p:nvPicPr>
        <p:blipFill>
          <a:blip r:embed="rId8"/>
          <a:stretch>
            <a:fillRect/>
          </a:stretch>
        </p:blipFill>
        <p:spPr>
          <a:xfrm>
            <a:off x="4336596" y="4174918"/>
            <a:ext cx="4117521" cy="236269"/>
          </a:xfrm>
          <a:prstGeom prst="rect">
            <a:avLst/>
          </a:prstGeom>
        </p:spPr>
      </p:pic>
    </p:spTree>
    <p:extLst>
      <p:ext uri="{BB962C8B-B14F-4D97-AF65-F5344CB8AC3E}">
        <p14:creationId xmlns:p14="http://schemas.microsoft.com/office/powerpoint/2010/main" val="13097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a:solidFill>
                  <a:schemeClr val="accent2"/>
                </a:solidFill>
              </a:rPr>
              <a:t>&lt;/</a:t>
            </a:r>
            <a:r>
              <a:rPr lang="en">
                <a:solidFill>
                  <a:schemeClr val="lt2"/>
                </a:solidFill>
              </a:rPr>
              <a:t> </a:t>
            </a:r>
            <a:r>
              <a:rPr lang="en" sz="2800" err="1">
                <a:solidFill>
                  <a:schemeClr val="tx1"/>
                </a:solidFill>
              </a:rPr>
              <a:t>Uso</a:t>
            </a:r>
            <a:r>
              <a:rPr lang="en" sz="2800">
                <a:solidFill>
                  <a:schemeClr val="tx1"/>
                </a:solidFill>
              </a:rPr>
              <a:t> de </a:t>
            </a:r>
            <a:r>
              <a:rPr lang="en" sz="2800" err="1">
                <a:solidFill>
                  <a:schemeClr val="tx1"/>
                </a:solidFill>
              </a:rPr>
              <a:t>diccionarios</a:t>
            </a:r>
            <a:endParaRPr err="1">
              <a:solidFill>
                <a:schemeClr val="tx1"/>
              </a:solidFill>
            </a:endParaRPr>
          </a:p>
        </p:txBody>
      </p:sp>
      <p:sp>
        <p:nvSpPr>
          <p:cNvPr id="10" name="Google Shape;237;p29">
            <a:extLst>
              <a:ext uri="{FF2B5EF4-FFF2-40B4-BE49-F238E27FC236}">
                <a16:creationId xmlns:a16="http://schemas.microsoft.com/office/drawing/2014/main" id="{83E389B4-56A3-0683-DDCA-8D09994DA1DE}"/>
              </a:ext>
            </a:extLst>
          </p:cNvPr>
          <p:cNvSpPr txBox="1">
            <a:spLocks/>
          </p:cNvSpPr>
          <p:nvPr/>
        </p:nvSpPr>
        <p:spPr>
          <a:xfrm>
            <a:off x="464111" y="1915942"/>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a:solidFill>
                  <a:srgbClr val="0070C0"/>
                </a:solidFill>
              </a:rPr>
              <a:t>Consultar sobre una llave:</a:t>
            </a:r>
          </a:p>
        </p:txBody>
      </p:sp>
      <p:sp>
        <p:nvSpPr>
          <p:cNvPr id="11" name="Google Shape;237;p29">
            <a:extLst>
              <a:ext uri="{FF2B5EF4-FFF2-40B4-BE49-F238E27FC236}">
                <a16:creationId xmlns:a16="http://schemas.microsoft.com/office/drawing/2014/main" id="{7498B5A7-02C6-6080-1A99-27691BEE1B30}"/>
              </a:ext>
            </a:extLst>
          </p:cNvPr>
          <p:cNvSpPr txBox="1">
            <a:spLocks/>
          </p:cNvSpPr>
          <p:nvPr/>
        </p:nvSpPr>
        <p:spPr>
          <a:xfrm>
            <a:off x="491206" y="3108113"/>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a:solidFill>
                  <a:srgbClr val="0070C0"/>
                </a:solidFill>
              </a:rPr>
              <a:t>Eliminar un par clave-valor:</a:t>
            </a:r>
          </a:p>
        </p:txBody>
      </p:sp>
      <p:pic>
        <p:nvPicPr>
          <p:cNvPr id="2" name="Picture 1">
            <a:extLst>
              <a:ext uri="{FF2B5EF4-FFF2-40B4-BE49-F238E27FC236}">
                <a16:creationId xmlns:a16="http://schemas.microsoft.com/office/drawing/2014/main" id="{5771532D-C72F-43B4-FC3D-020FD3636A0D}"/>
              </a:ext>
            </a:extLst>
          </p:cNvPr>
          <p:cNvPicPr>
            <a:picLocks noChangeAspect="1"/>
          </p:cNvPicPr>
          <p:nvPr/>
        </p:nvPicPr>
        <p:blipFill>
          <a:blip r:embed="rId3"/>
          <a:stretch>
            <a:fillRect/>
          </a:stretch>
        </p:blipFill>
        <p:spPr>
          <a:xfrm>
            <a:off x="3322864" y="1976729"/>
            <a:ext cx="2743200" cy="223935"/>
          </a:xfrm>
          <a:prstGeom prst="rect">
            <a:avLst/>
          </a:prstGeom>
        </p:spPr>
      </p:pic>
      <p:pic>
        <p:nvPicPr>
          <p:cNvPr id="3" name="Picture 2">
            <a:extLst>
              <a:ext uri="{FF2B5EF4-FFF2-40B4-BE49-F238E27FC236}">
                <a16:creationId xmlns:a16="http://schemas.microsoft.com/office/drawing/2014/main" id="{8F589843-C3CE-5614-E34B-7222CB56C587}"/>
              </a:ext>
            </a:extLst>
          </p:cNvPr>
          <p:cNvPicPr>
            <a:picLocks noChangeAspect="1"/>
          </p:cNvPicPr>
          <p:nvPr/>
        </p:nvPicPr>
        <p:blipFill>
          <a:blip r:embed="rId4"/>
          <a:stretch>
            <a:fillRect/>
          </a:stretch>
        </p:blipFill>
        <p:spPr>
          <a:xfrm>
            <a:off x="4449535" y="2292124"/>
            <a:ext cx="734785" cy="280307"/>
          </a:xfrm>
          <a:prstGeom prst="rect">
            <a:avLst/>
          </a:prstGeom>
        </p:spPr>
      </p:pic>
      <p:pic>
        <p:nvPicPr>
          <p:cNvPr id="6" name="Picture 5">
            <a:extLst>
              <a:ext uri="{FF2B5EF4-FFF2-40B4-BE49-F238E27FC236}">
                <a16:creationId xmlns:a16="http://schemas.microsoft.com/office/drawing/2014/main" id="{A953160C-7705-474E-FC0B-75EF5AEF8E1B}"/>
              </a:ext>
            </a:extLst>
          </p:cNvPr>
          <p:cNvPicPr>
            <a:picLocks noChangeAspect="1"/>
          </p:cNvPicPr>
          <p:nvPr/>
        </p:nvPicPr>
        <p:blipFill>
          <a:blip r:embed="rId5"/>
          <a:stretch>
            <a:fillRect/>
          </a:stretch>
        </p:blipFill>
        <p:spPr>
          <a:xfrm>
            <a:off x="6366782" y="1948543"/>
            <a:ext cx="2628900" cy="266700"/>
          </a:xfrm>
          <a:prstGeom prst="rect">
            <a:avLst/>
          </a:prstGeom>
        </p:spPr>
      </p:pic>
      <p:pic>
        <p:nvPicPr>
          <p:cNvPr id="9" name="Picture 8">
            <a:extLst>
              <a:ext uri="{FF2B5EF4-FFF2-40B4-BE49-F238E27FC236}">
                <a16:creationId xmlns:a16="http://schemas.microsoft.com/office/drawing/2014/main" id="{BA742215-4D01-9760-66D1-92DA3601FB5E}"/>
              </a:ext>
            </a:extLst>
          </p:cNvPr>
          <p:cNvPicPr>
            <a:picLocks noChangeAspect="1"/>
          </p:cNvPicPr>
          <p:nvPr/>
        </p:nvPicPr>
        <p:blipFill>
          <a:blip r:embed="rId6"/>
          <a:stretch>
            <a:fillRect/>
          </a:stretch>
        </p:blipFill>
        <p:spPr>
          <a:xfrm>
            <a:off x="7418614" y="2294165"/>
            <a:ext cx="566057" cy="269421"/>
          </a:xfrm>
          <a:prstGeom prst="rect">
            <a:avLst/>
          </a:prstGeom>
        </p:spPr>
      </p:pic>
      <p:pic>
        <p:nvPicPr>
          <p:cNvPr id="16" name="Picture 15">
            <a:extLst>
              <a:ext uri="{FF2B5EF4-FFF2-40B4-BE49-F238E27FC236}">
                <a16:creationId xmlns:a16="http://schemas.microsoft.com/office/drawing/2014/main" id="{B34D5EE4-5595-F84A-5BE0-73226A777CFF}"/>
              </a:ext>
            </a:extLst>
          </p:cNvPr>
          <p:cNvPicPr>
            <a:picLocks noChangeAspect="1"/>
          </p:cNvPicPr>
          <p:nvPr/>
        </p:nvPicPr>
        <p:blipFill>
          <a:blip r:embed="rId7"/>
          <a:stretch>
            <a:fillRect/>
          </a:stretch>
        </p:blipFill>
        <p:spPr>
          <a:xfrm>
            <a:off x="2139043" y="1188150"/>
            <a:ext cx="4865914" cy="277091"/>
          </a:xfrm>
          <a:prstGeom prst="rect">
            <a:avLst/>
          </a:prstGeom>
        </p:spPr>
      </p:pic>
      <p:pic>
        <p:nvPicPr>
          <p:cNvPr id="17" name="Picture 16">
            <a:extLst>
              <a:ext uri="{FF2B5EF4-FFF2-40B4-BE49-F238E27FC236}">
                <a16:creationId xmlns:a16="http://schemas.microsoft.com/office/drawing/2014/main" id="{AD18205F-06F9-EB44-1D21-96AD777E9B35}"/>
              </a:ext>
            </a:extLst>
          </p:cNvPr>
          <p:cNvPicPr>
            <a:picLocks noChangeAspect="1"/>
          </p:cNvPicPr>
          <p:nvPr/>
        </p:nvPicPr>
        <p:blipFill>
          <a:blip r:embed="rId8"/>
          <a:stretch>
            <a:fillRect/>
          </a:stretch>
        </p:blipFill>
        <p:spPr>
          <a:xfrm>
            <a:off x="4028396" y="3175227"/>
            <a:ext cx="2481942" cy="317046"/>
          </a:xfrm>
          <a:prstGeom prst="rect">
            <a:avLst/>
          </a:prstGeom>
        </p:spPr>
      </p:pic>
      <p:pic>
        <p:nvPicPr>
          <p:cNvPr id="18" name="Picture 17">
            <a:extLst>
              <a:ext uri="{FF2B5EF4-FFF2-40B4-BE49-F238E27FC236}">
                <a16:creationId xmlns:a16="http://schemas.microsoft.com/office/drawing/2014/main" id="{8C233525-06F6-9188-2AB3-25CE8C29B400}"/>
              </a:ext>
            </a:extLst>
          </p:cNvPr>
          <p:cNvPicPr>
            <a:picLocks noChangeAspect="1"/>
          </p:cNvPicPr>
          <p:nvPr/>
        </p:nvPicPr>
        <p:blipFill>
          <a:blip r:embed="rId9"/>
          <a:stretch>
            <a:fillRect/>
          </a:stretch>
        </p:blipFill>
        <p:spPr>
          <a:xfrm>
            <a:off x="3424918" y="3580951"/>
            <a:ext cx="4117521" cy="267598"/>
          </a:xfrm>
          <a:prstGeom prst="rect">
            <a:avLst/>
          </a:prstGeom>
        </p:spPr>
      </p:pic>
    </p:spTree>
    <p:extLst>
      <p:ext uri="{BB962C8B-B14F-4D97-AF65-F5344CB8AC3E}">
        <p14:creationId xmlns:p14="http://schemas.microsoft.com/office/powerpoint/2010/main" val="152836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n" sz="2800" dirty="0" err="1">
                <a:solidFill>
                  <a:schemeClr val="tx1"/>
                </a:solidFill>
              </a:rPr>
              <a:t>Consideraciones</a:t>
            </a:r>
            <a:r>
              <a:rPr lang="en" sz="2800" dirty="0">
                <a:solidFill>
                  <a:schemeClr val="tx1"/>
                </a:solidFill>
              </a:rPr>
              <a:t> </a:t>
            </a:r>
            <a:r>
              <a:rPr lang="en" sz="2800" dirty="0" err="1">
                <a:solidFill>
                  <a:schemeClr val="tx1"/>
                </a:solidFill>
              </a:rPr>
              <a:t>importantes</a:t>
            </a:r>
          </a:p>
        </p:txBody>
      </p:sp>
      <p:sp>
        <p:nvSpPr>
          <p:cNvPr id="5" name="Google Shape;297;p33">
            <a:extLst>
              <a:ext uri="{FF2B5EF4-FFF2-40B4-BE49-F238E27FC236}">
                <a16:creationId xmlns:a16="http://schemas.microsoft.com/office/drawing/2014/main" id="{C3B49FF2-3F55-2BEA-B4D8-79EA8FEDBAC3}"/>
              </a:ext>
            </a:extLst>
          </p:cNvPr>
          <p:cNvSpPr txBox="1">
            <a:spLocks noGrp="1"/>
          </p:cNvSpPr>
          <p:nvPr>
            <p:ph type="subTitle" idx="1"/>
          </p:nvPr>
        </p:nvSpPr>
        <p:spPr>
          <a:xfrm>
            <a:off x="422621" y="1262078"/>
            <a:ext cx="8198854" cy="673652"/>
          </a:xfrm>
          <a:prstGeom prst="rect">
            <a:avLst/>
          </a:prstGeom>
        </p:spPr>
        <p:txBody>
          <a:bodyPr spcFirstLastPara="1" wrap="square" lIns="91425" tIns="91425" rIns="91425" bIns="91425" anchor="t" anchorCtr="0">
            <a:noAutofit/>
          </a:bodyPr>
          <a:lstStyle/>
          <a:p>
            <a:pPr marL="0" indent="0"/>
            <a:r>
              <a:rPr lang="es-MX" sz="1600" dirty="0"/>
              <a:t>Digamos que queremos hacer una copia de un diccionario, lo asignaremos a otra variable:</a:t>
            </a:r>
            <a:endParaRPr lang="en-US" dirty="0"/>
          </a:p>
        </p:txBody>
      </p:sp>
      <p:pic>
        <p:nvPicPr>
          <p:cNvPr id="12" name="Picture 11">
            <a:extLst>
              <a:ext uri="{FF2B5EF4-FFF2-40B4-BE49-F238E27FC236}">
                <a16:creationId xmlns:a16="http://schemas.microsoft.com/office/drawing/2014/main" id="{7EC6DED6-0ACE-6133-682B-B85E8805B22F}"/>
              </a:ext>
            </a:extLst>
          </p:cNvPr>
          <p:cNvPicPr>
            <a:picLocks noChangeAspect="1"/>
          </p:cNvPicPr>
          <p:nvPr/>
        </p:nvPicPr>
        <p:blipFill>
          <a:blip r:embed="rId3"/>
          <a:stretch>
            <a:fillRect/>
          </a:stretch>
        </p:blipFill>
        <p:spPr>
          <a:xfrm>
            <a:off x="506186" y="1932651"/>
            <a:ext cx="4056289" cy="1829286"/>
          </a:xfrm>
          <a:prstGeom prst="rect">
            <a:avLst/>
          </a:prstGeom>
        </p:spPr>
      </p:pic>
      <p:sp>
        <p:nvSpPr>
          <p:cNvPr id="13" name="TextBox 12">
            <a:extLst>
              <a:ext uri="{FF2B5EF4-FFF2-40B4-BE49-F238E27FC236}">
                <a16:creationId xmlns:a16="http://schemas.microsoft.com/office/drawing/2014/main" id="{53A5B69E-11D2-E249-9D53-8234314EF9C0}"/>
              </a:ext>
            </a:extLst>
          </p:cNvPr>
          <p:cNvSpPr txBox="1"/>
          <p:nvPr/>
        </p:nvSpPr>
        <p:spPr>
          <a:xfrm>
            <a:off x="4565198" y="1973034"/>
            <a:ext cx="451076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latin typeface="Source Code Pro"/>
              </a:rPr>
              <a:t>Salida:</a:t>
            </a:r>
            <a:endParaRPr lang="en-US">
              <a:solidFill>
                <a:srgbClr val="FF0000"/>
              </a:solidFill>
              <a:latin typeface="Source Code Pro"/>
            </a:endParaRPr>
          </a:p>
          <a:p>
            <a:r>
              <a:rPr lang="en-US" err="1">
                <a:solidFill>
                  <a:schemeClr val="tx1"/>
                </a:solidFill>
                <a:latin typeface="Source Code Pro"/>
              </a:rPr>
              <a:t>Diccionario</a:t>
            </a:r>
            <a:r>
              <a:rPr lang="en-US" dirty="0">
                <a:solidFill>
                  <a:schemeClr val="tx1"/>
                </a:solidFill>
                <a:latin typeface="Source Code Pro"/>
              </a:rPr>
              <a:t> original: {'</a:t>
            </a:r>
            <a:r>
              <a:rPr lang="en-US" err="1">
                <a:solidFill>
                  <a:schemeClr val="tx1"/>
                </a:solidFill>
                <a:latin typeface="Source Code Pro"/>
              </a:rPr>
              <a:t>nombre</a:t>
            </a:r>
            <a:r>
              <a:rPr lang="en-US" dirty="0">
                <a:solidFill>
                  <a:schemeClr val="tx1"/>
                </a:solidFill>
                <a:latin typeface="Source Code Pro"/>
              </a:rPr>
              <a:t>': 'John', '</a:t>
            </a:r>
            <a:r>
              <a:rPr lang="en-US" err="1">
                <a:solidFill>
                  <a:schemeClr val="tx1"/>
                </a:solidFill>
                <a:latin typeface="Source Code Pro"/>
              </a:rPr>
              <a:t>edad</a:t>
            </a:r>
            <a:r>
              <a:rPr lang="en-US" dirty="0">
                <a:solidFill>
                  <a:schemeClr val="tx1"/>
                </a:solidFill>
                <a:latin typeface="Source Code Pro"/>
              </a:rPr>
              <a:t>': 26, 'ciudad': '</a:t>
            </a:r>
            <a:r>
              <a:rPr lang="en-US" err="1">
                <a:solidFill>
                  <a:schemeClr val="tx1"/>
                </a:solidFill>
                <a:latin typeface="Source Code Pro"/>
              </a:rPr>
              <a:t>Ejemploville</a:t>
            </a:r>
            <a:r>
              <a:rPr lang="en-US" dirty="0">
                <a:solidFill>
                  <a:schemeClr val="tx1"/>
                </a:solidFill>
                <a:latin typeface="Source Code Pro"/>
              </a:rPr>
              <a:t>'}</a:t>
            </a:r>
            <a:endParaRPr lang="en-US">
              <a:solidFill>
                <a:schemeClr val="tx1"/>
              </a:solidFill>
              <a:latin typeface="Source Code Pro"/>
            </a:endParaRPr>
          </a:p>
          <a:p>
            <a:r>
              <a:rPr lang="en-US" err="1">
                <a:solidFill>
                  <a:schemeClr val="tx1"/>
                </a:solidFill>
                <a:latin typeface="Source Code Pro"/>
              </a:rPr>
              <a:t>Diccionario</a:t>
            </a:r>
            <a:r>
              <a:rPr lang="en-US" dirty="0">
                <a:solidFill>
                  <a:schemeClr val="tx1"/>
                </a:solidFill>
                <a:latin typeface="Source Code Pro"/>
              </a:rPr>
              <a:t> </a:t>
            </a:r>
            <a:r>
              <a:rPr lang="en-US" err="1">
                <a:solidFill>
                  <a:schemeClr val="tx1"/>
                </a:solidFill>
                <a:latin typeface="Source Code Pro"/>
              </a:rPr>
              <a:t>por</a:t>
            </a:r>
            <a:r>
              <a:rPr lang="en-US" dirty="0">
                <a:solidFill>
                  <a:schemeClr val="tx1"/>
                </a:solidFill>
                <a:latin typeface="Source Code Pro"/>
              </a:rPr>
              <a:t> </a:t>
            </a:r>
            <a:r>
              <a:rPr lang="en-US" err="1">
                <a:solidFill>
                  <a:schemeClr val="tx1"/>
                </a:solidFill>
                <a:latin typeface="Source Code Pro"/>
              </a:rPr>
              <a:t>referencia</a:t>
            </a:r>
            <a:r>
              <a:rPr lang="en-US" dirty="0">
                <a:solidFill>
                  <a:schemeClr val="tx1"/>
                </a:solidFill>
                <a:latin typeface="Source Code Pro"/>
              </a:rPr>
              <a:t>: {'</a:t>
            </a:r>
            <a:r>
              <a:rPr lang="en-US" err="1">
                <a:solidFill>
                  <a:schemeClr val="tx1"/>
                </a:solidFill>
                <a:latin typeface="Source Code Pro"/>
              </a:rPr>
              <a:t>nombre</a:t>
            </a:r>
            <a:r>
              <a:rPr lang="en-US" dirty="0">
                <a:solidFill>
                  <a:schemeClr val="tx1"/>
                </a:solidFill>
                <a:latin typeface="Source Code Pro"/>
              </a:rPr>
              <a:t>': 'John', '</a:t>
            </a:r>
            <a:r>
              <a:rPr lang="en-US" err="1">
                <a:solidFill>
                  <a:schemeClr val="tx1"/>
                </a:solidFill>
                <a:latin typeface="Source Code Pro"/>
              </a:rPr>
              <a:t>edad</a:t>
            </a:r>
            <a:r>
              <a:rPr lang="en-US" dirty="0">
                <a:solidFill>
                  <a:schemeClr val="tx1"/>
                </a:solidFill>
                <a:latin typeface="Source Code Pro"/>
              </a:rPr>
              <a:t>': 26, 'ciudad': '</a:t>
            </a:r>
            <a:r>
              <a:rPr lang="en-US" err="1">
                <a:solidFill>
                  <a:schemeClr val="tx1"/>
                </a:solidFill>
                <a:latin typeface="Source Code Pro"/>
              </a:rPr>
              <a:t>Ejemploville</a:t>
            </a:r>
            <a:r>
              <a:rPr lang="en-US" dirty="0">
                <a:solidFill>
                  <a:schemeClr val="tx1"/>
                </a:solidFill>
                <a:latin typeface="Source Code Pro"/>
              </a:rPr>
              <a:t>'}</a:t>
            </a:r>
            <a:endParaRPr lang="en-US">
              <a:solidFill>
                <a:schemeClr val="tx1"/>
              </a:solidFill>
              <a:latin typeface="Source Code Pro"/>
            </a:endParaRPr>
          </a:p>
          <a:p>
            <a:endParaRPr lang="en-US" dirty="0">
              <a:solidFill>
                <a:schemeClr val="tx1"/>
              </a:solidFill>
              <a:latin typeface="Source Code Pro"/>
            </a:endParaRPr>
          </a:p>
        </p:txBody>
      </p:sp>
      <p:sp>
        <p:nvSpPr>
          <p:cNvPr id="19" name="Google Shape;297;p33">
            <a:extLst>
              <a:ext uri="{FF2B5EF4-FFF2-40B4-BE49-F238E27FC236}">
                <a16:creationId xmlns:a16="http://schemas.microsoft.com/office/drawing/2014/main" id="{5B6BE57E-DC6D-DED1-D441-F2213B2867CA}"/>
              </a:ext>
            </a:extLst>
          </p:cNvPr>
          <p:cNvSpPr txBox="1">
            <a:spLocks/>
          </p:cNvSpPr>
          <p:nvPr/>
        </p:nvSpPr>
        <p:spPr>
          <a:xfrm>
            <a:off x="663467" y="3850157"/>
            <a:ext cx="8198854" cy="673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sz="1600" dirty="0"/>
              <a:t>¿Por qué si modificamos solo la variable "</a:t>
            </a:r>
            <a:r>
              <a:rPr lang="es-MX" sz="1600" err="1"/>
              <a:t>diccionario_referencia</a:t>
            </a:r>
            <a:r>
              <a:rPr lang="es-MX" sz="1600" dirty="0"/>
              <a:t>" también se modificó el original? </a:t>
            </a:r>
            <a:r>
              <a:rPr lang="en-US" sz="1600" b="1" i="1" dirty="0"/>
              <a:t>Se </a:t>
            </a:r>
            <a:r>
              <a:rPr lang="en-US" sz="1600" b="1" i="1" err="1"/>
              <a:t>pasó</a:t>
            </a:r>
            <a:r>
              <a:rPr lang="en-US" sz="1600" b="1" i="1" dirty="0"/>
              <a:t> </a:t>
            </a:r>
            <a:r>
              <a:rPr lang="en-US" sz="1600" b="1" i="1" err="1"/>
              <a:t>por</a:t>
            </a:r>
            <a:r>
              <a:rPr lang="en-US" sz="1600" b="1" i="1" dirty="0"/>
              <a:t> </a:t>
            </a:r>
            <a:r>
              <a:rPr lang="en-US" sz="1600" b="1" i="1" err="1"/>
              <a:t>referencia</a:t>
            </a:r>
            <a:endParaRPr lang="en-US" sz="1600" i="1"/>
          </a:p>
        </p:txBody>
      </p:sp>
    </p:spTree>
    <p:extLst>
      <p:ext uri="{BB962C8B-B14F-4D97-AF65-F5344CB8AC3E}">
        <p14:creationId xmlns:p14="http://schemas.microsoft.com/office/powerpoint/2010/main" val="330331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n" sz="2800" dirty="0" err="1">
                <a:solidFill>
                  <a:schemeClr val="tx1"/>
                </a:solidFill>
              </a:rPr>
              <a:t>Consideraciones</a:t>
            </a:r>
            <a:r>
              <a:rPr lang="en" sz="2800" dirty="0">
                <a:solidFill>
                  <a:schemeClr val="tx1"/>
                </a:solidFill>
              </a:rPr>
              <a:t> </a:t>
            </a:r>
            <a:r>
              <a:rPr lang="en" sz="2800" dirty="0" err="1">
                <a:solidFill>
                  <a:schemeClr val="tx1"/>
                </a:solidFill>
              </a:rPr>
              <a:t>importantes</a:t>
            </a:r>
          </a:p>
        </p:txBody>
      </p:sp>
      <p:sp>
        <p:nvSpPr>
          <p:cNvPr id="5" name="Google Shape;297;p33">
            <a:extLst>
              <a:ext uri="{FF2B5EF4-FFF2-40B4-BE49-F238E27FC236}">
                <a16:creationId xmlns:a16="http://schemas.microsoft.com/office/drawing/2014/main" id="{C3B49FF2-3F55-2BEA-B4D8-79EA8FEDBAC3}"/>
              </a:ext>
            </a:extLst>
          </p:cNvPr>
          <p:cNvSpPr txBox="1">
            <a:spLocks noGrp="1"/>
          </p:cNvSpPr>
          <p:nvPr>
            <p:ph type="subTitle" idx="1"/>
          </p:nvPr>
        </p:nvSpPr>
        <p:spPr>
          <a:xfrm>
            <a:off x="422621" y="1262078"/>
            <a:ext cx="8348532" cy="415117"/>
          </a:xfrm>
          <a:prstGeom prst="rect">
            <a:avLst/>
          </a:prstGeom>
        </p:spPr>
        <p:txBody>
          <a:bodyPr spcFirstLastPara="1" wrap="square" lIns="91425" tIns="91425" rIns="91425" bIns="91425" anchor="t" anchorCtr="0">
            <a:noAutofit/>
          </a:bodyPr>
          <a:lstStyle/>
          <a:p>
            <a:pPr marL="0" indent="0"/>
            <a:r>
              <a:rPr lang="es-MX" sz="1600" dirty="0"/>
              <a:t>¿Cómo copiar un diccionario entonces? Usar </a:t>
            </a:r>
            <a:r>
              <a:rPr lang="es-MX" sz="1600" b="1" dirty="0" err="1"/>
              <a:t>dict</a:t>
            </a:r>
            <a:r>
              <a:rPr lang="es-MX" sz="1600" b="1" dirty="0"/>
              <a:t>()</a:t>
            </a:r>
            <a:endParaRPr lang="es-MX" sz="1600" dirty="0"/>
          </a:p>
        </p:txBody>
      </p:sp>
      <p:sp>
        <p:nvSpPr>
          <p:cNvPr id="13" name="TextBox 12">
            <a:extLst>
              <a:ext uri="{FF2B5EF4-FFF2-40B4-BE49-F238E27FC236}">
                <a16:creationId xmlns:a16="http://schemas.microsoft.com/office/drawing/2014/main" id="{53A5B69E-11D2-E249-9D53-8234314EF9C0}"/>
              </a:ext>
            </a:extLst>
          </p:cNvPr>
          <p:cNvSpPr txBox="1"/>
          <p:nvPr/>
        </p:nvSpPr>
        <p:spPr>
          <a:xfrm>
            <a:off x="4572001" y="1973034"/>
            <a:ext cx="450396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latin typeface="Source Code Pro"/>
              </a:rPr>
              <a:t>Salida:</a:t>
            </a:r>
            <a:endParaRPr lang="en-US">
              <a:solidFill>
                <a:srgbClr val="FF0000"/>
              </a:solidFill>
              <a:latin typeface="Source Code Pro"/>
            </a:endParaRPr>
          </a:p>
          <a:p>
            <a:r>
              <a:rPr lang="en-US" dirty="0" err="1">
                <a:solidFill>
                  <a:schemeClr val="tx1"/>
                </a:solidFill>
                <a:latin typeface="Source Code Pro"/>
                <a:ea typeface="Source Code Pro"/>
              </a:rPr>
              <a:t>Diccionario</a:t>
            </a:r>
            <a:r>
              <a:rPr lang="en-US" dirty="0">
                <a:solidFill>
                  <a:schemeClr val="tx1"/>
                </a:solidFill>
                <a:latin typeface="Source Code Pro"/>
                <a:ea typeface="Source Code Pro"/>
              </a:rPr>
              <a:t> original: {'</a:t>
            </a:r>
            <a:r>
              <a:rPr lang="en-US" dirty="0" err="1">
                <a:solidFill>
                  <a:schemeClr val="tx1"/>
                </a:solidFill>
                <a:latin typeface="Source Code Pro"/>
                <a:ea typeface="Source Code Pro"/>
              </a:rPr>
              <a:t>nombre</a:t>
            </a:r>
            <a:r>
              <a:rPr lang="en-US" dirty="0">
                <a:solidFill>
                  <a:schemeClr val="tx1"/>
                </a:solidFill>
                <a:latin typeface="Source Code Pro"/>
                <a:ea typeface="Source Code Pro"/>
              </a:rPr>
              <a:t>': 'John', '</a:t>
            </a:r>
            <a:r>
              <a:rPr lang="en-US" dirty="0" err="1">
                <a:solidFill>
                  <a:schemeClr val="tx1"/>
                </a:solidFill>
                <a:latin typeface="Source Code Pro"/>
                <a:ea typeface="Source Code Pro"/>
              </a:rPr>
              <a:t>edad</a:t>
            </a:r>
            <a:r>
              <a:rPr lang="en-US" dirty="0">
                <a:solidFill>
                  <a:schemeClr val="tx1"/>
                </a:solidFill>
                <a:latin typeface="Source Code Pro"/>
                <a:ea typeface="Source Code Pro"/>
              </a:rPr>
              <a:t>': 25, 'ciudad': '</a:t>
            </a:r>
            <a:r>
              <a:rPr lang="en-US" dirty="0" err="1">
                <a:solidFill>
                  <a:schemeClr val="tx1"/>
                </a:solidFill>
                <a:latin typeface="Source Code Pro"/>
                <a:ea typeface="Source Code Pro"/>
              </a:rPr>
              <a:t>Ejemploville</a:t>
            </a:r>
            <a:r>
              <a:rPr lang="en-US" dirty="0">
                <a:solidFill>
                  <a:schemeClr val="tx1"/>
                </a:solidFill>
                <a:latin typeface="Source Code Pro"/>
                <a:ea typeface="Source Code Pro"/>
              </a:rPr>
              <a:t>'}
</a:t>
            </a:r>
            <a:r>
              <a:rPr lang="en-US" dirty="0" err="1">
                <a:solidFill>
                  <a:schemeClr val="tx1"/>
                </a:solidFill>
                <a:latin typeface="Source Code Pro"/>
                <a:ea typeface="Source Code Pro"/>
              </a:rPr>
              <a:t>Diccionario</a:t>
            </a:r>
            <a:r>
              <a:rPr lang="en-US" dirty="0">
                <a:solidFill>
                  <a:schemeClr val="tx1"/>
                </a:solidFill>
                <a:latin typeface="Source Code Pro"/>
                <a:ea typeface="Source Code Pro"/>
              </a:rPr>
              <a:t> </a:t>
            </a:r>
            <a:r>
              <a:rPr lang="en-US" dirty="0" err="1">
                <a:solidFill>
                  <a:schemeClr val="tx1"/>
                </a:solidFill>
                <a:latin typeface="Source Code Pro"/>
                <a:ea typeface="Source Code Pro"/>
              </a:rPr>
              <a:t>copia</a:t>
            </a:r>
            <a:r>
              <a:rPr lang="en-US" dirty="0">
                <a:solidFill>
                  <a:schemeClr val="tx1"/>
                </a:solidFill>
                <a:latin typeface="Source Code Pro"/>
                <a:ea typeface="Source Code Pro"/>
              </a:rPr>
              <a:t>: {'</a:t>
            </a:r>
            <a:r>
              <a:rPr lang="en-US" dirty="0" err="1">
                <a:solidFill>
                  <a:schemeClr val="tx1"/>
                </a:solidFill>
                <a:latin typeface="Source Code Pro"/>
                <a:ea typeface="Source Code Pro"/>
              </a:rPr>
              <a:t>nombre</a:t>
            </a:r>
            <a:r>
              <a:rPr lang="en-US" dirty="0">
                <a:solidFill>
                  <a:schemeClr val="tx1"/>
                </a:solidFill>
                <a:latin typeface="Source Code Pro"/>
                <a:ea typeface="Source Code Pro"/>
              </a:rPr>
              <a:t>': 'John', '</a:t>
            </a:r>
            <a:r>
              <a:rPr lang="en-US" dirty="0" err="1">
                <a:solidFill>
                  <a:schemeClr val="tx1"/>
                </a:solidFill>
                <a:latin typeface="Source Code Pro"/>
                <a:ea typeface="Source Code Pro"/>
              </a:rPr>
              <a:t>edad</a:t>
            </a:r>
            <a:r>
              <a:rPr lang="en-US" dirty="0">
                <a:solidFill>
                  <a:schemeClr val="tx1"/>
                </a:solidFill>
                <a:latin typeface="Source Code Pro"/>
                <a:ea typeface="Source Code Pro"/>
              </a:rPr>
              <a:t>': 26, 'ciudad': '</a:t>
            </a:r>
            <a:r>
              <a:rPr lang="en-US" dirty="0" err="1">
                <a:solidFill>
                  <a:schemeClr val="tx1"/>
                </a:solidFill>
                <a:latin typeface="Source Code Pro"/>
                <a:ea typeface="Source Code Pro"/>
              </a:rPr>
              <a:t>Ejemploville</a:t>
            </a:r>
            <a:r>
              <a:rPr lang="en-US" dirty="0">
                <a:solidFill>
                  <a:schemeClr val="tx1"/>
                </a:solidFill>
                <a:latin typeface="Source Code Pro"/>
                <a:ea typeface="Source Code Pro"/>
              </a:rPr>
              <a:t>'}</a:t>
            </a:r>
            <a:endParaRPr lang="en-US" dirty="0">
              <a:solidFill>
                <a:schemeClr val="tx1"/>
              </a:solidFill>
            </a:endParaRPr>
          </a:p>
          <a:p>
            <a:endParaRPr lang="en-US" dirty="0">
              <a:solidFill>
                <a:schemeClr val="tx1"/>
              </a:solidFill>
              <a:latin typeface="Source Code Pro"/>
            </a:endParaRPr>
          </a:p>
        </p:txBody>
      </p:sp>
      <p:sp>
        <p:nvSpPr>
          <p:cNvPr id="19" name="Google Shape;297;p33">
            <a:extLst>
              <a:ext uri="{FF2B5EF4-FFF2-40B4-BE49-F238E27FC236}">
                <a16:creationId xmlns:a16="http://schemas.microsoft.com/office/drawing/2014/main" id="{5B6BE57E-DC6D-DED1-D441-F2213B2867CA}"/>
              </a:ext>
            </a:extLst>
          </p:cNvPr>
          <p:cNvSpPr txBox="1">
            <a:spLocks/>
          </p:cNvSpPr>
          <p:nvPr/>
        </p:nvSpPr>
        <p:spPr>
          <a:xfrm>
            <a:off x="663467" y="3850157"/>
            <a:ext cx="8198854" cy="673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sz="1600" dirty="0"/>
              <a:t>Ahora sí se modificó solamente el segundo diccionario.</a:t>
            </a:r>
          </a:p>
        </p:txBody>
      </p:sp>
      <p:pic>
        <p:nvPicPr>
          <p:cNvPr id="2" name="Picture 1">
            <a:extLst>
              <a:ext uri="{FF2B5EF4-FFF2-40B4-BE49-F238E27FC236}">
                <a16:creationId xmlns:a16="http://schemas.microsoft.com/office/drawing/2014/main" id="{88761260-7A86-9786-8BDE-E7DB6223E3C8}"/>
              </a:ext>
            </a:extLst>
          </p:cNvPr>
          <p:cNvPicPr>
            <a:picLocks noChangeAspect="1"/>
          </p:cNvPicPr>
          <p:nvPr/>
        </p:nvPicPr>
        <p:blipFill>
          <a:blip r:embed="rId3"/>
          <a:stretch>
            <a:fillRect/>
          </a:stretch>
        </p:blipFill>
        <p:spPr>
          <a:xfrm>
            <a:off x="404132" y="1794569"/>
            <a:ext cx="4103914" cy="1874128"/>
          </a:xfrm>
          <a:prstGeom prst="rect">
            <a:avLst/>
          </a:prstGeom>
        </p:spPr>
      </p:pic>
    </p:spTree>
    <p:extLst>
      <p:ext uri="{BB962C8B-B14F-4D97-AF65-F5344CB8AC3E}">
        <p14:creationId xmlns:p14="http://schemas.microsoft.com/office/powerpoint/2010/main" val="424219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26842" y="343800"/>
            <a:ext cx="849031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 </a:t>
            </a:r>
            <a:r>
              <a:rPr lang="en" dirty="0" err="1">
                <a:solidFill>
                  <a:schemeClr val="tx1"/>
                </a:solidFill>
              </a:rPr>
              <a:t>Recorriendo</a:t>
            </a:r>
            <a:r>
              <a:rPr lang="en" dirty="0">
                <a:solidFill>
                  <a:schemeClr val="tx1"/>
                </a:solidFill>
              </a:rPr>
              <a:t> </a:t>
            </a:r>
            <a:r>
              <a:rPr lang="en" dirty="0" err="1">
                <a:solidFill>
                  <a:schemeClr val="tx1"/>
                </a:solidFill>
              </a:rPr>
              <a:t>diccionarios</a:t>
            </a:r>
          </a:p>
        </p:txBody>
      </p:sp>
      <p:sp>
        <p:nvSpPr>
          <p:cNvPr id="19" name="Google Shape;296;p33">
            <a:extLst>
              <a:ext uri="{FF2B5EF4-FFF2-40B4-BE49-F238E27FC236}">
                <a16:creationId xmlns:a16="http://schemas.microsoft.com/office/drawing/2014/main" id="{79CE6716-1F36-C6F8-6481-09103D7E07C6}"/>
              </a:ext>
            </a:extLst>
          </p:cNvPr>
          <p:cNvSpPr txBox="1">
            <a:spLocks/>
          </p:cNvSpPr>
          <p:nvPr/>
        </p:nvSpPr>
        <p:spPr>
          <a:xfrm>
            <a:off x="453358" y="2045308"/>
            <a:ext cx="22572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MX"/>
              <a:t>Ciclo </a:t>
            </a:r>
            <a:r>
              <a:rPr lang="es-MX" err="1"/>
              <a:t>for</a:t>
            </a:r>
            <a:r>
              <a:rPr lang="es-MX"/>
              <a:t>:</a:t>
            </a:r>
            <a:endParaRPr lang="es-CL"/>
          </a:p>
        </p:txBody>
      </p:sp>
      <p:pic>
        <p:nvPicPr>
          <p:cNvPr id="5" name="Picture 4">
            <a:extLst>
              <a:ext uri="{FF2B5EF4-FFF2-40B4-BE49-F238E27FC236}">
                <a16:creationId xmlns:a16="http://schemas.microsoft.com/office/drawing/2014/main" id="{88726867-CCBF-17A7-7C4E-6E48F0DB5251}"/>
              </a:ext>
            </a:extLst>
          </p:cNvPr>
          <p:cNvPicPr>
            <a:picLocks noChangeAspect="1"/>
          </p:cNvPicPr>
          <p:nvPr/>
        </p:nvPicPr>
        <p:blipFill>
          <a:blip r:embed="rId3"/>
          <a:stretch>
            <a:fillRect/>
          </a:stretch>
        </p:blipFill>
        <p:spPr>
          <a:xfrm>
            <a:off x="2309132" y="1043005"/>
            <a:ext cx="5743575" cy="1526683"/>
          </a:xfrm>
          <a:prstGeom prst="rect">
            <a:avLst/>
          </a:prstGeom>
        </p:spPr>
      </p:pic>
      <p:pic>
        <p:nvPicPr>
          <p:cNvPr id="6" name="Picture 5">
            <a:extLst>
              <a:ext uri="{FF2B5EF4-FFF2-40B4-BE49-F238E27FC236}">
                <a16:creationId xmlns:a16="http://schemas.microsoft.com/office/drawing/2014/main" id="{EF3B28C6-FA51-1809-0712-D2EBA410A350}"/>
              </a:ext>
            </a:extLst>
          </p:cNvPr>
          <p:cNvPicPr>
            <a:picLocks noChangeAspect="1"/>
          </p:cNvPicPr>
          <p:nvPr/>
        </p:nvPicPr>
        <p:blipFill>
          <a:blip r:embed="rId4"/>
          <a:stretch>
            <a:fillRect/>
          </a:stretch>
        </p:blipFill>
        <p:spPr>
          <a:xfrm>
            <a:off x="3526972" y="2629336"/>
            <a:ext cx="3457575" cy="850935"/>
          </a:xfrm>
          <a:prstGeom prst="rect">
            <a:avLst/>
          </a:prstGeom>
        </p:spPr>
      </p:pic>
      <p:sp>
        <p:nvSpPr>
          <p:cNvPr id="8" name="Google Shape;297;p33">
            <a:extLst>
              <a:ext uri="{FF2B5EF4-FFF2-40B4-BE49-F238E27FC236}">
                <a16:creationId xmlns:a16="http://schemas.microsoft.com/office/drawing/2014/main" id="{971D9B88-1CC5-3EA4-BCC6-2164A12195FA}"/>
              </a:ext>
            </a:extLst>
          </p:cNvPr>
          <p:cNvSpPr txBox="1">
            <a:spLocks noGrp="1"/>
          </p:cNvSpPr>
          <p:nvPr>
            <p:ph type="subTitle" idx="1"/>
          </p:nvPr>
        </p:nvSpPr>
        <p:spPr>
          <a:xfrm>
            <a:off x="592711" y="3541275"/>
            <a:ext cx="8001550" cy="673652"/>
          </a:xfrm>
          <a:prstGeom prst="rect">
            <a:avLst/>
          </a:prstGeom>
        </p:spPr>
        <p:txBody>
          <a:bodyPr spcFirstLastPara="1" wrap="square" lIns="91425" tIns="91425" rIns="91425" bIns="91425" anchor="t" anchorCtr="0">
            <a:noAutofit/>
          </a:bodyPr>
          <a:lstStyle/>
          <a:p>
            <a:pPr marL="0" indent="0"/>
            <a:r>
              <a:rPr lang="es-MX" sz="1400" dirty="0"/>
              <a:t>El ciclo </a:t>
            </a:r>
            <a:r>
              <a:rPr lang="es-MX" sz="1400" dirty="0" err="1">
                <a:latin typeface="Consolas"/>
              </a:rPr>
              <a:t>for</a:t>
            </a:r>
            <a:r>
              <a:rPr lang="es-MX" sz="1400" dirty="0"/>
              <a:t> recorre las claves del diccionario, y dentro del bucle, se accede a los valores asociados a esas claves para realizar alguna operación, en este caso, imprimir las claves y valores en cada iteración.</a:t>
            </a:r>
          </a:p>
        </p:txBody>
      </p:sp>
    </p:spTree>
    <p:extLst>
      <p:ext uri="{BB962C8B-B14F-4D97-AF65-F5344CB8AC3E}">
        <p14:creationId xmlns:p14="http://schemas.microsoft.com/office/powerpoint/2010/main" val="16281608"/>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964</Words>
  <Application>Microsoft Office PowerPoint</Application>
  <PresentationFormat>Presentación en pantalla (16:9)</PresentationFormat>
  <Paragraphs>102</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Source Code Pro</vt:lpstr>
      <vt:lpstr>Arial</vt:lpstr>
      <vt:lpstr>Quantico</vt:lpstr>
      <vt:lpstr>Fira Sans Extra Condensed</vt:lpstr>
      <vt:lpstr>Consolas</vt:lpstr>
      <vt:lpstr>Denk One</vt:lpstr>
      <vt:lpstr>New Operating System Design Pitch Deck by Slidesgo</vt:lpstr>
      <vt:lpstr>Ayudantía 9: Diccionarios </vt:lpstr>
      <vt:lpstr>Introducción a Diccionarios</vt:lpstr>
      <vt:lpstr>&lt;/ Introducción a Diccionarios</vt:lpstr>
      <vt:lpstr>&lt;/ Introducción a Diccionarios (2/2)</vt:lpstr>
      <vt:lpstr>&lt;/ Uso de diccionarios</vt:lpstr>
      <vt:lpstr>&lt;/ Uso de diccionarios</vt:lpstr>
      <vt:lpstr>&lt;/ Consideraciones importantes</vt:lpstr>
      <vt:lpstr>&lt;/ Consideraciones importantes</vt:lpstr>
      <vt:lpstr>&lt;/ Recorriendo diccionarios</vt:lpstr>
      <vt:lpstr>&lt;/ Ejercicio A: Promedio de Notas por Alumno</vt:lpstr>
      <vt:lpstr>&lt;/ Ejercicio A: solución</vt:lpstr>
      <vt:lpstr>&lt;/ Ejercicio B: Agenda de Tareas con Diccionario</vt:lpstr>
      <vt:lpstr>&lt;/ Ejercicio B: solución</vt:lpstr>
      <vt:lpstr>&lt;/ Ejercicio 1</vt:lpstr>
      <vt:lpstr>&lt;/ Ejercicio 1</vt:lpstr>
      <vt:lpstr>&lt;/ Ejercicio 1: solución</vt:lpstr>
      <vt:lpstr>No hay tarea esta semana </vt:lpstr>
      <vt:lpstr>Ayudantía 9: Diccionarios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Ayudantía 7: Listas 1</dc:title>
  <cp:lastModifiedBy>Rolando Rojas Sanfuentes (Alumno)</cp:lastModifiedBy>
  <cp:revision>173</cp:revision>
  <dcterms:modified xsi:type="dcterms:W3CDTF">2024-10-23T18:51:49Z</dcterms:modified>
</cp:coreProperties>
</file>