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96" r:id="rId2"/>
    <p:sldId id="297" r:id="rId3"/>
    <p:sldId id="304" r:id="rId4"/>
    <p:sldId id="305" r:id="rId5"/>
    <p:sldId id="319" r:id="rId6"/>
    <p:sldId id="320" r:id="rId7"/>
    <p:sldId id="321" r:id="rId8"/>
    <p:sldId id="322" r:id="rId9"/>
    <p:sldId id="310" r:id="rId10"/>
    <p:sldId id="311" r:id="rId11"/>
    <p:sldId id="323" r:id="rId12"/>
    <p:sldId id="316" r:id="rId13"/>
    <p:sldId id="314" r:id="rId14"/>
    <p:sldId id="313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Quantico" panose="020B0604020202020204" charset="0"/>
      <p:regular r:id="rId21"/>
      <p:bold r:id="rId22"/>
      <p:italic r:id="rId23"/>
      <p:boldItalic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94A1A-1C98-BD2F-AFDE-7E89D47FED78}" v="539" dt="2023-10-17T16:20:11.351"/>
    <p1510:client id="{CF59C108-4A39-F1E4-495B-CDE943CD7097}" v="2" dt="2023-10-17T16:24:44.758"/>
    <p1510:client id="{FCA4740B-0098-4442-61A9-3F6C704437EF}" v="409" dt="2023-10-17T18:12:18.591"/>
  </p1510:revLst>
</p1510:revInfo>
</file>

<file path=ppt/tableStyles.xml><?xml version="1.0" encoding="utf-8"?>
<a:tblStyleLst xmlns:a="http://schemas.openxmlformats.org/drawingml/2006/main" def="{60B7438F-FF3B-43AE-AC8F-DDB8B10BA9C3}">
  <a:tblStyle styleId="{60B7438F-FF3B-43AE-AC8F-DDB8B10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BBFD8-AAD1-46F5-B86F-F0DF099F02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Rojas Sanfuentes (Alumno)" userId="S::rolando.rojass@usm.cl::2c56a9b6-e5a8-48f6-bb7c-ce0866612bbb" providerId="AD" clId="Web-{FCA4740B-0098-4442-61A9-3F6C704437EF}"/>
    <pc:docChg chg="addSld delSld modSld">
      <pc:chgData name="Rolando Rojas Sanfuentes (Alumno)" userId="S::rolando.rojass@usm.cl::2c56a9b6-e5a8-48f6-bb7c-ce0866612bbb" providerId="AD" clId="Web-{FCA4740B-0098-4442-61A9-3F6C704437EF}" dt="2023-10-17T18:12:18.591" v="389" actId="1076"/>
      <pc:docMkLst>
        <pc:docMk/>
      </pc:docMkLst>
      <pc:sldChg chg="modSp">
        <pc:chgData name="Rolando Rojas Sanfuentes (Alumno)" userId="S::rolando.rojass@usm.cl::2c56a9b6-e5a8-48f6-bb7c-ce0866612bbb" providerId="AD" clId="Web-{FCA4740B-0098-4442-61A9-3F6C704437EF}" dt="2023-10-17T18:10:30.949" v="364" actId="20577"/>
        <pc:sldMkLst>
          <pc:docMk/>
          <pc:sldMk cId="0" sldId="296"/>
        </pc:sldMkLst>
        <pc:spChg chg="mod">
          <ac:chgData name="Rolando Rojas Sanfuentes (Alumno)" userId="S::rolando.rojass@usm.cl::2c56a9b6-e5a8-48f6-bb7c-ce0866612bbb" providerId="AD" clId="Web-{FCA4740B-0098-4442-61A9-3F6C704437EF}" dt="2023-10-17T18:10:30.949" v="364" actId="20577"/>
          <ac:spMkLst>
            <pc:docMk/>
            <pc:sldMk cId="0" sldId="296"/>
            <ac:spMk id="220" creationId="{00000000-0000-0000-0000-000000000000}"/>
          </ac:spMkLst>
        </pc:spChg>
      </pc:sldChg>
      <pc:sldChg chg="addSp delSp modSp">
        <pc:chgData name="Rolando Rojas Sanfuentes (Alumno)" userId="S::rolando.rojass@usm.cl::2c56a9b6-e5a8-48f6-bb7c-ce0866612bbb" providerId="AD" clId="Web-{FCA4740B-0098-4442-61A9-3F6C704437EF}" dt="2023-10-17T18:12:18.591" v="389" actId="1076"/>
        <pc:sldMkLst>
          <pc:docMk/>
          <pc:sldMk cId="0" sldId="297"/>
        </pc:sldMkLst>
        <pc:spChg chg="add del mod">
          <ac:chgData name="Rolando Rojas Sanfuentes (Alumno)" userId="S::rolando.rojass@usm.cl::2c56a9b6-e5a8-48f6-bb7c-ce0866612bbb" providerId="AD" clId="Web-{FCA4740B-0098-4442-61A9-3F6C704437EF}" dt="2023-10-17T18:11:19.731" v="378"/>
          <ac:spMkLst>
            <pc:docMk/>
            <pc:sldMk cId="0" sldId="297"/>
            <ac:spMk id="3" creationId="{F46125FD-0452-FC09-781D-91CD80CF4180}"/>
          </ac:spMkLst>
        </pc:spChg>
        <pc:spChg chg="add del mod">
          <ac:chgData name="Rolando Rojas Sanfuentes (Alumno)" userId="S::rolando.rojass@usm.cl::2c56a9b6-e5a8-48f6-bb7c-ce0866612bbb" providerId="AD" clId="Web-{FCA4740B-0098-4442-61A9-3F6C704437EF}" dt="2023-10-17T18:11:14.496" v="377"/>
          <ac:spMkLst>
            <pc:docMk/>
            <pc:sldMk cId="0" sldId="297"/>
            <ac:spMk id="5" creationId="{9817C07B-5516-45E3-CA74-FD2CE514FAB7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1:04.465" v="374" actId="20577"/>
          <ac:spMkLst>
            <pc:docMk/>
            <pc:sldMk cId="0" sldId="297"/>
            <ac:spMk id="241" creationId="{00000000-0000-0000-0000-000000000000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8:11:09.824" v="376"/>
          <ac:spMkLst>
            <pc:docMk/>
            <pc:sldMk cId="0" sldId="297"/>
            <ac:spMk id="243" creationId="{00000000-0000-0000-0000-000000000000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8:11:07.168" v="375"/>
          <ac:spMkLst>
            <pc:docMk/>
            <pc:sldMk cId="0" sldId="297"/>
            <ac:spMk id="244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15.231" v="388" actId="1076"/>
          <ac:spMkLst>
            <pc:docMk/>
            <pc:sldMk cId="0" sldId="297"/>
            <ac:spMk id="246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18.591" v="389" actId="1076"/>
          <ac:spMkLst>
            <pc:docMk/>
            <pc:sldMk cId="0" sldId="297"/>
            <ac:spMk id="247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07.778" v="386" actId="1076"/>
          <ac:spMkLst>
            <pc:docMk/>
            <pc:sldMk cId="0" sldId="297"/>
            <ac:spMk id="248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12:10.622" v="387" actId="1076"/>
          <ac:spMkLst>
            <pc:docMk/>
            <pc:sldMk cId="0" sldId="297"/>
            <ac:spMk id="249" creationId="{00000000-0000-0000-0000-000000000000}"/>
          </ac:spMkLst>
        </pc:spChg>
      </pc:sldChg>
      <pc:sldChg chg="modSp del">
        <pc:chgData name="Rolando Rojas Sanfuentes (Alumno)" userId="S::rolando.rojass@usm.cl::2c56a9b6-e5a8-48f6-bb7c-ce0866612bbb" providerId="AD" clId="Web-{FCA4740B-0098-4442-61A9-3F6C704437EF}" dt="2023-10-17T17:40:37.275" v="7"/>
        <pc:sldMkLst>
          <pc:docMk/>
          <pc:sldMk cId="3216645914" sldId="306"/>
        </pc:sldMkLst>
        <pc:spChg chg="mod">
          <ac:chgData name="Rolando Rojas Sanfuentes (Alumno)" userId="S::rolando.rojass@usm.cl::2c56a9b6-e5a8-48f6-bb7c-ce0866612bbb" providerId="AD" clId="Web-{FCA4740B-0098-4442-61A9-3F6C704437EF}" dt="2023-10-17T17:40:30.416" v="6" actId="20577"/>
          <ac:spMkLst>
            <pc:docMk/>
            <pc:sldMk cId="3216645914" sldId="306"/>
            <ac:spMk id="4" creationId="{B3079B04-1353-2071-38A5-D73BBBA839DC}"/>
          </ac:spMkLst>
        </pc:spChg>
      </pc:sldChg>
      <pc:sldChg chg="del">
        <pc:chgData name="Rolando Rojas Sanfuentes (Alumno)" userId="S::rolando.rojass@usm.cl::2c56a9b6-e5a8-48f6-bb7c-ce0866612bbb" providerId="AD" clId="Web-{FCA4740B-0098-4442-61A9-3F6C704437EF}" dt="2023-10-17T17:50:58.719" v="228"/>
        <pc:sldMkLst>
          <pc:docMk/>
          <pc:sldMk cId="815688110" sldId="308"/>
        </pc:sldMkLst>
      </pc:sldChg>
      <pc:sldChg chg="del">
        <pc:chgData name="Rolando Rojas Sanfuentes (Alumno)" userId="S::rolando.rojass@usm.cl::2c56a9b6-e5a8-48f6-bb7c-ce0866612bbb" providerId="AD" clId="Web-{FCA4740B-0098-4442-61A9-3F6C704437EF}" dt="2023-10-17T17:51:00.031" v="229"/>
        <pc:sldMkLst>
          <pc:docMk/>
          <pc:sldMk cId="3768251299" sldId="309"/>
        </pc:sldMkLst>
      </pc:sldChg>
      <pc:sldChg chg="addSp delSp modSp">
        <pc:chgData name="Rolando Rojas Sanfuentes (Alumno)" userId="S::rolando.rojass@usm.cl::2c56a9b6-e5a8-48f6-bb7c-ce0866612bbb" providerId="AD" clId="Web-{FCA4740B-0098-4442-61A9-3F6C704437EF}" dt="2023-10-17T17:58:36.598" v="281" actId="20577"/>
        <pc:sldMkLst>
          <pc:docMk/>
          <pc:sldMk cId="16281608" sldId="310"/>
        </pc:sldMkLst>
        <pc:spChg chg="add mod">
          <ac:chgData name="Rolando Rojas Sanfuentes (Alumno)" userId="S::rolando.rojass@usm.cl::2c56a9b6-e5a8-48f6-bb7c-ce0866612bbb" providerId="AD" clId="Web-{FCA4740B-0098-4442-61A9-3F6C704437EF}" dt="2023-10-17T17:58:36.598" v="281" actId="20577"/>
          <ac:spMkLst>
            <pc:docMk/>
            <pc:sldMk cId="16281608" sldId="310"/>
            <ac:spMk id="8" creationId="{971D9B88-1CC5-3EA4-BCC6-2164A12195FA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34.423" v="240"/>
          <ac:spMkLst>
            <pc:docMk/>
            <pc:sldMk cId="16281608" sldId="310"/>
            <ac:spMk id="11" creationId="{AC6BCBDE-13F1-1D26-3172-BD7FCA86568B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36.486" v="241"/>
          <ac:spMkLst>
            <pc:docMk/>
            <pc:sldMk cId="16281608" sldId="310"/>
            <ac:spMk id="13" creationId="{2C7CD696-F56E-AABC-CC6A-C60D306B77F8}"/>
          </ac:spMkLst>
        </pc:spChg>
        <pc:spChg chg="del mod">
          <ac:chgData name="Rolando Rojas Sanfuentes (Alumno)" userId="S::rolando.rojass@usm.cl::2c56a9b6-e5a8-48f6-bb7c-ce0866612bbb" providerId="AD" clId="Web-{FCA4740B-0098-4442-61A9-3F6C704437EF}" dt="2023-10-17T17:52:18.610" v="236"/>
          <ac:spMkLst>
            <pc:docMk/>
            <pc:sldMk cId="16281608" sldId="310"/>
            <ac:spMk id="15" creationId="{7CC0517C-5B75-5043-8432-C3F609D22E4A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38.705" v="242"/>
          <ac:spMkLst>
            <pc:docMk/>
            <pc:sldMk cId="16281608" sldId="310"/>
            <ac:spMk id="17" creationId="{B3540A45-09F8-A826-5FCE-EDFEE04ABD82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53:40.392" v="243"/>
          <ac:spMkLst>
            <pc:docMk/>
            <pc:sldMk cId="16281608" sldId="310"/>
            <ac:spMk id="18" creationId="{E5E9B0B3-67CA-8018-AA94-883611FC651F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51:06.969" v="233" actId="20577"/>
          <ac:spMkLst>
            <pc:docMk/>
            <pc:sldMk cId="16281608" sldId="310"/>
            <ac:spMk id="295" creationId="{00000000-0000-0000-0000-000000000000}"/>
          </ac:spMkLst>
        </pc:spChg>
        <pc:picChg chg="add del mod">
          <ac:chgData name="Rolando Rojas Sanfuentes (Alumno)" userId="S::rolando.rojass@usm.cl::2c56a9b6-e5a8-48f6-bb7c-ce0866612bbb" providerId="AD" clId="Web-{FCA4740B-0098-4442-61A9-3F6C704437EF}" dt="2023-10-17T17:55:15.846" v="248"/>
          <ac:picMkLst>
            <pc:docMk/>
            <pc:sldMk cId="16281608" sldId="310"/>
            <ac:picMk id="2" creationId="{175AFA18-2020-330E-389B-4B508F2451CA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53:32.126" v="239"/>
          <ac:picMkLst>
            <pc:docMk/>
            <pc:sldMk cId="16281608" sldId="310"/>
            <ac:picMk id="3" creationId="{A1663EF1-A120-1316-9530-680DF5772F2B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52:14.969" v="234"/>
          <ac:picMkLst>
            <pc:docMk/>
            <pc:sldMk cId="16281608" sldId="310"/>
            <ac:picMk id="4" creationId="{8FA7C228-2294-25FE-FE99-B0373D3CB8A3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7:57:54.207" v="267" actId="1076"/>
          <ac:picMkLst>
            <pc:docMk/>
            <pc:sldMk cId="16281608" sldId="310"/>
            <ac:picMk id="5" creationId="{88726867-CCBF-17A7-7C4E-6E48F0DB5251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7:57:55.957" v="268" actId="1076"/>
          <ac:picMkLst>
            <pc:docMk/>
            <pc:sldMk cId="16281608" sldId="310"/>
            <ac:picMk id="6" creationId="{EF3B28C6-FA51-1809-0712-D2EBA410A350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52:20.048" v="237"/>
          <ac:picMkLst>
            <pc:docMk/>
            <pc:sldMk cId="16281608" sldId="310"/>
            <ac:picMk id="22" creationId="{4E465FE0-4856-CC79-26B5-032E1F92BD2B}"/>
          </ac:picMkLst>
        </pc:picChg>
      </pc:sldChg>
      <pc:sldChg chg="delSp modSp">
        <pc:chgData name="Rolando Rojas Sanfuentes (Alumno)" userId="S::rolando.rojass@usm.cl::2c56a9b6-e5a8-48f6-bb7c-ce0866612bbb" providerId="AD" clId="Web-{FCA4740B-0098-4442-61A9-3F6C704437EF}" dt="2023-10-17T18:01:59.710" v="320" actId="20577"/>
        <pc:sldMkLst>
          <pc:docMk/>
          <pc:sldMk cId="3284822836" sldId="311"/>
        </pc:sldMkLst>
        <pc:spChg chg="mod">
          <ac:chgData name="Rolando Rojas Sanfuentes (Alumno)" userId="S::rolando.rojass@usm.cl::2c56a9b6-e5a8-48f6-bb7c-ce0866612bbb" providerId="AD" clId="Web-{FCA4740B-0098-4442-61A9-3F6C704437EF}" dt="2023-10-17T18:01:59.710" v="320" actId="20577"/>
          <ac:spMkLst>
            <pc:docMk/>
            <pc:sldMk cId="3284822836" sldId="311"/>
            <ac:spMk id="297" creationId="{00000000-0000-0000-0000-000000000000}"/>
          </ac:spMkLst>
        </pc:spChg>
        <pc:picChg chg="del">
          <ac:chgData name="Rolando Rojas Sanfuentes (Alumno)" userId="S::rolando.rojass@usm.cl::2c56a9b6-e5a8-48f6-bb7c-ce0866612bbb" providerId="AD" clId="Web-{FCA4740B-0098-4442-61A9-3F6C704437EF}" dt="2023-10-17T17:59:33.521" v="287"/>
          <ac:picMkLst>
            <pc:docMk/>
            <pc:sldMk cId="3284822836" sldId="311"/>
            <ac:picMk id="11" creationId="{8A5A5A89-B2CA-3D7E-DBDB-DB183FD8D18D}"/>
          </ac:picMkLst>
        </pc:picChg>
      </pc:sldChg>
      <pc:sldChg chg="del">
        <pc:chgData name="Rolando Rojas Sanfuentes (Alumno)" userId="S::rolando.rojass@usm.cl::2c56a9b6-e5a8-48f6-bb7c-ce0866612bbb" providerId="AD" clId="Web-{FCA4740B-0098-4442-61A9-3F6C704437EF}" dt="2023-10-17T18:07:39.291" v="358"/>
        <pc:sldMkLst>
          <pc:docMk/>
          <pc:sldMk cId="1726947347" sldId="312"/>
        </pc:sldMkLst>
      </pc:sldChg>
      <pc:sldChg chg="modSp">
        <pc:chgData name="Rolando Rojas Sanfuentes (Alumno)" userId="S::rolando.rojass@usm.cl::2c56a9b6-e5a8-48f6-bb7c-ce0866612bbb" providerId="AD" clId="Web-{FCA4740B-0098-4442-61A9-3F6C704437EF}" dt="2023-10-17T18:07:54.494" v="362" actId="20577"/>
        <pc:sldMkLst>
          <pc:docMk/>
          <pc:sldMk cId="2404114276" sldId="313"/>
        </pc:sldMkLst>
        <pc:spChg chg="mod">
          <ac:chgData name="Rolando Rojas Sanfuentes (Alumno)" userId="S::rolando.rojass@usm.cl::2c56a9b6-e5a8-48f6-bb7c-ce0866612bbb" providerId="AD" clId="Web-{FCA4740B-0098-4442-61A9-3F6C704437EF}" dt="2023-10-17T18:07:54.494" v="362" actId="20577"/>
          <ac:spMkLst>
            <pc:docMk/>
            <pc:sldMk cId="2404114276" sldId="313"/>
            <ac:spMk id="220" creationId="{00000000-0000-0000-0000-000000000000}"/>
          </ac:spMkLst>
        </pc:spChg>
      </pc:sldChg>
      <pc:sldChg chg="del">
        <pc:chgData name="Rolando Rojas Sanfuentes (Alumno)" userId="S::rolando.rojass@usm.cl::2c56a9b6-e5a8-48f6-bb7c-ce0866612bbb" providerId="AD" clId="Web-{FCA4740B-0098-4442-61A9-3F6C704437EF}" dt="2023-10-17T18:07:38.104" v="357"/>
        <pc:sldMkLst>
          <pc:docMk/>
          <pc:sldMk cId="2261931841" sldId="315"/>
        </pc:sldMkLst>
      </pc:sldChg>
      <pc:sldChg chg="addSp delSp modSp">
        <pc:chgData name="Rolando Rojas Sanfuentes (Alumno)" userId="S::rolando.rojass@usm.cl::2c56a9b6-e5a8-48f6-bb7c-ce0866612bbb" providerId="AD" clId="Web-{FCA4740B-0098-4442-61A9-3F6C704437EF}" dt="2023-10-17T18:07:20.760" v="354" actId="1076"/>
        <pc:sldMkLst>
          <pc:docMk/>
          <pc:sldMk cId="3095675664" sldId="316"/>
        </pc:sldMkLst>
        <pc:spChg chg="del mod">
          <ac:chgData name="Rolando Rojas Sanfuentes (Alumno)" userId="S::rolando.rojass@usm.cl::2c56a9b6-e5a8-48f6-bb7c-ce0866612bbb" providerId="AD" clId="Web-{FCA4740B-0098-4442-61A9-3F6C704437EF}" dt="2023-10-17T18:06:56.228" v="347"/>
          <ac:spMkLst>
            <pc:docMk/>
            <pc:sldMk cId="3095675664" sldId="316"/>
            <ac:spMk id="4" creationId="{F3A8A43A-B48D-A1F2-BEF1-2D0191AC09B4}"/>
          </ac:spMkLst>
        </pc:spChg>
        <pc:picChg chg="add mod">
          <ac:chgData name="Rolando Rojas Sanfuentes (Alumno)" userId="S::rolando.rojass@usm.cl::2c56a9b6-e5a8-48f6-bb7c-ce0866612bbb" providerId="AD" clId="Web-{FCA4740B-0098-4442-61A9-3F6C704437EF}" dt="2023-10-17T18:07:20.760" v="354" actId="1076"/>
          <ac:picMkLst>
            <pc:docMk/>
            <pc:sldMk cId="3095675664" sldId="316"/>
            <ac:picMk id="2" creationId="{2A8E0411-EF38-B229-AAE0-1F4AC9CAB3AB}"/>
          </ac:picMkLst>
        </pc:picChg>
      </pc:sldChg>
      <pc:sldChg chg="del">
        <pc:chgData name="Rolando Rojas Sanfuentes (Alumno)" userId="S::rolando.rojass@usm.cl::2c56a9b6-e5a8-48f6-bb7c-ce0866612bbb" providerId="AD" clId="Web-{FCA4740B-0098-4442-61A9-3F6C704437EF}" dt="2023-10-17T18:07:34.775" v="355"/>
        <pc:sldMkLst>
          <pc:docMk/>
          <pc:sldMk cId="3563710656" sldId="317"/>
        </pc:sldMkLst>
      </pc:sldChg>
      <pc:sldChg chg="del">
        <pc:chgData name="Rolando Rojas Sanfuentes (Alumno)" userId="S::rolando.rojass@usm.cl::2c56a9b6-e5a8-48f6-bb7c-ce0866612bbb" providerId="AD" clId="Web-{FCA4740B-0098-4442-61A9-3F6C704437EF}" dt="2023-10-17T18:07:36.041" v="356"/>
        <pc:sldMkLst>
          <pc:docMk/>
          <pc:sldMk cId="2973588755" sldId="318"/>
        </pc:sldMkLst>
      </pc:sldChg>
      <pc:sldChg chg="addSp delSp modSp add replId">
        <pc:chgData name="Rolando Rojas Sanfuentes (Alumno)" userId="S::rolando.rojass@usm.cl::2c56a9b6-e5a8-48f6-bb7c-ce0866612bbb" providerId="AD" clId="Web-{FCA4740B-0098-4442-61A9-3F6C704437EF}" dt="2023-10-17T17:48:46.608" v="162" actId="20577"/>
        <pc:sldMkLst>
          <pc:docMk/>
          <pc:sldMk cId="3303317194" sldId="321"/>
        </pc:sldMkLst>
        <pc:spChg chg="add mod">
          <ac:chgData name="Rolando Rojas Sanfuentes (Alumno)" userId="S::rolando.rojass@usm.cl::2c56a9b6-e5a8-48f6-bb7c-ce0866612bbb" providerId="AD" clId="Web-{FCA4740B-0098-4442-61A9-3F6C704437EF}" dt="2023-10-17T17:47:19.560" v="92" actId="20577"/>
          <ac:spMkLst>
            <pc:docMk/>
            <pc:sldMk cId="3303317194" sldId="321"/>
            <ac:spMk id="5" creationId="{C3B49FF2-3F55-2BEA-B4D8-79EA8FEDBAC3}"/>
          </ac:spMkLst>
        </pc:spChg>
        <pc:spChg chg="add del">
          <ac:chgData name="Rolando Rojas Sanfuentes (Alumno)" userId="S::rolando.rojass@usm.cl::2c56a9b6-e5a8-48f6-bb7c-ce0866612bbb" providerId="AD" clId="Web-{FCA4740B-0098-4442-61A9-3F6C704437EF}" dt="2023-10-17T17:44:18.699" v="51"/>
          <ac:spMkLst>
            <pc:docMk/>
            <pc:sldMk cId="3303317194" sldId="321"/>
            <ac:spMk id="8" creationId="{AFB86896-9155-B9F7-0BC5-2BE88FA36330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41:02.947" v="27"/>
          <ac:spMkLst>
            <pc:docMk/>
            <pc:sldMk cId="3303317194" sldId="321"/>
            <ac:spMk id="10" creationId="{83E389B4-56A3-0683-DDCA-8D09994DA1DE}"/>
          </ac:spMkLst>
        </pc:spChg>
        <pc:spChg chg="del">
          <ac:chgData name="Rolando Rojas Sanfuentes (Alumno)" userId="S::rolando.rojass@usm.cl::2c56a9b6-e5a8-48f6-bb7c-ce0866612bbb" providerId="AD" clId="Web-{FCA4740B-0098-4442-61A9-3F6C704437EF}" dt="2023-10-17T17:41:12.385" v="35"/>
          <ac:spMkLst>
            <pc:docMk/>
            <pc:sldMk cId="3303317194" sldId="321"/>
            <ac:spMk id="11" creationId="{7498B5A7-02C6-6080-1A99-27691BEE1B30}"/>
          </ac:spMkLst>
        </pc:spChg>
        <pc:spChg chg="add mod">
          <ac:chgData name="Rolando Rojas Sanfuentes (Alumno)" userId="S::rolando.rojass@usm.cl::2c56a9b6-e5a8-48f6-bb7c-ce0866612bbb" providerId="AD" clId="Web-{FCA4740B-0098-4442-61A9-3F6C704437EF}" dt="2023-10-17T17:47:07.732" v="89" actId="14100"/>
          <ac:spMkLst>
            <pc:docMk/>
            <pc:sldMk cId="3303317194" sldId="321"/>
            <ac:spMk id="13" creationId="{53A5B69E-11D2-E249-9D53-8234314EF9C0}"/>
          </ac:spMkLst>
        </pc:spChg>
        <pc:spChg chg="add del">
          <ac:chgData name="Rolando Rojas Sanfuentes (Alumno)" userId="S::rolando.rojass@usm.cl::2c56a9b6-e5a8-48f6-bb7c-ce0866612bbb" providerId="AD" clId="Web-{FCA4740B-0098-4442-61A9-3F6C704437EF}" dt="2023-10-17T17:46:38.607" v="81"/>
          <ac:spMkLst>
            <pc:docMk/>
            <pc:sldMk cId="3303317194" sldId="321"/>
            <ac:spMk id="14" creationId="{CFD1A567-BEA8-0600-A60F-5B96A044FE5F}"/>
          </ac:spMkLst>
        </pc:spChg>
        <pc:spChg chg="add mod">
          <ac:chgData name="Rolando Rojas Sanfuentes (Alumno)" userId="S::rolando.rojass@usm.cl::2c56a9b6-e5a8-48f6-bb7c-ce0866612bbb" providerId="AD" clId="Web-{FCA4740B-0098-4442-61A9-3F6C704437EF}" dt="2023-10-17T17:48:46.608" v="162" actId="20577"/>
          <ac:spMkLst>
            <pc:docMk/>
            <pc:sldMk cId="3303317194" sldId="321"/>
            <ac:spMk id="19" creationId="{5B6BE57E-DC6D-DED1-D441-F2213B2867CA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40:59.728" v="25" actId="20577"/>
          <ac:spMkLst>
            <pc:docMk/>
            <pc:sldMk cId="3303317194" sldId="321"/>
            <ac:spMk id="295" creationId="{00000000-0000-0000-0000-000000000000}"/>
          </ac:spMkLst>
        </pc:spChg>
        <pc:picChg chg="del">
          <ac:chgData name="Rolando Rojas Sanfuentes (Alumno)" userId="S::rolando.rojass@usm.cl::2c56a9b6-e5a8-48f6-bb7c-ce0866612bbb" providerId="AD" clId="Web-{FCA4740B-0098-4442-61A9-3F6C704437EF}" dt="2023-10-17T17:41:06.463" v="31"/>
          <ac:picMkLst>
            <pc:docMk/>
            <pc:sldMk cId="3303317194" sldId="321"/>
            <ac:picMk id="2" creationId="{5771532D-C72F-43B4-FC3D-020FD3636A0D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6.463" v="30"/>
          <ac:picMkLst>
            <pc:docMk/>
            <pc:sldMk cId="3303317194" sldId="321"/>
            <ac:picMk id="3" creationId="{8F589843-C3CE-5614-E34B-7222CB56C587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6.463" v="29"/>
          <ac:picMkLst>
            <pc:docMk/>
            <pc:sldMk cId="3303317194" sldId="321"/>
            <ac:picMk id="6" creationId="{A953160C-7705-474E-FC0B-75EF5AEF8E1B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6.463" v="28"/>
          <ac:picMkLst>
            <pc:docMk/>
            <pc:sldMk cId="3303317194" sldId="321"/>
            <ac:picMk id="9" creationId="{BA742215-4D01-9760-66D1-92DA3601FB5E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7:46:47.435" v="85" actId="1076"/>
          <ac:picMkLst>
            <pc:docMk/>
            <pc:sldMk cId="3303317194" sldId="321"/>
            <ac:picMk id="12" creationId="{7EC6DED6-0ACE-6133-682B-B85E8805B22F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00.306" v="26"/>
          <ac:picMkLst>
            <pc:docMk/>
            <pc:sldMk cId="3303317194" sldId="321"/>
            <ac:picMk id="16" creationId="{B34D5EE4-5595-F84A-5BE0-73226A777CFF}"/>
          </ac:picMkLst>
        </pc:picChg>
        <pc:picChg chg="del mod">
          <ac:chgData name="Rolando Rojas Sanfuentes (Alumno)" userId="S::rolando.rojass@usm.cl::2c56a9b6-e5a8-48f6-bb7c-ce0866612bbb" providerId="AD" clId="Web-{FCA4740B-0098-4442-61A9-3F6C704437EF}" dt="2023-10-17T17:41:12.385" v="34"/>
          <ac:picMkLst>
            <pc:docMk/>
            <pc:sldMk cId="3303317194" sldId="321"/>
            <ac:picMk id="17" creationId="{AD18205F-06F9-EB44-1D21-96AD777E9B35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1:12.385" v="33"/>
          <ac:picMkLst>
            <pc:docMk/>
            <pc:sldMk cId="3303317194" sldId="321"/>
            <ac:picMk id="18" creationId="{8C233525-06F6-9188-2AB3-25CE8C29B400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FCA4740B-0098-4442-61A9-3F6C704437EF}" dt="2023-10-17T17:50:50.547" v="227" actId="20577"/>
        <pc:sldMkLst>
          <pc:docMk/>
          <pc:sldMk cId="4242194992" sldId="322"/>
        </pc:sldMkLst>
        <pc:spChg chg="mod">
          <ac:chgData name="Rolando Rojas Sanfuentes (Alumno)" userId="S::rolando.rojass@usm.cl::2c56a9b6-e5a8-48f6-bb7c-ce0866612bbb" providerId="AD" clId="Web-{FCA4740B-0098-4442-61A9-3F6C704437EF}" dt="2023-10-17T17:49:46.702" v="182" actId="20577"/>
          <ac:spMkLst>
            <pc:docMk/>
            <pc:sldMk cId="4242194992" sldId="322"/>
            <ac:spMk id="5" creationId="{C3B49FF2-3F55-2BEA-B4D8-79EA8FEDBAC3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50:23.687" v="192" actId="14100"/>
          <ac:spMkLst>
            <pc:docMk/>
            <pc:sldMk cId="4242194992" sldId="322"/>
            <ac:spMk id="13" creationId="{53A5B69E-11D2-E249-9D53-8234314EF9C0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7:50:50.547" v="227" actId="20577"/>
          <ac:spMkLst>
            <pc:docMk/>
            <pc:sldMk cId="4242194992" sldId="322"/>
            <ac:spMk id="19" creationId="{5B6BE57E-DC6D-DED1-D441-F2213B2867CA}"/>
          </ac:spMkLst>
        </pc:spChg>
        <pc:picChg chg="add mod">
          <ac:chgData name="Rolando Rojas Sanfuentes (Alumno)" userId="S::rolando.rojass@usm.cl::2c56a9b6-e5a8-48f6-bb7c-ce0866612bbb" providerId="AD" clId="Web-{FCA4740B-0098-4442-61A9-3F6C704437EF}" dt="2023-10-17T17:49:57.890" v="186" actId="14100"/>
          <ac:picMkLst>
            <pc:docMk/>
            <pc:sldMk cId="4242194992" sldId="322"/>
            <ac:picMk id="2" creationId="{88761260-7A86-9786-8BDE-E7DB6223E3C8}"/>
          </ac:picMkLst>
        </pc:picChg>
        <pc:picChg chg="del">
          <ac:chgData name="Rolando Rojas Sanfuentes (Alumno)" userId="S::rolando.rojass@usm.cl::2c56a9b6-e5a8-48f6-bb7c-ce0866612bbb" providerId="AD" clId="Web-{FCA4740B-0098-4442-61A9-3F6C704437EF}" dt="2023-10-17T17:49:47.609" v="183"/>
          <ac:picMkLst>
            <pc:docMk/>
            <pc:sldMk cId="4242194992" sldId="322"/>
            <ac:picMk id="12" creationId="{7EC6DED6-0ACE-6133-682B-B85E8805B22F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FCA4740B-0098-4442-61A9-3F6C704437EF}" dt="2023-10-17T18:06:39.384" v="344" actId="1076"/>
        <pc:sldMkLst>
          <pc:docMk/>
          <pc:sldMk cId="1543025398" sldId="323"/>
        </pc:sldMkLst>
        <pc:spChg chg="add del">
          <ac:chgData name="Rolando Rojas Sanfuentes (Alumno)" userId="S::rolando.rojass@usm.cl::2c56a9b6-e5a8-48f6-bb7c-ce0866612bbb" providerId="AD" clId="Web-{FCA4740B-0098-4442-61A9-3F6C704437EF}" dt="2023-10-17T18:03:08.148" v="330"/>
          <ac:spMkLst>
            <pc:docMk/>
            <pc:sldMk cId="1543025398" sldId="323"/>
            <ac:spMk id="2" creationId="{988A800F-04A8-6B3B-713D-83D74D6DFF8A}"/>
          </ac:spMkLst>
        </pc:spChg>
        <pc:spChg chg="mod">
          <ac:chgData name="Rolando Rojas Sanfuentes (Alumno)" userId="S::rolando.rojass@usm.cl::2c56a9b6-e5a8-48f6-bb7c-ce0866612bbb" providerId="AD" clId="Web-{FCA4740B-0098-4442-61A9-3F6C704437EF}" dt="2023-10-17T18:03:47.117" v="336" actId="14100"/>
          <ac:spMkLst>
            <pc:docMk/>
            <pc:sldMk cId="1543025398" sldId="323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FCA4740B-0098-4442-61A9-3F6C704437EF}" dt="2023-10-17T18:03:54.664" v="339" actId="1076"/>
          <ac:picMkLst>
            <pc:docMk/>
            <pc:sldMk cId="1543025398" sldId="323"/>
            <ac:picMk id="3" creationId="{4F172A48-CC34-4237-D916-8E534A3DC9F1}"/>
          </ac:picMkLst>
        </pc:picChg>
        <pc:picChg chg="add mod">
          <ac:chgData name="Rolando Rojas Sanfuentes (Alumno)" userId="S::rolando.rojass@usm.cl::2c56a9b6-e5a8-48f6-bb7c-ce0866612bbb" providerId="AD" clId="Web-{FCA4740B-0098-4442-61A9-3F6C704437EF}" dt="2023-10-17T18:06:39.384" v="344" actId="1076"/>
          <ac:picMkLst>
            <pc:docMk/>
            <pc:sldMk cId="1543025398" sldId="323"/>
            <ac:picMk id="4" creationId="{B5CF47FD-1769-FFC2-359D-94B355160F6B}"/>
          </ac:picMkLst>
        </pc:picChg>
      </pc:sldChg>
    </pc:docChg>
  </pc:docChgLst>
  <pc:docChgLst>
    <pc:chgData name="Rolando Rojas Sanfuentes (Alumno)" userId="S::rolando.rojass@usm.cl::2c56a9b6-e5a8-48f6-bb7c-ce0866612bbb" providerId="AD" clId="Web-{CF59C108-4A39-F1E4-495B-CDE943CD7097}"/>
    <pc:docChg chg="modSld">
      <pc:chgData name="Rolando Rojas Sanfuentes (Alumno)" userId="S::rolando.rojass@usm.cl::2c56a9b6-e5a8-48f6-bb7c-ce0866612bbb" providerId="AD" clId="Web-{CF59C108-4A39-F1E4-495B-CDE943CD7097}" dt="2023-10-17T16:24:44.758" v="1"/>
      <pc:docMkLst>
        <pc:docMk/>
      </pc:docMkLst>
      <pc:sldChg chg="addSp delSp modSp">
        <pc:chgData name="Rolando Rojas Sanfuentes (Alumno)" userId="S::rolando.rojass@usm.cl::2c56a9b6-e5a8-48f6-bb7c-ce0866612bbb" providerId="AD" clId="Web-{CF59C108-4A39-F1E4-495B-CDE943CD7097}" dt="2023-10-17T16:24:44.758" v="1"/>
        <pc:sldMkLst>
          <pc:docMk/>
          <pc:sldMk cId="3216645914" sldId="306"/>
        </pc:sldMkLst>
        <pc:spChg chg="add mod">
          <ac:chgData name="Rolando Rojas Sanfuentes (Alumno)" userId="S::rolando.rojass@usm.cl::2c56a9b6-e5a8-48f6-bb7c-ce0866612bbb" providerId="AD" clId="Web-{CF59C108-4A39-F1E4-495B-CDE943CD7097}" dt="2023-10-17T16:24:41.555" v="0"/>
          <ac:spMkLst>
            <pc:docMk/>
            <pc:sldMk cId="3216645914" sldId="306"/>
            <ac:spMk id="4" creationId="{B3079B04-1353-2071-38A5-D73BBBA839DC}"/>
          </ac:spMkLst>
        </pc:spChg>
        <pc:spChg chg="del">
          <ac:chgData name="Rolando Rojas Sanfuentes (Alumno)" userId="S::rolando.rojass@usm.cl::2c56a9b6-e5a8-48f6-bb7c-ce0866612bbb" providerId="AD" clId="Web-{CF59C108-4A39-F1E4-495B-CDE943CD7097}" dt="2023-10-17T16:24:41.555" v="0"/>
          <ac:spMkLst>
            <pc:docMk/>
            <pc:sldMk cId="3216645914" sldId="306"/>
            <ac:spMk id="295" creationId="{00000000-0000-0000-0000-000000000000}"/>
          </ac:spMkLst>
        </pc:spChg>
        <pc:picChg chg="del">
          <ac:chgData name="Rolando Rojas Sanfuentes (Alumno)" userId="S::rolando.rojass@usm.cl::2c56a9b6-e5a8-48f6-bb7c-ce0866612bbb" providerId="AD" clId="Web-{CF59C108-4A39-F1E4-495B-CDE943CD7097}" dt="2023-10-17T16:24:44.758" v="1"/>
          <ac:picMkLst>
            <pc:docMk/>
            <pc:sldMk cId="3216645914" sldId="306"/>
            <ac:picMk id="2" creationId="{7810570E-688A-4566-3455-9AF97A9F4328}"/>
          </ac:picMkLst>
        </pc:picChg>
      </pc:sldChg>
    </pc:docChg>
  </pc:docChgLst>
  <pc:docChgLst>
    <pc:chgData name="Rolando Rojas Sanfuentes (Alumno)" userId="S::rolando.rojass@usm.cl::2c56a9b6-e5a8-48f6-bb7c-ce0866612bbb" providerId="AD" clId="Web-{48094A1A-1C98-BD2F-AFDE-7E89D47FED78}"/>
    <pc:docChg chg="addSld modSld">
      <pc:chgData name="Rolando Rojas Sanfuentes (Alumno)" userId="S::rolando.rojass@usm.cl::2c56a9b6-e5a8-48f6-bb7c-ce0866612bbb" providerId="AD" clId="Web-{48094A1A-1C98-BD2F-AFDE-7E89D47FED78}" dt="2023-10-17T16:20:11.351" v="510" actId="1076"/>
      <pc:docMkLst>
        <pc:docMk/>
      </pc:docMkLst>
      <pc:sldChg chg="modSp">
        <pc:chgData name="Rolando Rojas Sanfuentes (Alumno)" userId="S::rolando.rojass@usm.cl::2c56a9b6-e5a8-48f6-bb7c-ce0866612bbb" providerId="AD" clId="Web-{48094A1A-1C98-BD2F-AFDE-7E89D47FED78}" dt="2023-10-17T15:14:19.447" v="6" actId="20577"/>
        <pc:sldMkLst>
          <pc:docMk/>
          <pc:sldMk cId="0" sldId="296"/>
        </pc:sldMkLst>
        <pc:spChg chg="mod">
          <ac:chgData name="Rolando Rojas Sanfuentes (Alumno)" userId="S::rolando.rojass@usm.cl::2c56a9b6-e5a8-48f6-bb7c-ce0866612bbb" providerId="AD" clId="Web-{48094A1A-1C98-BD2F-AFDE-7E89D47FED78}" dt="2023-10-17T15:14:19.447" v="6" actId="20577"/>
          <ac:spMkLst>
            <pc:docMk/>
            <pc:sldMk cId="0" sldId="296"/>
            <ac:spMk id="220" creationId="{00000000-0000-0000-0000-000000000000}"/>
          </ac:spMkLst>
        </pc:spChg>
      </pc:sldChg>
      <pc:sldChg chg="modSp">
        <pc:chgData name="Rolando Rojas Sanfuentes (Alumno)" userId="S::rolando.rojass@usm.cl::2c56a9b6-e5a8-48f6-bb7c-ce0866612bbb" providerId="AD" clId="Web-{48094A1A-1C98-BD2F-AFDE-7E89D47FED78}" dt="2023-10-17T15:30:28.805" v="100" actId="1076"/>
        <pc:sldMkLst>
          <pc:docMk/>
          <pc:sldMk cId="0" sldId="297"/>
        </pc:sldMkLst>
        <pc:spChg chg="mod">
          <ac:chgData name="Rolando Rojas Sanfuentes (Alumno)" userId="S::rolando.rojass@usm.cl::2c56a9b6-e5a8-48f6-bb7c-ce0866612bbb" providerId="AD" clId="Web-{48094A1A-1C98-BD2F-AFDE-7E89D47FED78}" dt="2023-10-17T15:28:29.567" v="16" actId="14100"/>
          <ac:spMkLst>
            <pc:docMk/>
            <pc:sldMk cId="0" sldId="297"/>
            <ac:spMk id="237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29:00.740" v="42" actId="1076"/>
          <ac:spMkLst>
            <pc:docMk/>
            <pc:sldMk cId="0" sldId="297"/>
            <ac:spMk id="239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29:14.771" v="52" actId="1076"/>
          <ac:spMkLst>
            <pc:docMk/>
            <pc:sldMk cId="0" sldId="297"/>
            <ac:spMk id="241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29:18.881" v="53" actId="1076"/>
          <ac:spMkLst>
            <pc:docMk/>
            <pc:sldMk cId="0" sldId="297"/>
            <ac:spMk id="242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12.273" v="96" actId="1076"/>
          <ac:spMkLst>
            <pc:docMk/>
            <pc:sldMk cId="0" sldId="297"/>
            <ac:spMk id="244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25.336" v="99" actId="1076"/>
          <ac:spMkLst>
            <pc:docMk/>
            <pc:sldMk cId="0" sldId="297"/>
            <ac:spMk id="246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28.805" v="100" actId="1076"/>
          <ac:spMkLst>
            <pc:docMk/>
            <pc:sldMk cId="0" sldId="297"/>
            <ac:spMk id="247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21.820" v="98" actId="1076"/>
          <ac:spMkLst>
            <pc:docMk/>
            <pc:sldMk cId="0" sldId="297"/>
            <ac:spMk id="248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0:18.555" v="97" actId="1076"/>
          <ac:spMkLst>
            <pc:docMk/>
            <pc:sldMk cId="0" sldId="297"/>
            <ac:spMk id="249" creationId="{00000000-0000-0000-0000-000000000000}"/>
          </ac:spMkLst>
        </pc:spChg>
      </pc:sldChg>
      <pc:sldChg chg="addSp delSp modSp">
        <pc:chgData name="Rolando Rojas Sanfuentes (Alumno)" userId="S::rolando.rojass@usm.cl::2c56a9b6-e5a8-48f6-bb7c-ce0866612bbb" providerId="AD" clId="Web-{48094A1A-1C98-BD2F-AFDE-7E89D47FED78}" dt="2023-10-17T15:52:21.659" v="236" actId="20577"/>
        <pc:sldMkLst>
          <pc:docMk/>
          <pc:sldMk cId="1816478875" sldId="304"/>
        </pc:sldMkLst>
        <pc:spChg chg="add mod">
          <ac:chgData name="Rolando Rojas Sanfuentes (Alumno)" userId="S::rolando.rojass@usm.cl::2c56a9b6-e5a8-48f6-bb7c-ce0866612bbb" providerId="AD" clId="Web-{48094A1A-1C98-BD2F-AFDE-7E89D47FED78}" dt="2023-10-17T15:45:47.381" v="220" actId="1076"/>
          <ac:spMkLst>
            <pc:docMk/>
            <pc:sldMk cId="1816478875" sldId="304"/>
            <ac:spMk id="4" creationId="{4C260859-EF40-393F-2DD9-98816BC28085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396" v="221" actId="1076"/>
          <ac:spMkLst>
            <pc:docMk/>
            <pc:sldMk cId="1816478875" sldId="304"/>
            <ac:spMk id="5" creationId="{34609E33-03F4-1E88-8681-10801DBEB674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12" v="222" actId="1076"/>
          <ac:spMkLst>
            <pc:docMk/>
            <pc:sldMk cId="1816478875" sldId="304"/>
            <ac:spMk id="6" creationId="{939A56EE-1F38-5E6C-A761-95D3B23383C4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5:41:54.701" v="164"/>
          <ac:spMkLst>
            <pc:docMk/>
            <pc:sldMk cId="1816478875" sldId="304"/>
            <ac:spMk id="8" creationId="{48387A61-8563-E686-D316-FE6777EF4E02}"/>
          </ac:spMkLst>
        </pc:spChg>
        <pc:spChg chg="del mod">
          <ac:chgData name="Rolando Rojas Sanfuentes (Alumno)" userId="S::rolando.rojass@usm.cl::2c56a9b6-e5a8-48f6-bb7c-ce0866612bbb" providerId="AD" clId="Web-{48094A1A-1C98-BD2F-AFDE-7E89D47FED78}" dt="2023-10-17T15:42:00.858" v="166"/>
          <ac:spMkLst>
            <pc:docMk/>
            <pc:sldMk cId="1816478875" sldId="304"/>
            <ac:spMk id="9" creationId="{38427516-00D6-3ECA-1D94-9869A3BAA4C6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5:42:03.342" v="167"/>
          <ac:spMkLst>
            <pc:docMk/>
            <pc:sldMk cId="1816478875" sldId="304"/>
            <ac:spMk id="10" creationId="{A04B4A1F-F80C-DA87-DC20-7AD42D1B5A29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27" v="223" actId="1076"/>
          <ac:spMkLst>
            <pc:docMk/>
            <pc:sldMk cId="1816478875" sldId="304"/>
            <ac:spMk id="11" creationId="{4F0D857A-0F66-972D-25B1-9AED2B4024D1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27" v="224" actId="1076"/>
          <ac:spMkLst>
            <pc:docMk/>
            <pc:sldMk cId="1816478875" sldId="304"/>
            <ac:spMk id="13" creationId="{95751C21-1F97-73F5-A6AA-760B92FF0766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5:45:47.443" v="225" actId="1076"/>
          <ac:spMkLst>
            <pc:docMk/>
            <pc:sldMk cId="1816478875" sldId="304"/>
            <ac:spMk id="15" creationId="{87F89770-5B17-DBCE-A3AF-CC549F093F15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32:19.105" v="109" actId="20577"/>
          <ac:spMkLst>
            <pc:docMk/>
            <pc:sldMk cId="1816478875" sldId="304"/>
            <ac:spMk id="295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2:21.659" v="236" actId="20577"/>
          <ac:spMkLst>
            <pc:docMk/>
            <pc:sldMk cId="1816478875" sldId="304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5:45:47.365" v="219" actId="1076"/>
          <ac:picMkLst>
            <pc:docMk/>
            <pc:sldMk cId="1816478875" sldId="304"/>
            <ac:picMk id="2" creationId="{46497498-4AFA-730F-72CE-624D1835DCEB}"/>
          </ac:picMkLst>
        </pc:picChg>
        <pc:picChg chg="add del mod">
          <ac:chgData name="Rolando Rojas Sanfuentes (Alumno)" userId="S::rolando.rojass@usm.cl::2c56a9b6-e5a8-48f6-bb7c-ce0866612bbb" providerId="AD" clId="Web-{48094A1A-1C98-BD2F-AFDE-7E89D47FED78}" dt="2023-10-17T15:45:33.458" v="218"/>
          <ac:picMkLst>
            <pc:docMk/>
            <pc:sldMk cId="1816478875" sldId="304"/>
            <ac:picMk id="3" creationId="{4A80D69A-45B5-EDEF-7EF2-EA790B3D7BE8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41:52.951" v="163"/>
          <ac:picMkLst>
            <pc:docMk/>
            <pc:sldMk cId="1816478875" sldId="304"/>
            <ac:picMk id="7" creationId="{A08D7D8C-7A0E-56B5-62CA-B4BB634F82F9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42:23.718" v="175"/>
          <ac:picMkLst>
            <pc:docMk/>
            <pc:sldMk cId="1816478875" sldId="304"/>
            <ac:picMk id="12" creationId="{D796DBE7-AAC6-E240-C659-D6F7EF7DEB9C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42:25.249" v="176"/>
          <ac:picMkLst>
            <pc:docMk/>
            <pc:sldMk cId="1816478875" sldId="304"/>
            <ac:picMk id="14" creationId="{550B8B54-8ED1-713A-4F60-3C64E1D10175}"/>
          </ac:picMkLst>
        </pc:picChg>
      </pc:sldChg>
      <pc:sldChg chg="addSp delSp modSp">
        <pc:chgData name="Rolando Rojas Sanfuentes (Alumno)" userId="S::rolando.rojass@usm.cl::2c56a9b6-e5a8-48f6-bb7c-ce0866612bbb" providerId="AD" clId="Web-{48094A1A-1C98-BD2F-AFDE-7E89D47FED78}" dt="2023-10-17T15:57:46.575" v="298" actId="20577"/>
        <pc:sldMkLst>
          <pc:docMk/>
          <pc:sldMk cId="4269378765" sldId="305"/>
        </pc:sldMkLst>
        <pc:spChg chg="mod">
          <ac:chgData name="Rolando Rojas Sanfuentes (Alumno)" userId="S::rolando.rojass@usm.cl::2c56a9b6-e5a8-48f6-bb7c-ce0866612bbb" providerId="AD" clId="Web-{48094A1A-1C98-BD2F-AFDE-7E89D47FED78}" dt="2023-10-17T15:56:07.681" v="263" actId="20577"/>
          <ac:spMkLst>
            <pc:docMk/>
            <pc:sldMk cId="4269378765" sldId="305"/>
            <ac:spMk id="7" creationId="{7D313FC0-DCA9-DD80-072F-11D07DE092AB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6:19.385" v="265" actId="14100"/>
          <ac:spMkLst>
            <pc:docMk/>
            <pc:sldMk cId="4269378765" sldId="305"/>
            <ac:spMk id="10" creationId="{83E389B4-56A3-0683-DDCA-8D09994DA1DE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7:46.575" v="298" actId="20577"/>
          <ac:spMkLst>
            <pc:docMk/>
            <pc:sldMk cId="4269378765" sldId="305"/>
            <ac:spMk id="295" creationId="{00000000-0000-0000-0000-000000000000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5:06.836" v="237" actId="14100"/>
          <ac:spMkLst>
            <pc:docMk/>
            <pc:sldMk cId="4269378765" sldId="305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5:57:04.995" v="272" actId="1076"/>
          <ac:picMkLst>
            <pc:docMk/>
            <pc:sldMk cId="4269378765" sldId="305"/>
            <ac:picMk id="2" creationId="{150B3E57-0FEF-CF9C-ED35-58C28E252BFA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5:57:28.762" v="277" actId="1076"/>
          <ac:picMkLst>
            <pc:docMk/>
            <pc:sldMk cId="4269378765" sldId="305"/>
            <ac:picMk id="3" creationId="{4241A5DF-2238-78E0-06AA-AE3062192E05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57:06.886" v="273"/>
          <ac:picMkLst>
            <pc:docMk/>
            <pc:sldMk cId="4269378765" sldId="305"/>
            <ac:picMk id="6" creationId="{957B6181-B6E7-DBF8-BF07-9B678EF0948A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56:41.854" v="266"/>
          <ac:picMkLst>
            <pc:docMk/>
            <pc:sldMk cId="4269378765" sldId="305"/>
            <ac:picMk id="9" creationId="{A26EC2F1-CAEC-D5D8-CA17-36682E242E0E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48094A1A-1C98-BD2F-AFDE-7E89D47FED78}" dt="2023-10-17T16:04:10.102" v="406" actId="1076"/>
        <pc:sldMkLst>
          <pc:docMk/>
          <pc:sldMk cId="130978505" sldId="319"/>
        </pc:sldMkLst>
        <pc:spChg chg="add del mod">
          <ac:chgData name="Rolando Rojas Sanfuentes (Alumno)" userId="S::rolando.rojass@usm.cl::2c56a9b6-e5a8-48f6-bb7c-ce0866612bbb" providerId="AD" clId="Web-{48094A1A-1C98-BD2F-AFDE-7E89D47FED78}" dt="2023-10-17T15:59:06.218" v="311"/>
          <ac:spMkLst>
            <pc:docMk/>
            <pc:sldMk cId="130978505" sldId="319"/>
            <ac:spMk id="3" creationId="{C1D0AF73-4F30-327B-9980-98A327D8DD3C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9:54.798" v="344" actId="1076"/>
          <ac:spMkLst>
            <pc:docMk/>
            <pc:sldMk cId="130978505" sldId="319"/>
            <ac:spMk id="7" creationId="{7D313FC0-DCA9-DD80-072F-11D07DE092AB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8:45.749" v="306" actId="1076"/>
          <ac:spMkLst>
            <pc:docMk/>
            <pc:sldMk cId="130978505" sldId="319"/>
            <ac:spMk id="10" creationId="{83E389B4-56A3-0683-DDCA-8D09994DA1DE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6:03:28.054" v="398" actId="1076"/>
          <ac:spMkLst>
            <pc:docMk/>
            <pc:sldMk cId="130978505" sldId="319"/>
            <ac:spMk id="11" creationId="{7498B5A7-02C6-6080-1A99-27691BEE1B30}"/>
          </ac:spMkLst>
        </pc:spChg>
        <pc:spChg chg="add mod">
          <ac:chgData name="Rolando Rojas Sanfuentes (Alumno)" userId="S::rolando.rojass@usm.cl::2c56a9b6-e5a8-48f6-bb7c-ce0866612bbb" providerId="AD" clId="Web-{48094A1A-1C98-BD2F-AFDE-7E89D47FED78}" dt="2023-10-17T16:03:28.070" v="399" actId="1076"/>
          <ac:spMkLst>
            <pc:docMk/>
            <pc:sldMk cId="130978505" sldId="319"/>
            <ac:spMk id="12" creationId="{0F5FAE7C-B3A6-B656-24A5-12BEC5A276AC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5:58:24.889" v="304" actId="20577"/>
          <ac:spMkLst>
            <pc:docMk/>
            <pc:sldMk cId="130978505" sldId="319"/>
            <ac:spMk id="295" creationId="{00000000-0000-0000-0000-000000000000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5:58:41.577" v="305"/>
          <ac:spMkLst>
            <pc:docMk/>
            <pc:sldMk cId="130978505" sldId="319"/>
            <ac:spMk id="297" creationId="{00000000-0000-0000-0000-000000000000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5:59:03.327" v="310" actId="1076"/>
          <ac:picMkLst>
            <pc:docMk/>
            <pc:sldMk cId="130978505" sldId="319"/>
            <ac:picMk id="4" creationId="{73203C68-6651-B50B-0365-B0F44D803573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5:59:50.282" v="343" actId="1076"/>
          <ac:picMkLst>
            <pc:docMk/>
            <pc:sldMk cId="130978505" sldId="319"/>
            <ac:picMk id="5" creationId="{D08A0CE1-FA55-D2EF-7537-4569B5F2D752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5:59:41.282" v="339"/>
          <ac:picMkLst>
            <pc:docMk/>
            <pc:sldMk cId="130978505" sldId="319"/>
            <ac:picMk id="6" creationId="{957B6181-B6E7-DBF8-BF07-9B678EF0948A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3:28.039" v="397" actId="1076"/>
          <ac:picMkLst>
            <pc:docMk/>
            <pc:sldMk cId="130978505" sldId="319"/>
            <ac:picMk id="8" creationId="{382D3883-CCB2-B5DF-8E78-6018D355924F}"/>
          </ac:picMkLst>
        </pc:picChg>
        <pc:picChg chg="del mod">
          <ac:chgData name="Rolando Rojas Sanfuentes (Alumno)" userId="S::rolando.rojass@usm.cl::2c56a9b6-e5a8-48f6-bb7c-ce0866612bbb" providerId="AD" clId="Web-{48094A1A-1C98-BD2F-AFDE-7E89D47FED78}" dt="2023-10-17T15:58:49.046" v="308"/>
          <ac:picMkLst>
            <pc:docMk/>
            <pc:sldMk cId="130978505" sldId="319"/>
            <ac:picMk id="9" creationId="{A26EC2F1-CAEC-D5D8-CA17-36682E242E0E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3:28.070" v="400" actId="1076"/>
          <ac:picMkLst>
            <pc:docMk/>
            <pc:sldMk cId="130978505" sldId="319"/>
            <ac:picMk id="13" creationId="{6F369189-A9DD-86AB-1E69-9B94FB49F73D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3:47.883" v="403" actId="1076"/>
          <ac:picMkLst>
            <pc:docMk/>
            <pc:sldMk cId="130978505" sldId="319"/>
            <ac:picMk id="14" creationId="{5BE785D3-E2B1-02DC-A1D0-5C17D9EF4E0D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04:10.102" v="406" actId="1076"/>
          <ac:picMkLst>
            <pc:docMk/>
            <pc:sldMk cId="130978505" sldId="319"/>
            <ac:picMk id="15" creationId="{4084AF29-4C78-5DD0-A8D7-E8BD1E3BF28A}"/>
          </ac:picMkLst>
        </pc:picChg>
      </pc:sldChg>
      <pc:sldChg chg="addSp delSp modSp add replId">
        <pc:chgData name="Rolando Rojas Sanfuentes (Alumno)" userId="S::rolando.rojass@usm.cl::2c56a9b6-e5a8-48f6-bb7c-ce0866612bbb" providerId="AD" clId="Web-{48094A1A-1C98-BD2F-AFDE-7E89D47FED78}" dt="2023-10-17T16:20:11.351" v="510" actId="1076"/>
        <pc:sldMkLst>
          <pc:docMk/>
          <pc:sldMk cId="1528362463" sldId="320"/>
        </pc:sldMkLst>
        <pc:spChg chg="del">
          <ac:chgData name="Rolando Rojas Sanfuentes (Alumno)" userId="S::rolando.rojass@usm.cl::2c56a9b6-e5a8-48f6-bb7c-ce0866612bbb" providerId="AD" clId="Web-{48094A1A-1C98-BD2F-AFDE-7E89D47FED78}" dt="2023-10-17T16:08:24.548" v="436"/>
          <ac:spMkLst>
            <pc:docMk/>
            <pc:sldMk cId="1528362463" sldId="320"/>
            <ac:spMk id="7" creationId="{7D313FC0-DCA9-DD80-072F-11D07DE092AB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6:20:05.601" v="505" actId="1076"/>
          <ac:spMkLst>
            <pc:docMk/>
            <pc:sldMk cId="1528362463" sldId="320"/>
            <ac:spMk id="10" creationId="{83E389B4-56A3-0683-DDCA-8D09994DA1DE}"/>
          </ac:spMkLst>
        </pc:spChg>
        <pc:spChg chg="mod">
          <ac:chgData name="Rolando Rojas Sanfuentes (Alumno)" userId="S::rolando.rojass@usm.cl::2c56a9b6-e5a8-48f6-bb7c-ce0866612bbb" providerId="AD" clId="Web-{48094A1A-1C98-BD2F-AFDE-7E89D47FED78}" dt="2023-10-17T16:19:55.788" v="502" actId="1076"/>
          <ac:spMkLst>
            <pc:docMk/>
            <pc:sldMk cId="1528362463" sldId="320"/>
            <ac:spMk id="11" creationId="{7498B5A7-02C6-6080-1A99-27691BEE1B30}"/>
          </ac:spMkLst>
        </pc:spChg>
        <pc:spChg chg="del">
          <ac:chgData name="Rolando Rojas Sanfuentes (Alumno)" userId="S::rolando.rojass@usm.cl::2c56a9b6-e5a8-48f6-bb7c-ce0866612bbb" providerId="AD" clId="Web-{48094A1A-1C98-BD2F-AFDE-7E89D47FED78}" dt="2023-10-17T16:19:42.913" v="499"/>
          <ac:spMkLst>
            <pc:docMk/>
            <pc:sldMk cId="1528362463" sldId="320"/>
            <ac:spMk id="12" creationId="{0F5FAE7C-B3A6-B656-24A5-12BEC5A276AC}"/>
          </ac:spMkLst>
        </pc:spChg>
        <pc:picChg chg="add mod">
          <ac:chgData name="Rolando Rojas Sanfuentes (Alumno)" userId="S::rolando.rojass@usm.cl::2c56a9b6-e5a8-48f6-bb7c-ce0866612bbb" providerId="AD" clId="Web-{48094A1A-1C98-BD2F-AFDE-7E89D47FED78}" dt="2023-10-17T16:20:05.601" v="506" actId="1076"/>
          <ac:picMkLst>
            <pc:docMk/>
            <pc:sldMk cId="1528362463" sldId="320"/>
            <ac:picMk id="2" creationId="{5771532D-C72F-43B4-FC3D-020FD3636A0D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05.617" v="507" actId="1076"/>
          <ac:picMkLst>
            <pc:docMk/>
            <pc:sldMk cId="1528362463" sldId="320"/>
            <ac:picMk id="3" creationId="{8F589843-C3CE-5614-E34B-7222CB56C587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08:13.219" v="432"/>
          <ac:picMkLst>
            <pc:docMk/>
            <pc:sldMk cId="1528362463" sldId="320"/>
            <ac:picMk id="4" creationId="{73203C68-6651-B50B-0365-B0F44D803573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08:14.516" v="433"/>
          <ac:picMkLst>
            <pc:docMk/>
            <pc:sldMk cId="1528362463" sldId="320"/>
            <ac:picMk id="5" creationId="{D08A0CE1-FA55-D2EF-7537-4569B5F2D752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05.617" v="508" actId="1076"/>
          <ac:picMkLst>
            <pc:docMk/>
            <pc:sldMk cId="1528362463" sldId="320"/>
            <ac:picMk id="6" creationId="{A953160C-7705-474E-FC0B-75EF5AEF8E1B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18:10.425" v="489"/>
          <ac:picMkLst>
            <pc:docMk/>
            <pc:sldMk cId="1528362463" sldId="320"/>
            <ac:picMk id="8" creationId="{382D3883-CCB2-B5DF-8E78-6018D355924F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05.632" v="509" actId="1076"/>
          <ac:picMkLst>
            <pc:docMk/>
            <pc:sldMk cId="1528362463" sldId="320"/>
            <ac:picMk id="9" creationId="{BA742215-4D01-9760-66D1-92DA3601FB5E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19:44.819" v="500"/>
          <ac:picMkLst>
            <pc:docMk/>
            <pc:sldMk cId="1528362463" sldId="320"/>
            <ac:picMk id="13" creationId="{6F369189-A9DD-86AB-1E69-9B94FB49F73D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08:26.079" v="437"/>
          <ac:picMkLst>
            <pc:docMk/>
            <pc:sldMk cId="1528362463" sldId="320"/>
            <ac:picMk id="14" creationId="{5BE785D3-E2B1-02DC-A1D0-5C17D9EF4E0D}"/>
          </ac:picMkLst>
        </pc:picChg>
        <pc:picChg chg="del">
          <ac:chgData name="Rolando Rojas Sanfuentes (Alumno)" userId="S::rolando.rojass@usm.cl::2c56a9b6-e5a8-48f6-bb7c-ce0866612bbb" providerId="AD" clId="Web-{48094A1A-1C98-BD2F-AFDE-7E89D47FED78}" dt="2023-10-17T16:19:46.491" v="501"/>
          <ac:picMkLst>
            <pc:docMk/>
            <pc:sldMk cId="1528362463" sldId="320"/>
            <ac:picMk id="15" creationId="{4084AF29-4C78-5DD0-A8D7-E8BD1E3BF28A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20:11.351" v="510" actId="1076"/>
          <ac:picMkLst>
            <pc:docMk/>
            <pc:sldMk cId="1528362463" sldId="320"/>
            <ac:picMk id="16" creationId="{B34D5EE4-5595-F84A-5BE0-73226A777CFF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19:55.788" v="503" actId="1076"/>
          <ac:picMkLst>
            <pc:docMk/>
            <pc:sldMk cId="1528362463" sldId="320"/>
            <ac:picMk id="17" creationId="{AD18205F-06F9-EB44-1D21-96AD777E9B35}"/>
          </ac:picMkLst>
        </pc:picChg>
        <pc:picChg chg="add mod">
          <ac:chgData name="Rolando Rojas Sanfuentes (Alumno)" userId="S::rolando.rojass@usm.cl::2c56a9b6-e5a8-48f6-bb7c-ce0866612bbb" providerId="AD" clId="Web-{48094A1A-1C98-BD2F-AFDE-7E89D47FED78}" dt="2023-10-17T16:19:55.804" v="504" actId="1076"/>
          <ac:picMkLst>
            <pc:docMk/>
            <pc:sldMk cId="1528362463" sldId="320"/>
            <ac:picMk id="18" creationId="{8C233525-06F6-9188-2AB3-25CE8C29B4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72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690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139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6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9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7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5510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641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826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2363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573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617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2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800" dirty="0" err="1">
                <a:solidFill>
                  <a:schemeClr val="tx1"/>
                </a:solidFill>
              </a:rPr>
              <a:t>Ayudantía</a:t>
            </a:r>
            <a:r>
              <a:rPr lang="en" sz="2800" dirty="0">
                <a:solidFill>
                  <a:schemeClr val="tx1"/>
                </a:solidFill>
              </a:rPr>
              <a:t> 9:</a:t>
            </a:r>
            <a:br>
              <a:rPr lang="en" dirty="0"/>
            </a:br>
            <a:r>
              <a:rPr lang="en" dirty="0" err="1">
                <a:solidFill>
                  <a:schemeClr val="tx1"/>
                </a:solidFill>
              </a:rPr>
              <a:t>Diccionarios</a:t>
            </a:r>
            <a:r>
              <a:rPr lang="en" dirty="0">
                <a:solidFill>
                  <a:schemeClr val="tx1"/>
                </a:solidFill>
              </a:rPr>
              <a:t> 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Rolando Rojas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C79FC262-98EA-9427-5A5B-8ED04FD20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57" y="1816340"/>
            <a:ext cx="1542800" cy="74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25313" y="445691"/>
            <a:ext cx="3965112" cy="442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&lt;/</a:t>
            </a:r>
            <a:r>
              <a:rPr lang="en" sz="2800">
                <a:solidFill>
                  <a:schemeClr val="lt2"/>
                </a:solidFill>
              </a:rPr>
              <a:t> </a:t>
            </a:r>
            <a:r>
              <a:rPr lang="en" sz="2800">
                <a:solidFill>
                  <a:schemeClr val="tx1"/>
                </a:solidFill>
              </a:rPr>
              <a:t>Ejercicio 1</a:t>
            </a:r>
            <a:endParaRPr sz="280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87312" y="881500"/>
            <a:ext cx="8276398" cy="2655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i="1" dirty="0"/>
              <a:t>Jimmy McGill, un prestigioso abogado, requiere ayuda con el manejo de datos de sus clientes. Teniendo el diccionario clientes cuyas llaves son nombres y sus valores otros diccionarios. Estos diccionarios asociados a cada abogado contienen datos de:</a:t>
            </a:r>
          </a:p>
          <a:p>
            <a:pPr marL="171450" indent="-171450">
              <a:buFont typeface="Arial"/>
              <a:buChar char="•"/>
            </a:pPr>
            <a:r>
              <a:rPr lang="es-MX" i="1" dirty="0"/>
              <a:t>Los juicios solicitados por mes, bajo la llave ’juicios’ que asocia una lista de listas con la forma[mes, cantidad].</a:t>
            </a:r>
          </a:p>
          <a:p>
            <a:pPr marL="171450" indent="-171450">
              <a:buFont typeface="Arial"/>
              <a:buChar char="•"/>
            </a:pPr>
            <a:r>
              <a:rPr lang="es-MX" i="1" dirty="0"/>
              <a:t>La edad del cliente </a:t>
            </a:r>
          </a:p>
          <a:p>
            <a:pPr marL="171450" indent="-171450">
              <a:buFont typeface="Arial"/>
              <a:buChar char="•"/>
            </a:pPr>
            <a:r>
              <a:rPr lang="es-MX" i="1" dirty="0"/>
              <a:t>Las empresas que ha defendido el abogado bajo la llave ’empresas’ que asocia una lista de </a:t>
            </a:r>
            <a:r>
              <a:rPr lang="es-MX" i="1" err="1"/>
              <a:t>strings</a:t>
            </a:r>
            <a:endParaRPr lang="es-MX" i="1"/>
          </a:p>
          <a:p>
            <a:pPr marL="0" indent="0"/>
            <a:endParaRPr lang="es-MX" i="1" dirty="0"/>
          </a:p>
          <a:p>
            <a:pPr marL="0" indent="0"/>
            <a:r>
              <a:rPr lang="es-MX" sz="1100" dirty="0"/>
              <a:t>clientes={ '</a:t>
            </a:r>
            <a:r>
              <a:rPr lang="es-MX" sz="1100" dirty="0" err="1"/>
              <a:t>mike</a:t>
            </a:r>
            <a:r>
              <a:rPr lang="es-MX" sz="1100" dirty="0"/>
              <a:t>’ : { 'juicios’ : [ ['julio’ , 3], ['agosto’ , 1], ['octubre’ , 4]],             ‘edad’ : 35,            </a:t>
            </a:r>
          </a:p>
          <a:p>
            <a:pPr marL="0" indent="0"/>
            <a:r>
              <a:rPr lang="es-MX" sz="1100" dirty="0"/>
              <a:t>'empresas’ : [ '</a:t>
            </a:r>
            <a:r>
              <a:rPr lang="es-MX" sz="1100" dirty="0" err="1"/>
              <a:t>google</a:t>
            </a:r>
            <a:r>
              <a:rPr lang="es-MX" sz="1100" dirty="0"/>
              <a:t>’ , '</a:t>
            </a:r>
            <a:r>
              <a:rPr lang="es-MX" sz="1100" dirty="0" err="1"/>
              <a:t>samsung</a:t>
            </a:r>
            <a:r>
              <a:rPr lang="es-MX" sz="1100" dirty="0"/>
              <a:t>’ , '</a:t>
            </a:r>
            <a:r>
              <a:rPr lang="es-MX" sz="1100" dirty="0" err="1"/>
              <a:t>ciac</a:t>
            </a:r>
            <a:r>
              <a:rPr lang="es-MX" sz="1100" dirty="0"/>
              <a:t>’ ] } ,</a:t>
            </a:r>
          </a:p>
          <a:p>
            <a:pPr marL="0" indent="0"/>
            <a:endParaRPr lang="es-MX" sz="1100" dirty="0"/>
          </a:p>
          <a:p>
            <a:pPr marL="0" indent="0"/>
            <a:r>
              <a:rPr lang="es-MX" sz="1100" dirty="0"/>
              <a:t>'</a:t>
            </a:r>
            <a:r>
              <a:rPr lang="es-MX" sz="1100" err="1"/>
              <a:t>rachel</a:t>
            </a:r>
            <a:r>
              <a:rPr lang="es-MX" sz="1100" dirty="0"/>
              <a:t>’ : { 'juicios’ : [ [ 'enero’ , 3] , [ 'marzo’ , 4 ] , [ 'julio’ , 8 ] ],              </a:t>
            </a:r>
          </a:p>
          <a:p>
            <a:pPr marL="0" indent="0"/>
            <a:r>
              <a:rPr lang="es-MX" sz="1100" dirty="0"/>
              <a:t>‘edad’ : 70,             </a:t>
            </a:r>
          </a:p>
          <a:p>
            <a:pPr marL="0" indent="0"/>
            <a:r>
              <a:rPr lang="es-MX" sz="1100" dirty="0"/>
              <a:t>'empresas’ : [ '</a:t>
            </a:r>
            <a:r>
              <a:rPr lang="es-MX" sz="1100" err="1"/>
              <a:t>google</a:t>
            </a:r>
            <a:r>
              <a:rPr lang="es-MX" sz="1100" dirty="0"/>
              <a:t>’ , '</a:t>
            </a:r>
            <a:r>
              <a:rPr lang="es-MX" sz="1100" err="1"/>
              <a:t>codelco</a:t>
            </a:r>
            <a:r>
              <a:rPr lang="es-MX" sz="1100" dirty="0"/>
              <a:t>’ ] } ,  </a:t>
            </a:r>
          </a:p>
          <a:p>
            <a:pPr marL="0" indent="0"/>
            <a:endParaRPr lang="es-MX" sz="1100" dirty="0"/>
          </a:p>
          <a:p>
            <a:pPr marL="0" indent="0"/>
            <a:r>
              <a:rPr lang="es-MX" sz="1100" dirty="0"/>
              <a:t>'</a:t>
            </a:r>
            <a:r>
              <a:rPr lang="es-MX" sz="1100" err="1"/>
              <a:t>harvey</a:t>
            </a:r>
            <a:r>
              <a:rPr lang="es-MX" sz="1100" dirty="0"/>
              <a:t>’ : { 'juicios’ : [ [ 'enero’ , 5 ] , [ 'febrero’ , 12] , [ 'julio’ , 24] ],              ‘edad’ : 18,             </a:t>
            </a:r>
          </a:p>
          <a:p>
            <a:pPr marL="0" indent="0"/>
            <a:r>
              <a:rPr lang="es-MX" sz="1100" dirty="0"/>
              <a:t>'empresas’ : [ 'mesa verde’ , '</a:t>
            </a:r>
            <a:r>
              <a:rPr lang="es-MX" sz="1100" err="1"/>
              <a:t>samsung</a:t>
            </a:r>
            <a:r>
              <a:rPr lang="es-MX" sz="1100" dirty="0"/>
              <a:t>’ ] }    }</a:t>
            </a:r>
          </a:p>
          <a:p>
            <a:pPr marL="0" indent="0"/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328482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25313" y="445691"/>
            <a:ext cx="3965112" cy="442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&lt;/</a:t>
            </a:r>
            <a:r>
              <a:rPr lang="en" sz="2800">
                <a:solidFill>
                  <a:schemeClr val="lt2"/>
                </a:solidFill>
              </a:rPr>
              <a:t> </a:t>
            </a:r>
            <a:r>
              <a:rPr lang="en" sz="2800">
                <a:solidFill>
                  <a:schemeClr val="tx1"/>
                </a:solidFill>
              </a:rPr>
              <a:t>Ejercicio 1</a:t>
            </a:r>
            <a:endParaRPr sz="280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87312" y="881500"/>
            <a:ext cx="8276398" cy="3648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i="1" dirty="0"/>
              <a:t>Se deben crear las siguientes funciones:</a:t>
            </a:r>
          </a:p>
          <a:p>
            <a:pPr marL="0" indent="0"/>
            <a:r>
              <a:rPr lang="es-MX" b="1" i="1" dirty="0" err="1"/>
              <a:t>juicios_por_mes</a:t>
            </a:r>
            <a:r>
              <a:rPr lang="es-MX" b="1" i="1" dirty="0"/>
              <a:t>(clientes)</a:t>
            </a:r>
            <a:r>
              <a:rPr lang="es-MX" i="1" dirty="0"/>
              <a:t>: que reciba el diccionario clientes y retorne un diccionario que asocie el mes con la cantidad total de juicios realizados.</a:t>
            </a:r>
          </a:p>
          <a:p>
            <a:pPr marL="0" indent="0"/>
            <a:endParaRPr lang="es-MX" i="1" dirty="0"/>
          </a:p>
          <a:p>
            <a:pPr marL="0" indent="0"/>
            <a:endParaRPr lang="es-MX" i="1" dirty="0"/>
          </a:p>
          <a:p>
            <a:pPr marL="0" indent="0"/>
            <a:endParaRPr lang="es-MX" i="1" dirty="0"/>
          </a:p>
          <a:p>
            <a:pPr marL="0" indent="0"/>
            <a:endParaRPr lang="es-MX" b="1" i="1" dirty="0"/>
          </a:p>
          <a:p>
            <a:pPr marL="0" indent="0"/>
            <a:endParaRPr lang="es-MX" b="1" i="1" dirty="0"/>
          </a:p>
          <a:p>
            <a:pPr marL="0" indent="0"/>
            <a:endParaRPr lang="es-MX" b="1" i="1" dirty="0"/>
          </a:p>
          <a:p>
            <a:pPr marL="0" indent="0"/>
            <a:r>
              <a:rPr lang="es-MX" b="1" i="1" dirty="0" err="1"/>
              <a:t>total_juicios</a:t>
            </a:r>
            <a:r>
              <a:rPr lang="es-MX" b="1" i="1" dirty="0"/>
              <a:t>(clientes)</a:t>
            </a:r>
            <a:r>
              <a:rPr lang="es-MX" i="1" dirty="0"/>
              <a:t> que reciba el nombre de un cliente y retorne un entero con la cantidad total de juicios en los que ha estado. Asuma que el diccionario clientes es una variable global del programa.</a:t>
            </a:r>
          </a:p>
          <a:p>
            <a:pPr marL="0" indent="0"/>
            <a:endParaRPr lang="es-MX" i="1" dirty="0"/>
          </a:p>
          <a:p>
            <a:pPr marL="0" indent="0"/>
            <a:endParaRPr lang="es-MX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172A48-CC34-4237-D916-8E534A3D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365" y="1690732"/>
            <a:ext cx="5553075" cy="6122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CF47FD-1769-FFC2-359D-94B355160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132" y="3391625"/>
            <a:ext cx="5587093" cy="61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2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425313" y="445691"/>
            <a:ext cx="3965112" cy="4421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2"/>
                </a:solidFill>
              </a:rPr>
              <a:t>&lt;/</a:t>
            </a:r>
            <a:r>
              <a:rPr lang="en" sz="2800">
                <a:solidFill>
                  <a:schemeClr val="lt2"/>
                </a:solidFill>
              </a:rPr>
              <a:t> </a:t>
            </a:r>
            <a:r>
              <a:rPr lang="en" sz="2800">
                <a:solidFill>
                  <a:schemeClr val="tx1"/>
                </a:solidFill>
              </a:rPr>
              <a:t>Ejercicio 1: solución</a:t>
            </a:r>
            <a:endParaRPr sz="28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8E0411-EF38-B229-AAE0-1F4AC9CA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329" y="1125672"/>
            <a:ext cx="4865913" cy="319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7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127513" y="583311"/>
            <a:ext cx="3385930" cy="151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rgbClr val="00B050"/>
                </a:solidFill>
              </a:rPr>
              <a:t>N</a:t>
            </a:r>
            <a:r>
              <a:rPr lang="en" sz="3600">
                <a:solidFill>
                  <a:srgbClr val="00B050"/>
                </a:solidFill>
              </a:rPr>
              <a:t>o hay tarea esta semana</a:t>
            </a:r>
            <a:r>
              <a:rPr lang="en" sz="2400">
                <a:solidFill>
                  <a:srgbClr val="00B050"/>
                </a:solidFill>
              </a:rPr>
              <a:t> </a:t>
            </a:r>
            <a:endParaRPr sz="240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86F3C0-47C7-C390-4B7F-2393C2F7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91" y="1815547"/>
            <a:ext cx="2551818" cy="21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3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err="1">
                <a:solidFill>
                  <a:schemeClr val="tx1"/>
                </a:solidFill>
              </a:rPr>
              <a:t>Ayudantía</a:t>
            </a:r>
            <a:r>
              <a:rPr lang="en" sz="2800" dirty="0">
                <a:solidFill>
                  <a:schemeClr val="tx1"/>
                </a:solidFill>
              </a:rPr>
              <a:t> 9:</a:t>
            </a:r>
            <a:br>
              <a:rPr lang="en" dirty="0"/>
            </a:br>
            <a:r>
              <a:rPr lang="en" dirty="0" err="1">
                <a:solidFill>
                  <a:schemeClr val="tx1"/>
                </a:solidFill>
              </a:rPr>
              <a:t>Diccionarios</a:t>
            </a:r>
            <a:endParaRPr dirty="0" err="1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Rolando Rojas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550;p46">
            <a:extLst>
              <a:ext uri="{FF2B5EF4-FFF2-40B4-BE49-F238E27FC236}">
                <a16:creationId xmlns:a16="http://schemas.microsoft.com/office/drawing/2014/main" id="{019E3164-4F48-2494-47B7-8FF96DF4C268}"/>
              </a:ext>
            </a:extLst>
          </p:cNvPr>
          <p:cNvSpPr txBox="1">
            <a:spLocks/>
          </p:cNvSpPr>
          <p:nvPr/>
        </p:nvSpPr>
        <p:spPr>
          <a:xfrm>
            <a:off x="888325" y="3481400"/>
            <a:ext cx="329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/>
              <a:t>¿</a:t>
            </a:r>
            <a:r>
              <a:rPr lang="en-US" b="1" err="1"/>
              <a:t>Dudas</a:t>
            </a:r>
            <a:r>
              <a:rPr lang="en-US" b="1"/>
              <a:t>?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/>
              <a:t>rolando.rojass@usm.cl</a:t>
            </a:r>
          </a:p>
        </p:txBody>
      </p:sp>
      <p:pic>
        <p:nvPicPr>
          <p:cNvPr id="3" name="Imagen 2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0228F13B-1299-2D1F-B0A2-2982DF5C8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57" y="1816340"/>
            <a:ext cx="1542800" cy="74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41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2911"/>
            <a:ext cx="3782543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Introducción</a:t>
            </a:r>
            <a:r>
              <a:rPr lang="en"/>
              <a:t> a </a:t>
            </a:r>
            <a:r>
              <a:rPr lang="en" err="1"/>
              <a:t>Diccionarios</a:t>
            </a:r>
            <a:endParaRPr err="1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2893" y="2913986"/>
            <a:ext cx="3851902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err="1"/>
              <a:t>Uso</a:t>
            </a:r>
            <a:r>
              <a:rPr lang="en-US"/>
              <a:t> de </a:t>
            </a:r>
            <a:r>
              <a:rPr lang="en-US" err="1"/>
              <a:t>diccionarios</a:t>
            </a:r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3996" y="4270309"/>
            <a:ext cx="3825384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L" dirty="0"/>
              <a:t>Consideraciones importantes</a:t>
            </a:r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7" y="334834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 </a:t>
            </a:r>
            <a:r>
              <a:rPr lang="en"/>
              <a:t>Temas a tratar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37580" y="2244784"/>
            <a:ext cx="3851989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Recorriendo</a:t>
            </a:r>
            <a:r>
              <a:rPr lang="en"/>
              <a:t> </a:t>
            </a:r>
            <a:r>
              <a:rPr lang="en" err="1"/>
              <a:t>diccionarios</a:t>
            </a:r>
            <a:endParaRPr err="1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4795" y="1615897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04}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37580" y="3017787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{05}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6080787" y="352872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Ejercicios </a:t>
            </a:r>
            <a:br>
              <a:rPr lang="en"/>
            </a:br>
            <a:r>
              <a:rPr lang="en"/>
              <a:t>Preguntas </a:t>
            </a:r>
            <a:br>
              <a:rPr lang="en"/>
            </a:br>
            <a:r>
              <a:rPr lang="en"/>
              <a:t>Tarea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err="1">
                <a:solidFill>
                  <a:schemeClr val="tx1"/>
                </a:solidFill>
              </a:rPr>
              <a:t>Introducción</a:t>
            </a:r>
            <a:r>
              <a:rPr lang="en">
                <a:solidFill>
                  <a:schemeClr val="tx1"/>
                </a:solidFill>
              </a:rPr>
              <a:t> a </a:t>
            </a:r>
            <a:r>
              <a:rPr lang="en" err="1">
                <a:solidFill>
                  <a:schemeClr val="tx1"/>
                </a:solidFill>
              </a:rPr>
              <a:t>Diccionarios</a:t>
            </a:r>
            <a:endParaRPr err="1"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21979" y="1228060"/>
            <a:ext cx="7824657" cy="19731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sz="1600"/>
              <a:t>Un diccionario es una estructura de datos no ordenada con pares clave-valor. Cada elemento en un diccionario tiene una clave única asociada a un valor. La clave funciona como un identificador que permite acceder al valor asociado.</a:t>
            </a:r>
          </a:p>
          <a:p>
            <a:pPr marL="0" indent="0"/>
            <a:r>
              <a:rPr lang="es-MX" sz="1600"/>
              <a:t>En el caso de Python, un diccionario se define mediante llaves </a:t>
            </a:r>
            <a:r>
              <a:rPr lang="es-MX" sz="1600">
                <a:latin typeface="Consolas"/>
              </a:rPr>
              <a:t>{}</a:t>
            </a:r>
            <a:r>
              <a:rPr lang="es-MX" sz="1600"/>
              <a:t> y consiste en una serie de pares clave-valor separados por comas:</a:t>
            </a:r>
            <a:endParaRPr lang="es-MX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497498-4AFA-730F-72CE-624D1835D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2" y="3494279"/>
            <a:ext cx="7600949" cy="570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60859-EF40-393F-2DD9-98816BC28085}"/>
              </a:ext>
            </a:extLst>
          </p:cNvPr>
          <p:cNvSpPr txBox="1"/>
          <p:nvPr/>
        </p:nvSpPr>
        <p:spPr>
          <a:xfrm>
            <a:off x="3286125" y="3864428"/>
            <a:ext cx="7143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>
                <a:solidFill>
                  <a:srgbClr val="FF0000"/>
                </a:solidFill>
              </a:rPr>
              <a:t>clave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09E33-03F4-1E88-8681-10801DBEB674}"/>
              </a:ext>
            </a:extLst>
          </p:cNvPr>
          <p:cNvSpPr txBox="1"/>
          <p:nvPr/>
        </p:nvSpPr>
        <p:spPr>
          <a:xfrm>
            <a:off x="5136696" y="3837213"/>
            <a:ext cx="7143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>
                <a:solidFill>
                  <a:srgbClr val="FF0000"/>
                </a:solidFill>
              </a:rPr>
              <a:t>clave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A56EE-1F38-5E6C-A761-95D3B23383C4}"/>
              </a:ext>
            </a:extLst>
          </p:cNvPr>
          <p:cNvSpPr txBox="1"/>
          <p:nvPr/>
        </p:nvSpPr>
        <p:spPr>
          <a:xfrm>
            <a:off x="6912428" y="3837213"/>
            <a:ext cx="7143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>
                <a:solidFill>
                  <a:srgbClr val="FF0000"/>
                </a:solidFill>
              </a:rPr>
              <a:t>clave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D857A-0F66-972D-25B1-9AED2B4024D1}"/>
              </a:ext>
            </a:extLst>
          </p:cNvPr>
          <p:cNvSpPr txBox="1"/>
          <p:nvPr/>
        </p:nvSpPr>
        <p:spPr>
          <a:xfrm>
            <a:off x="4218214" y="3864427"/>
            <a:ext cx="7143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>
                <a:solidFill>
                  <a:srgbClr val="FF0000"/>
                </a:solidFill>
              </a:rPr>
              <a:t>valor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51C21-1F97-73F5-A6AA-760B92FF0766}"/>
              </a:ext>
            </a:extLst>
          </p:cNvPr>
          <p:cNvSpPr txBox="1"/>
          <p:nvPr/>
        </p:nvSpPr>
        <p:spPr>
          <a:xfrm>
            <a:off x="6109607" y="3837213"/>
            <a:ext cx="7143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>
                <a:solidFill>
                  <a:srgbClr val="FF0000"/>
                </a:solidFill>
              </a:rPr>
              <a:t>valor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F89770-5B17-DBCE-A3AF-CC549F093F15}"/>
              </a:ext>
            </a:extLst>
          </p:cNvPr>
          <p:cNvSpPr txBox="1"/>
          <p:nvPr/>
        </p:nvSpPr>
        <p:spPr>
          <a:xfrm>
            <a:off x="7749268" y="3837213"/>
            <a:ext cx="71437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>
                <a:solidFill>
                  <a:srgbClr val="FF0000"/>
                </a:solidFill>
              </a:rPr>
              <a:t>valor</a:t>
            </a:r>
          </a:p>
        </p:txBody>
      </p:sp>
    </p:spTree>
    <p:extLst>
      <p:ext uri="{BB962C8B-B14F-4D97-AF65-F5344CB8AC3E}">
        <p14:creationId xmlns:p14="http://schemas.microsoft.com/office/powerpoint/2010/main" val="181647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sz="2800" err="1">
                <a:solidFill>
                  <a:schemeClr val="tx1"/>
                </a:solidFill>
              </a:rPr>
              <a:t>Introducción</a:t>
            </a:r>
            <a:r>
              <a:rPr lang="en" sz="2800">
                <a:solidFill>
                  <a:schemeClr val="tx1"/>
                </a:solidFill>
              </a:rPr>
              <a:t> a </a:t>
            </a:r>
            <a:r>
              <a:rPr lang="en" sz="2800" err="1">
                <a:solidFill>
                  <a:schemeClr val="tx1"/>
                </a:solidFill>
              </a:rPr>
              <a:t>Diccionarios</a:t>
            </a:r>
            <a:r>
              <a:rPr lang="en" sz="2800">
                <a:solidFill>
                  <a:schemeClr val="tx1"/>
                </a:solidFill>
              </a:rPr>
              <a:t> (2/2)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22621" y="1262078"/>
            <a:ext cx="3647265" cy="3422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sz="1600"/>
              <a:t>Es como una lista, pero en lugar de usar índices numéricos para acceder a los elementos, utilizas "claves" que pueden ser palabras o frases. Cada "clave" tiene asociado un "valor". Es como un diccionario de palabras en el que buscas la definición de una palabra (la clave) y obtienes la información relacionada (el valor).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s-MX" sz="1600" i="1"/>
          </a:p>
        </p:txBody>
      </p:sp>
      <p:sp>
        <p:nvSpPr>
          <p:cNvPr id="7" name="Google Shape;237;p29">
            <a:extLst>
              <a:ext uri="{FF2B5EF4-FFF2-40B4-BE49-F238E27FC236}">
                <a16:creationId xmlns:a16="http://schemas.microsoft.com/office/drawing/2014/main" id="{7D313FC0-DCA9-DD80-072F-11D07DE092AB}"/>
              </a:ext>
            </a:extLst>
          </p:cNvPr>
          <p:cNvSpPr txBox="1">
            <a:spLocks/>
          </p:cNvSpPr>
          <p:nvPr/>
        </p:nvSpPr>
        <p:spPr>
          <a:xfrm>
            <a:off x="4661796" y="2625060"/>
            <a:ext cx="3573692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1600">
                <a:solidFill>
                  <a:srgbClr val="0070C0"/>
                </a:solidFill>
              </a:rPr>
              <a:t>Acceder a valor de diccionario:</a:t>
            </a:r>
          </a:p>
        </p:txBody>
      </p:sp>
      <p:sp>
        <p:nvSpPr>
          <p:cNvPr id="10" name="Google Shape;237;p29">
            <a:extLst>
              <a:ext uri="{FF2B5EF4-FFF2-40B4-BE49-F238E27FC236}">
                <a16:creationId xmlns:a16="http://schemas.microsoft.com/office/drawing/2014/main" id="{83E389B4-56A3-0683-DDCA-8D09994DA1DE}"/>
              </a:ext>
            </a:extLst>
          </p:cNvPr>
          <p:cNvSpPr txBox="1">
            <a:spLocks/>
          </p:cNvSpPr>
          <p:nvPr/>
        </p:nvSpPr>
        <p:spPr>
          <a:xfrm>
            <a:off x="4682326" y="1507728"/>
            <a:ext cx="3805013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1600">
                <a:solidFill>
                  <a:srgbClr val="0070C0"/>
                </a:solidFill>
              </a:rPr>
              <a:t>Creación de diccionario: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B3E57-0FEF-CF9C-ED35-58C28E25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936" y="1975938"/>
            <a:ext cx="4879521" cy="2595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1A5DF-2238-78E0-06AA-AE3062192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76" y="3094766"/>
            <a:ext cx="4444092" cy="37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7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sz="2800" err="1">
                <a:solidFill>
                  <a:schemeClr val="tx1"/>
                </a:solidFill>
              </a:rPr>
              <a:t>Uso</a:t>
            </a:r>
            <a:r>
              <a:rPr lang="en" sz="2800">
                <a:solidFill>
                  <a:schemeClr val="tx1"/>
                </a:solidFill>
              </a:rPr>
              <a:t> de </a:t>
            </a:r>
            <a:r>
              <a:rPr lang="en" sz="2800" err="1">
                <a:solidFill>
                  <a:schemeClr val="tx1"/>
                </a:solidFill>
              </a:rPr>
              <a:t>diccionarios</a:t>
            </a:r>
            <a:endParaRPr err="1">
              <a:solidFill>
                <a:schemeClr val="tx1"/>
              </a:solidFill>
            </a:endParaRPr>
          </a:p>
        </p:txBody>
      </p:sp>
      <p:sp>
        <p:nvSpPr>
          <p:cNvPr id="7" name="Google Shape;237;p29">
            <a:extLst>
              <a:ext uri="{FF2B5EF4-FFF2-40B4-BE49-F238E27FC236}">
                <a16:creationId xmlns:a16="http://schemas.microsoft.com/office/drawing/2014/main" id="{7D313FC0-DCA9-DD80-072F-11D07DE092AB}"/>
              </a:ext>
            </a:extLst>
          </p:cNvPr>
          <p:cNvSpPr txBox="1">
            <a:spLocks/>
          </p:cNvSpPr>
          <p:nvPr/>
        </p:nvSpPr>
        <p:spPr>
          <a:xfrm>
            <a:off x="450385" y="1856257"/>
            <a:ext cx="3573692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1600">
                <a:solidFill>
                  <a:srgbClr val="0070C0"/>
                </a:solidFill>
              </a:rPr>
              <a:t>Agregar pares clave-valor:</a:t>
            </a:r>
          </a:p>
        </p:txBody>
      </p:sp>
      <p:sp>
        <p:nvSpPr>
          <p:cNvPr id="10" name="Google Shape;237;p29">
            <a:extLst>
              <a:ext uri="{FF2B5EF4-FFF2-40B4-BE49-F238E27FC236}">
                <a16:creationId xmlns:a16="http://schemas.microsoft.com/office/drawing/2014/main" id="{83E389B4-56A3-0683-DDCA-8D09994DA1DE}"/>
              </a:ext>
            </a:extLst>
          </p:cNvPr>
          <p:cNvSpPr txBox="1">
            <a:spLocks/>
          </p:cNvSpPr>
          <p:nvPr/>
        </p:nvSpPr>
        <p:spPr>
          <a:xfrm>
            <a:off x="450504" y="1262799"/>
            <a:ext cx="3573692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1600">
                <a:solidFill>
                  <a:srgbClr val="0070C0"/>
                </a:solidFill>
              </a:rPr>
              <a:t>Creación de diccionario </a:t>
            </a:r>
            <a:r>
              <a:rPr lang="es-CL" sz="1600" err="1">
                <a:solidFill>
                  <a:srgbClr val="0070C0"/>
                </a:solidFill>
              </a:rPr>
              <a:t>vacio</a:t>
            </a:r>
            <a:r>
              <a:rPr lang="es-CL" sz="1600">
                <a:solidFill>
                  <a:srgbClr val="0070C0"/>
                </a:solidFill>
              </a:rPr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03C68-6651-B50B-0365-B0F44D80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071" y="1319893"/>
            <a:ext cx="2190750" cy="285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A0CE1-FA55-D2EF-7537-4569B5F2D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9793" y="1773796"/>
            <a:ext cx="3287485" cy="6229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D3883-CCB2-B5DF-8E78-6018D3559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597" y="2959415"/>
            <a:ext cx="3824967" cy="517346"/>
          </a:xfrm>
          <a:prstGeom prst="rect">
            <a:avLst/>
          </a:prstGeom>
        </p:spPr>
      </p:pic>
      <p:sp>
        <p:nvSpPr>
          <p:cNvPr id="11" name="Google Shape;237;p29">
            <a:extLst>
              <a:ext uri="{FF2B5EF4-FFF2-40B4-BE49-F238E27FC236}">
                <a16:creationId xmlns:a16="http://schemas.microsoft.com/office/drawing/2014/main" id="{7498B5A7-02C6-6080-1A99-27691BEE1B30}"/>
              </a:ext>
            </a:extLst>
          </p:cNvPr>
          <p:cNvSpPr txBox="1">
            <a:spLocks/>
          </p:cNvSpPr>
          <p:nvPr/>
        </p:nvSpPr>
        <p:spPr>
          <a:xfrm>
            <a:off x="457188" y="2958435"/>
            <a:ext cx="3573692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1600">
                <a:solidFill>
                  <a:srgbClr val="0070C0"/>
                </a:solidFill>
              </a:rPr>
              <a:t>Acceder a valores utilizando clave:</a:t>
            </a:r>
          </a:p>
        </p:txBody>
      </p:sp>
      <p:sp>
        <p:nvSpPr>
          <p:cNvPr id="12" name="Google Shape;237;p29">
            <a:extLst>
              <a:ext uri="{FF2B5EF4-FFF2-40B4-BE49-F238E27FC236}">
                <a16:creationId xmlns:a16="http://schemas.microsoft.com/office/drawing/2014/main" id="{0F5FAE7C-B3A6-B656-24A5-12BEC5A276AC}"/>
              </a:ext>
            </a:extLst>
          </p:cNvPr>
          <p:cNvSpPr txBox="1">
            <a:spLocks/>
          </p:cNvSpPr>
          <p:nvPr/>
        </p:nvSpPr>
        <p:spPr>
          <a:xfrm>
            <a:off x="457187" y="3625184"/>
            <a:ext cx="3573692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1600">
                <a:solidFill>
                  <a:srgbClr val="0070C0"/>
                </a:solidFill>
              </a:rPr>
              <a:t>Modificar un valor: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369189-A9DD-86AB-1E69-9B94FB49F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597" y="3715784"/>
            <a:ext cx="2743200" cy="310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E785D3-E2B1-02DC-A1D0-5C17D9EF4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6596" y="2521020"/>
            <a:ext cx="4117521" cy="2103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84AF29-4C78-5DD0-A8D7-E8BD1E3BF2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6596" y="4174918"/>
            <a:ext cx="4117521" cy="2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accent2"/>
                </a:solidFill>
              </a:rPr>
              <a:t>&lt;/</a:t>
            </a:r>
            <a:r>
              <a:rPr lang="en">
                <a:solidFill>
                  <a:schemeClr val="lt2"/>
                </a:solidFill>
              </a:rPr>
              <a:t> </a:t>
            </a:r>
            <a:r>
              <a:rPr lang="en" sz="2800" err="1">
                <a:solidFill>
                  <a:schemeClr val="tx1"/>
                </a:solidFill>
              </a:rPr>
              <a:t>Uso</a:t>
            </a:r>
            <a:r>
              <a:rPr lang="en" sz="2800">
                <a:solidFill>
                  <a:schemeClr val="tx1"/>
                </a:solidFill>
              </a:rPr>
              <a:t> de </a:t>
            </a:r>
            <a:r>
              <a:rPr lang="en" sz="2800" err="1">
                <a:solidFill>
                  <a:schemeClr val="tx1"/>
                </a:solidFill>
              </a:rPr>
              <a:t>diccionarios</a:t>
            </a:r>
            <a:endParaRPr err="1">
              <a:solidFill>
                <a:schemeClr val="tx1"/>
              </a:solidFill>
            </a:endParaRPr>
          </a:p>
        </p:txBody>
      </p:sp>
      <p:sp>
        <p:nvSpPr>
          <p:cNvPr id="10" name="Google Shape;237;p29">
            <a:extLst>
              <a:ext uri="{FF2B5EF4-FFF2-40B4-BE49-F238E27FC236}">
                <a16:creationId xmlns:a16="http://schemas.microsoft.com/office/drawing/2014/main" id="{83E389B4-56A3-0683-DDCA-8D09994DA1DE}"/>
              </a:ext>
            </a:extLst>
          </p:cNvPr>
          <p:cNvSpPr txBox="1">
            <a:spLocks/>
          </p:cNvSpPr>
          <p:nvPr/>
        </p:nvSpPr>
        <p:spPr>
          <a:xfrm>
            <a:off x="464111" y="1915942"/>
            <a:ext cx="3573692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1600">
                <a:solidFill>
                  <a:srgbClr val="0070C0"/>
                </a:solidFill>
              </a:rPr>
              <a:t>Consultar sobre una llave:</a:t>
            </a:r>
          </a:p>
        </p:txBody>
      </p:sp>
      <p:sp>
        <p:nvSpPr>
          <p:cNvPr id="11" name="Google Shape;237;p29">
            <a:extLst>
              <a:ext uri="{FF2B5EF4-FFF2-40B4-BE49-F238E27FC236}">
                <a16:creationId xmlns:a16="http://schemas.microsoft.com/office/drawing/2014/main" id="{7498B5A7-02C6-6080-1A99-27691BEE1B30}"/>
              </a:ext>
            </a:extLst>
          </p:cNvPr>
          <p:cNvSpPr txBox="1">
            <a:spLocks/>
          </p:cNvSpPr>
          <p:nvPr/>
        </p:nvSpPr>
        <p:spPr>
          <a:xfrm>
            <a:off x="491206" y="3108113"/>
            <a:ext cx="3573692" cy="4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CL" sz="1600">
                <a:solidFill>
                  <a:srgbClr val="0070C0"/>
                </a:solidFill>
              </a:rPr>
              <a:t>Eliminar un par clave-valor: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71532D-C72F-43B4-FC3D-020FD3636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864" y="1976729"/>
            <a:ext cx="2743200" cy="2239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F589843-C3CE-5614-E34B-7222CB56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535" y="2292124"/>
            <a:ext cx="734785" cy="280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53160C-7705-474E-FC0B-75EF5AEF8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782" y="1948543"/>
            <a:ext cx="26289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742215-4D01-9760-66D1-92DA3601F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614" y="2294165"/>
            <a:ext cx="566057" cy="269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4D5EE4-5595-F84A-5BE0-73226A777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043" y="1188150"/>
            <a:ext cx="4865914" cy="2770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18205F-06F9-EB44-1D21-96AD777E9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8396" y="3175227"/>
            <a:ext cx="2481942" cy="3170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233525-06F6-9188-2AB3-25CE8C29B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918" y="3580951"/>
            <a:ext cx="4117521" cy="26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6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 err="1">
                <a:solidFill>
                  <a:schemeClr val="tx1"/>
                </a:solidFill>
              </a:rPr>
              <a:t>Consideraciones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dirty="0" err="1">
                <a:solidFill>
                  <a:schemeClr val="tx1"/>
                </a:solidFill>
              </a:rPr>
              <a:t>importantes</a:t>
            </a:r>
          </a:p>
        </p:txBody>
      </p:sp>
      <p:sp>
        <p:nvSpPr>
          <p:cNvPr id="5" name="Google Shape;297;p33">
            <a:extLst>
              <a:ext uri="{FF2B5EF4-FFF2-40B4-BE49-F238E27FC236}">
                <a16:creationId xmlns:a16="http://schemas.microsoft.com/office/drawing/2014/main" id="{C3B49FF2-3F55-2BEA-B4D8-79EA8FEDBA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2621" y="1262078"/>
            <a:ext cx="8198854" cy="673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sz="1600" dirty="0"/>
              <a:t>Digamos que queremos hacer una copia de un diccionario, lo asignaremos a otra variable: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6DED6-0ACE-6133-682B-B85E8805B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6" y="1932651"/>
            <a:ext cx="4056289" cy="1829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A5B69E-11D2-E249-9D53-8234314EF9C0}"/>
              </a:ext>
            </a:extLst>
          </p:cNvPr>
          <p:cNvSpPr txBox="1"/>
          <p:nvPr/>
        </p:nvSpPr>
        <p:spPr>
          <a:xfrm>
            <a:off x="4565198" y="1973034"/>
            <a:ext cx="4510765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Source Code Pro"/>
              </a:rPr>
              <a:t>Salida:</a:t>
            </a:r>
            <a:endParaRPr lang="en-US">
              <a:solidFill>
                <a:srgbClr val="FF0000"/>
              </a:solidFill>
              <a:latin typeface="Source Code Pro"/>
            </a:endParaRPr>
          </a:p>
          <a:p>
            <a:r>
              <a:rPr lang="en-US" err="1">
                <a:solidFill>
                  <a:schemeClr val="tx1"/>
                </a:solidFill>
                <a:latin typeface="Source Code Pro"/>
              </a:rPr>
              <a:t>Diccionario</a:t>
            </a:r>
            <a:r>
              <a:rPr lang="en-US" dirty="0">
                <a:solidFill>
                  <a:schemeClr val="tx1"/>
                </a:solidFill>
                <a:latin typeface="Source Code Pro"/>
              </a:rPr>
              <a:t> original: {'</a:t>
            </a:r>
            <a:r>
              <a:rPr lang="en-US" err="1">
                <a:solidFill>
                  <a:schemeClr val="tx1"/>
                </a:solidFill>
                <a:latin typeface="Source Code Pro"/>
              </a:rPr>
              <a:t>nombre</a:t>
            </a:r>
            <a:r>
              <a:rPr lang="en-US" dirty="0">
                <a:solidFill>
                  <a:schemeClr val="tx1"/>
                </a:solidFill>
                <a:latin typeface="Source Code Pro"/>
              </a:rPr>
              <a:t>': 'John', '</a:t>
            </a:r>
            <a:r>
              <a:rPr lang="en-US" err="1">
                <a:solidFill>
                  <a:schemeClr val="tx1"/>
                </a:solidFill>
                <a:latin typeface="Source Code Pro"/>
              </a:rPr>
              <a:t>edad</a:t>
            </a:r>
            <a:r>
              <a:rPr lang="en-US" dirty="0">
                <a:solidFill>
                  <a:schemeClr val="tx1"/>
                </a:solidFill>
                <a:latin typeface="Source Code Pro"/>
              </a:rPr>
              <a:t>': 26, 'ciudad': '</a:t>
            </a:r>
            <a:r>
              <a:rPr lang="en-US" err="1">
                <a:solidFill>
                  <a:schemeClr val="tx1"/>
                </a:solidFill>
                <a:latin typeface="Source Code Pro"/>
              </a:rPr>
              <a:t>Ejemploville</a:t>
            </a:r>
            <a:r>
              <a:rPr lang="en-US" dirty="0">
                <a:solidFill>
                  <a:schemeClr val="tx1"/>
                </a:solidFill>
                <a:latin typeface="Source Code Pro"/>
              </a:rPr>
              <a:t>'}</a:t>
            </a:r>
            <a:endParaRPr lang="en-US">
              <a:solidFill>
                <a:schemeClr val="tx1"/>
              </a:solidFill>
              <a:latin typeface="Source Code Pro"/>
            </a:endParaRPr>
          </a:p>
          <a:p>
            <a:r>
              <a:rPr lang="en-US" err="1">
                <a:solidFill>
                  <a:schemeClr val="tx1"/>
                </a:solidFill>
                <a:latin typeface="Source Code Pro"/>
              </a:rPr>
              <a:t>Diccionario</a:t>
            </a:r>
            <a:r>
              <a:rPr lang="en-US" dirty="0">
                <a:solidFill>
                  <a:schemeClr val="tx1"/>
                </a:solidFill>
                <a:latin typeface="Source Code Pro"/>
              </a:rPr>
              <a:t> </a:t>
            </a:r>
            <a:r>
              <a:rPr lang="en-US" err="1">
                <a:solidFill>
                  <a:schemeClr val="tx1"/>
                </a:solidFill>
                <a:latin typeface="Source Code Pro"/>
              </a:rPr>
              <a:t>por</a:t>
            </a:r>
            <a:r>
              <a:rPr lang="en-US" dirty="0">
                <a:solidFill>
                  <a:schemeClr val="tx1"/>
                </a:solidFill>
                <a:latin typeface="Source Code Pro"/>
              </a:rPr>
              <a:t> </a:t>
            </a:r>
            <a:r>
              <a:rPr lang="en-US" err="1">
                <a:solidFill>
                  <a:schemeClr val="tx1"/>
                </a:solidFill>
                <a:latin typeface="Source Code Pro"/>
              </a:rPr>
              <a:t>referencia</a:t>
            </a:r>
            <a:r>
              <a:rPr lang="en-US" dirty="0">
                <a:solidFill>
                  <a:schemeClr val="tx1"/>
                </a:solidFill>
                <a:latin typeface="Source Code Pro"/>
              </a:rPr>
              <a:t>: {'</a:t>
            </a:r>
            <a:r>
              <a:rPr lang="en-US" err="1">
                <a:solidFill>
                  <a:schemeClr val="tx1"/>
                </a:solidFill>
                <a:latin typeface="Source Code Pro"/>
              </a:rPr>
              <a:t>nombre</a:t>
            </a:r>
            <a:r>
              <a:rPr lang="en-US" dirty="0">
                <a:solidFill>
                  <a:schemeClr val="tx1"/>
                </a:solidFill>
                <a:latin typeface="Source Code Pro"/>
              </a:rPr>
              <a:t>': 'John', '</a:t>
            </a:r>
            <a:r>
              <a:rPr lang="en-US" err="1">
                <a:solidFill>
                  <a:schemeClr val="tx1"/>
                </a:solidFill>
                <a:latin typeface="Source Code Pro"/>
              </a:rPr>
              <a:t>edad</a:t>
            </a:r>
            <a:r>
              <a:rPr lang="en-US" dirty="0">
                <a:solidFill>
                  <a:schemeClr val="tx1"/>
                </a:solidFill>
                <a:latin typeface="Source Code Pro"/>
              </a:rPr>
              <a:t>': 26, 'ciudad': '</a:t>
            </a:r>
            <a:r>
              <a:rPr lang="en-US" err="1">
                <a:solidFill>
                  <a:schemeClr val="tx1"/>
                </a:solidFill>
                <a:latin typeface="Source Code Pro"/>
              </a:rPr>
              <a:t>Ejemploville</a:t>
            </a:r>
            <a:r>
              <a:rPr lang="en-US" dirty="0">
                <a:solidFill>
                  <a:schemeClr val="tx1"/>
                </a:solidFill>
                <a:latin typeface="Source Code Pro"/>
              </a:rPr>
              <a:t>'}</a:t>
            </a:r>
            <a:endParaRPr lang="en-US">
              <a:solidFill>
                <a:schemeClr val="tx1"/>
              </a:solidFill>
              <a:latin typeface="Source Code Pro"/>
            </a:endParaRPr>
          </a:p>
          <a:p>
            <a:endParaRPr lang="en-US" dirty="0">
              <a:solidFill>
                <a:schemeClr val="tx1"/>
              </a:solidFill>
              <a:latin typeface="Source Code Pro"/>
            </a:endParaRPr>
          </a:p>
        </p:txBody>
      </p:sp>
      <p:sp>
        <p:nvSpPr>
          <p:cNvPr id="19" name="Google Shape;297;p33">
            <a:extLst>
              <a:ext uri="{FF2B5EF4-FFF2-40B4-BE49-F238E27FC236}">
                <a16:creationId xmlns:a16="http://schemas.microsoft.com/office/drawing/2014/main" id="{5B6BE57E-DC6D-DED1-D441-F2213B2867CA}"/>
              </a:ext>
            </a:extLst>
          </p:cNvPr>
          <p:cNvSpPr txBox="1">
            <a:spLocks/>
          </p:cNvSpPr>
          <p:nvPr/>
        </p:nvSpPr>
        <p:spPr>
          <a:xfrm>
            <a:off x="663467" y="3850157"/>
            <a:ext cx="8198854" cy="67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MX" sz="1600" dirty="0"/>
              <a:t>¿Por qué si modificamos solo la variable "</a:t>
            </a:r>
            <a:r>
              <a:rPr lang="es-MX" sz="1600" err="1"/>
              <a:t>diccionario_referencia</a:t>
            </a:r>
            <a:r>
              <a:rPr lang="es-MX" sz="1600" dirty="0"/>
              <a:t>" también se modificó el original? </a:t>
            </a:r>
            <a:r>
              <a:rPr lang="en-US" sz="1600" b="1" i="1" dirty="0"/>
              <a:t>Se </a:t>
            </a:r>
            <a:r>
              <a:rPr lang="en-US" sz="1600" b="1" i="1" err="1"/>
              <a:t>pasó</a:t>
            </a:r>
            <a:r>
              <a:rPr lang="en-US" sz="1600" b="1" i="1" dirty="0"/>
              <a:t> </a:t>
            </a:r>
            <a:r>
              <a:rPr lang="en-US" sz="1600" b="1" i="1" err="1"/>
              <a:t>por</a:t>
            </a:r>
            <a:r>
              <a:rPr lang="en-US" sz="1600" b="1" i="1" dirty="0"/>
              <a:t> </a:t>
            </a:r>
            <a:r>
              <a:rPr lang="en-US" sz="1600" b="1" i="1" err="1"/>
              <a:t>referencia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330331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sz="2800" dirty="0" err="1">
                <a:solidFill>
                  <a:schemeClr val="tx1"/>
                </a:solidFill>
              </a:rPr>
              <a:t>Consideraciones</a:t>
            </a:r>
            <a:r>
              <a:rPr lang="en" sz="2800" dirty="0">
                <a:solidFill>
                  <a:schemeClr val="tx1"/>
                </a:solidFill>
              </a:rPr>
              <a:t> </a:t>
            </a:r>
            <a:r>
              <a:rPr lang="en" sz="2800" dirty="0" err="1">
                <a:solidFill>
                  <a:schemeClr val="tx1"/>
                </a:solidFill>
              </a:rPr>
              <a:t>importantes</a:t>
            </a:r>
          </a:p>
        </p:txBody>
      </p:sp>
      <p:sp>
        <p:nvSpPr>
          <p:cNvPr id="5" name="Google Shape;297;p33">
            <a:extLst>
              <a:ext uri="{FF2B5EF4-FFF2-40B4-BE49-F238E27FC236}">
                <a16:creationId xmlns:a16="http://schemas.microsoft.com/office/drawing/2014/main" id="{C3B49FF2-3F55-2BEA-B4D8-79EA8FEDBA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2621" y="1262078"/>
            <a:ext cx="8348532" cy="4151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sz="1600" dirty="0"/>
              <a:t>¿Cómo copiar un diccionario entonces? Usar </a:t>
            </a:r>
            <a:r>
              <a:rPr lang="es-MX" sz="1600" b="1" dirty="0" err="1"/>
              <a:t>dict</a:t>
            </a:r>
            <a:r>
              <a:rPr lang="es-MX" sz="1600" b="1" dirty="0"/>
              <a:t>()</a:t>
            </a:r>
            <a:endParaRPr lang="es-MX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A5B69E-11D2-E249-9D53-8234314EF9C0}"/>
              </a:ext>
            </a:extLst>
          </p:cNvPr>
          <p:cNvSpPr txBox="1"/>
          <p:nvPr/>
        </p:nvSpPr>
        <p:spPr>
          <a:xfrm>
            <a:off x="4572001" y="1973034"/>
            <a:ext cx="450396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Source Code Pro"/>
              </a:rPr>
              <a:t>Salida:</a:t>
            </a:r>
            <a:endParaRPr lang="en-US">
              <a:solidFill>
                <a:srgbClr val="FF0000"/>
              </a:solidFill>
              <a:latin typeface="Source Code Pro"/>
            </a:endParaRPr>
          </a:p>
          <a:p>
            <a:r>
              <a:rPr lang="en-US" dirty="0" err="1">
                <a:solidFill>
                  <a:schemeClr val="tx1"/>
                </a:solidFill>
                <a:latin typeface="Source Code Pro"/>
                <a:ea typeface="Source Code Pro"/>
              </a:rPr>
              <a:t>Diccionario</a:t>
            </a:r>
            <a:r>
              <a:rPr lang="en-US" dirty="0">
                <a:solidFill>
                  <a:schemeClr val="tx1"/>
                </a:solidFill>
                <a:latin typeface="Source Code Pro"/>
                <a:ea typeface="Source Code Pro"/>
              </a:rPr>
              <a:t> original: {'</a:t>
            </a:r>
            <a:r>
              <a:rPr lang="en-US" dirty="0" err="1">
                <a:solidFill>
                  <a:schemeClr val="tx1"/>
                </a:solidFill>
                <a:latin typeface="Source Code Pro"/>
                <a:ea typeface="Source Code Pro"/>
              </a:rPr>
              <a:t>nombre</a:t>
            </a:r>
            <a:r>
              <a:rPr lang="en-US" dirty="0">
                <a:solidFill>
                  <a:schemeClr val="tx1"/>
                </a:solidFill>
                <a:latin typeface="Source Code Pro"/>
                <a:ea typeface="Source Code Pro"/>
              </a:rPr>
              <a:t>': 'John', '</a:t>
            </a:r>
            <a:r>
              <a:rPr lang="en-US" dirty="0" err="1">
                <a:solidFill>
                  <a:schemeClr val="tx1"/>
                </a:solidFill>
                <a:latin typeface="Source Code Pro"/>
                <a:ea typeface="Source Code Pro"/>
              </a:rPr>
              <a:t>edad</a:t>
            </a:r>
            <a:r>
              <a:rPr lang="en-US" dirty="0">
                <a:solidFill>
                  <a:schemeClr val="tx1"/>
                </a:solidFill>
                <a:latin typeface="Source Code Pro"/>
                <a:ea typeface="Source Code Pro"/>
              </a:rPr>
              <a:t>': 25, 'ciudad': '</a:t>
            </a:r>
            <a:r>
              <a:rPr lang="en-US" dirty="0" err="1">
                <a:solidFill>
                  <a:schemeClr val="tx1"/>
                </a:solidFill>
                <a:latin typeface="Source Code Pro"/>
                <a:ea typeface="Source Code Pro"/>
              </a:rPr>
              <a:t>Ejemploville</a:t>
            </a:r>
            <a:r>
              <a:rPr lang="en-US" dirty="0">
                <a:solidFill>
                  <a:schemeClr val="tx1"/>
                </a:solidFill>
                <a:latin typeface="Source Code Pro"/>
                <a:ea typeface="Source Code Pro"/>
              </a:rPr>
              <a:t>'}
</a:t>
            </a:r>
            <a:r>
              <a:rPr lang="en-US" dirty="0" err="1">
                <a:solidFill>
                  <a:schemeClr val="tx1"/>
                </a:solidFill>
                <a:latin typeface="Source Code Pro"/>
                <a:ea typeface="Source Code Pro"/>
              </a:rPr>
              <a:t>Diccionario</a:t>
            </a:r>
            <a:r>
              <a:rPr lang="en-US" dirty="0">
                <a:solidFill>
                  <a:schemeClr val="tx1"/>
                </a:solidFill>
                <a:latin typeface="Source Code Pro"/>
                <a:ea typeface="Source Code Pro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ource Code Pro"/>
                <a:ea typeface="Source Code Pro"/>
              </a:rPr>
              <a:t>copia</a:t>
            </a:r>
            <a:r>
              <a:rPr lang="en-US" dirty="0">
                <a:solidFill>
                  <a:schemeClr val="tx1"/>
                </a:solidFill>
                <a:latin typeface="Source Code Pro"/>
                <a:ea typeface="Source Code Pro"/>
              </a:rPr>
              <a:t>: {'</a:t>
            </a:r>
            <a:r>
              <a:rPr lang="en-US" dirty="0" err="1">
                <a:solidFill>
                  <a:schemeClr val="tx1"/>
                </a:solidFill>
                <a:latin typeface="Source Code Pro"/>
                <a:ea typeface="Source Code Pro"/>
              </a:rPr>
              <a:t>nombre</a:t>
            </a:r>
            <a:r>
              <a:rPr lang="en-US" dirty="0">
                <a:solidFill>
                  <a:schemeClr val="tx1"/>
                </a:solidFill>
                <a:latin typeface="Source Code Pro"/>
                <a:ea typeface="Source Code Pro"/>
              </a:rPr>
              <a:t>': 'John', '</a:t>
            </a:r>
            <a:r>
              <a:rPr lang="en-US" dirty="0" err="1">
                <a:solidFill>
                  <a:schemeClr val="tx1"/>
                </a:solidFill>
                <a:latin typeface="Source Code Pro"/>
                <a:ea typeface="Source Code Pro"/>
              </a:rPr>
              <a:t>edad</a:t>
            </a:r>
            <a:r>
              <a:rPr lang="en-US" dirty="0">
                <a:solidFill>
                  <a:schemeClr val="tx1"/>
                </a:solidFill>
                <a:latin typeface="Source Code Pro"/>
                <a:ea typeface="Source Code Pro"/>
              </a:rPr>
              <a:t>': 26, 'ciudad': '</a:t>
            </a:r>
            <a:r>
              <a:rPr lang="en-US" dirty="0" err="1">
                <a:solidFill>
                  <a:schemeClr val="tx1"/>
                </a:solidFill>
                <a:latin typeface="Source Code Pro"/>
                <a:ea typeface="Source Code Pro"/>
              </a:rPr>
              <a:t>Ejemploville</a:t>
            </a:r>
            <a:r>
              <a:rPr lang="en-US" dirty="0">
                <a:solidFill>
                  <a:schemeClr val="tx1"/>
                </a:solidFill>
                <a:latin typeface="Source Code Pro"/>
                <a:ea typeface="Source Code Pro"/>
              </a:rPr>
              <a:t>'}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  <a:latin typeface="Source Code Pro"/>
            </a:endParaRPr>
          </a:p>
        </p:txBody>
      </p:sp>
      <p:sp>
        <p:nvSpPr>
          <p:cNvPr id="19" name="Google Shape;297;p33">
            <a:extLst>
              <a:ext uri="{FF2B5EF4-FFF2-40B4-BE49-F238E27FC236}">
                <a16:creationId xmlns:a16="http://schemas.microsoft.com/office/drawing/2014/main" id="{5B6BE57E-DC6D-DED1-D441-F2213B2867CA}"/>
              </a:ext>
            </a:extLst>
          </p:cNvPr>
          <p:cNvSpPr txBox="1">
            <a:spLocks/>
          </p:cNvSpPr>
          <p:nvPr/>
        </p:nvSpPr>
        <p:spPr>
          <a:xfrm>
            <a:off x="663467" y="3850157"/>
            <a:ext cx="8198854" cy="673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MX" sz="1600" dirty="0"/>
              <a:t>Ahora sí se modificó solamente el segundo diccionario.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761260-7A86-9786-8BDE-E7DB6223E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2" y="1794569"/>
            <a:ext cx="4103914" cy="187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94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26842" y="343800"/>
            <a:ext cx="84903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 err="1">
                <a:solidFill>
                  <a:schemeClr val="tx1"/>
                </a:solidFill>
              </a:rPr>
              <a:t>Recorriendo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diccionarios</a:t>
            </a:r>
          </a:p>
        </p:txBody>
      </p:sp>
      <p:sp>
        <p:nvSpPr>
          <p:cNvPr id="19" name="Google Shape;296;p33">
            <a:extLst>
              <a:ext uri="{FF2B5EF4-FFF2-40B4-BE49-F238E27FC236}">
                <a16:creationId xmlns:a16="http://schemas.microsoft.com/office/drawing/2014/main" id="{79CE6716-1F36-C6F8-6481-09103D7E07C6}"/>
              </a:ext>
            </a:extLst>
          </p:cNvPr>
          <p:cNvSpPr txBox="1">
            <a:spLocks/>
          </p:cNvSpPr>
          <p:nvPr/>
        </p:nvSpPr>
        <p:spPr>
          <a:xfrm>
            <a:off x="453358" y="2045308"/>
            <a:ext cx="22572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s-MX"/>
              <a:t>Ciclo </a:t>
            </a:r>
            <a:r>
              <a:rPr lang="es-MX" err="1"/>
              <a:t>for</a:t>
            </a:r>
            <a:r>
              <a:rPr lang="es-MX"/>
              <a:t>:</a:t>
            </a:r>
            <a:endParaRPr lang="es-C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26867-CCBF-17A7-7C4E-6E48F0DB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132" y="1043005"/>
            <a:ext cx="5743575" cy="1526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3B28C6-FA51-1809-0712-D2EBA410A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972" y="2629336"/>
            <a:ext cx="3457575" cy="850935"/>
          </a:xfrm>
          <a:prstGeom prst="rect">
            <a:avLst/>
          </a:prstGeom>
        </p:spPr>
      </p:pic>
      <p:sp>
        <p:nvSpPr>
          <p:cNvPr id="8" name="Google Shape;297;p33">
            <a:extLst>
              <a:ext uri="{FF2B5EF4-FFF2-40B4-BE49-F238E27FC236}">
                <a16:creationId xmlns:a16="http://schemas.microsoft.com/office/drawing/2014/main" id="{971D9B88-1CC5-3EA4-BCC6-2164A12195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2711" y="3541275"/>
            <a:ext cx="8001550" cy="6736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sz="1400" dirty="0"/>
              <a:t>El ciclo </a:t>
            </a:r>
            <a:r>
              <a:rPr lang="es-MX" sz="1400" dirty="0" err="1">
                <a:latin typeface="Consolas"/>
              </a:rPr>
              <a:t>for</a:t>
            </a:r>
            <a:r>
              <a:rPr lang="es-MX" sz="1400" dirty="0"/>
              <a:t> recorre las claves del diccionario, y dentro del bucle, se accede a los valores asociados a esas claves para realizar alguna operación, en este caso, imprimir las claves y valores en cada iteración.</a:t>
            </a:r>
          </a:p>
        </p:txBody>
      </p:sp>
    </p:spTree>
    <p:extLst>
      <p:ext uri="{BB962C8B-B14F-4D97-AF65-F5344CB8AC3E}">
        <p14:creationId xmlns:p14="http://schemas.microsoft.com/office/powerpoint/2010/main" val="16281608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New Operating System Design Pitch Deck by Slidesgo</vt:lpstr>
      <vt:lpstr>Ayudantía 9: Diccionarios </vt:lpstr>
      <vt:lpstr>Introducción a Diccionarios</vt:lpstr>
      <vt:lpstr>&lt;/ Introducción a Diccionarios</vt:lpstr>
      <vt:lpstr>&lt;/ Introducción a Diccionarios (2/2)</vt:lpstr>
      <vt:lpstr>&lt;/ Uso de diccionarios</vt:lpstr>
      <vt:lpstr>&lt;/ Uso de diccionarios</vt:lpstr>
      <vt:lpstr>&lt;/ Consideraciones importantes</vt:lpstr>
      <vt:lpstr>&lt;/ Consideraciones importantes</vt:lpstr>
      <vt:lpstr>&lt;/ Recorriendo diccionarios</vt:lpstr>
      <vt:lpstr>&lt;/ Ejercicio 1</vt:lpstr>
      <vt:lpstr>&lt;/ Ejercicio 1</vt:lpstr>
      <vt:lpstr>&lt;/ Ejercicio 1: solución</vt:lpstr>
      <vt:lpstr>No hay tarea esta semana </vt:lpstr>
      <vt:lpstr>Ayudantía 9: Diccionarios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7: Listas 1</dc:title>
  <cp:revision>173</cp:revision>
  <dcterms:modified xsi:type="dcterms:W3CDTF">2023-10-17T18:29:58Z</dcterms:modified>
</cp:coreProperties>
</file>