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96" r:id="rId2"/>
    <p:sldId id="258" r:id="rId3"/>
    <p:sldId id="304" r:id="rId4"/>
    <p:sldId id="315" r:id="rId5"/>
    <p:sldId id="320" r:id="rId6"/>
    <p:sldId id="306" r:id="rId7"/>
    <p:sldId id="307" r:id="rId8"/>
    <p:sldId id="316" r:id="rId9"/>
    <p:sldId id="317" r:id="rId10"/>
    <p:sldId id="318" r:id="rId11"/>
    <p:sldId id="319" r:id="rId12"/>
    <p:sldId id="314" r:id="rId13"/>
    <p:sldId id="313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Denk One" panose="020B0604020202020204" charset="0"/>
      <p:regular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</p:embeddedFont>
    <p:embeddedFont>
      <p:font typeface="Quantico" panose="020B060402020202020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D9AB1-6B84-407D-A36D-050AB1549AE6}" v="44" dt="2023-08-23T04:32:46.204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2c56a9b6-e5a8-48f6-bb7c-ce0866612bbb" providerId="ADAL" clId="{77BD9AB1-6B84-407D-A36D-050AB1549AE6}"/>
    <pc:docChg chg="undo redo custSel addSld delSld modSld sldOrd">
      <pc:chgData name="Rolando Rojas Sanfuentes (Alumno)" userId="2c56a9b6-e5a8-48f6-bb7c-ce0866612bbb" providerId="ADAL" clId="{77BD9AB1-6B84-407D-A36D-050AB1549AE6}" dt="2023-08-23T04:34:03.754" v="1061" actId="20577"/>
      <pc:docMkLst>
        <pc:docMk/>
      </pc:docMkLst>
      <pc:sldChg chg="modSp mod">
        <pc:chgData name="Rolando Rojas Sanfuentes (Alumno)" userId="2c56a9b6-e5a8-48f6-bb7c-ce0866612bbb" providerId="ADAL" clId="{77BD9AB1-6B84-407D-A36D-050AB1549AE6}" dt="2023-08-23T03:54:06.346" v="198" actId="20577"/>
        <pc:sldMkLst>
          <pc:docMk/>
          <pc:sldMk cId="0" sldId="258"/>
        </pc:sldMkLst>
        <pc:spChg chg="mod">
          <ac:chgData name="Rolando Rojas Sanfuentes (Alumno)" userId="2c56a9b6-e5a8-48f6-bb7c-ce0866612bbb" providerId="ADAL" clId="{77BD9AB1-6B84-407D-A36D-050AB1549AE6}" dt="2023-08-23T03:52:18.686" v="107" actId="20577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2:34.739" v="138" actId="20577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2:48.505" v="152" actId="20577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2:59.959" v="166" actId="20577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45:09.559" v="65" actId="2057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3:13.350" v="181" actId="20577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4:06.346" v="198" actId="20577"/>
          <ac:spMkLst>
            <pc:docMk/>
            <pc:sldMk cId="0" sldId="258"/>
            <ac:spMk id="249" creationId="{00000000-0000-0000-0000-000000000000}"/>
          </ac:spMkLst>
        </pc:spChg>
      </pc:sldChg>
      <pc:sldChg chg="modSp mod">
        <pc:chgData name="Rolando Rojas Sanfuentes (Alumno)" userId="2c56a9b6-e5a8-48f6-bb7c-ce0866612bbb" providerId="ADAL" clId="{77BD9AB1-6B84-407D-A36D-050AB1549AE6}" dt="2023-08-23T03:42:29.686" v="15" actId="20577"/>
        <pc:sldMkLst>
          <pc:docMk/>
          <pc:sldMk cId="0" sldId="296"/>
        </pc:sldMkLst>
        <pc:spChg chg="mod">
          <ac:chgData name="Rolando Rojas Sanfuentes (Alumno)" userId="2c56a9b6-e5a8-48f6-bb7c-ce0866612bbb" providerId="ADAL" clId="{77BD9AB1-6B84-407D-A36D-050AB1549AE6}" dt="2023-08-23T03:42:29.686" v="15" actId="20577"/>
          <ac:spMkLst>
            <pc:docMk/>
            <pc:sldMk cId="0" sldId="296"/>
            <ac:spMk id="220" creationId="{00000000-0000-0000-0000-000000000000}"/>
          </ac:spMkLst>
        </pc:spChg>
      </pc:sldChg>
      <pc:sldChg chg="del">
        <pc:chgData name="Rolando Rojas Sanfuentes (Alumno)" userId="2c56a9b6-e5a8-48f6-bb7c-ce0866612bbb" providerId="ADAL" clId="{77BD9AB1-6B84-407D-A36D-050AB1549AE6}" dt="2023-08-23T03:51:33.109" v="102" actId="47"/>
        <pc:sldMkLst>
          <pc:docMk/>
          <pc:sldMk cId="2074718287" sldId="303"/>
        </pc:sldMkLst>
      </pc:sldChg>
      <pc:sldChg chg="modSp mod ord">
        <pc:chgData name="Rolando Rojas Sanfuentes (Alumno)" userId="2c56a9b6-e5a8-48f6-bb7c-ce0866612bbb" providerId="ADAL" clId="{77BD9AB1-6B84-407D-A36D-050AB1549AE6}" dt="2023-08-23T04:34:03.754" v="1061" actId="20577"/>
        <pc:sldMkLst>
          <pc:docMk/>
          <pc:sldMk cId="1816478875" sldId="304"/>
        </pc:sldMkLst>
        <pc:spChg chg="mod">
          <ac:chgData name="Rolando Rojas Sanfuentes (Alumno)" userId="2c56a9b6-e5a8-48f6-bb7c-ce0866612bbb" providerId="ADAL" clId="{77BD9AB1-6B84-407D-A36D-050AB1549AE6}" dt="2023-08-23T04:34:03.754" v="1061" actId="20577"/>
          <ac:spMkLst>
            <pc:docMk/>
            <pc:sldMk cId="1816478875" sldId="304"/>
            <ac:spMk id="295" creationId="{00000000-0000-0000-0000-000000000000}"/>
          </ac:spMkLst>
        </pc:spChg>
      </pc:sldChg>
      <pc:sldChg chg="del">
        <pc:chgData name="Rolando Rojas Sanfuentes (Alumno)" userId="2c56a9b6-e5a8-48f6-bb7c-ce0866612bbb" providerId="ADAL" clId="{77BD9AB1-6B84-407D-A36D-050AB1549AE6}" dt="2023-08-23T03:51:51.516" v="103" actId="47"/>
        <pc:sldMkLst>
          <pc:docMk/>
          <pc:sldMk cId="976928083" sldId="305"/>
        </pc:sldMkLst>
      </pc:sldChg>
      <pc:sldChg chg="modSp mod">
        <pc:chgData name="Rolando Rojas Sanfuentes (Alumno)" userId="2c56a9b6-e5a8-48f6-bb7c-ce0866612bbb" providerId="ADAL" clId="{77BD9AB1-6B84-407D-A36D-050AB1549AE6}" dt="2023-08-23T04:00:28.641" v="444" actId="20577"/>
        <pc:sldMkLst>
          <pc:docMk/>
          <pc:sldMk cId="3424173988" sldId="306"/>
        </pc:sldMkLst>
        <pc:spChg chg="mod">
          <ac:chgData name="Rolando Rojas Sanfuentes (Alumno)" userId="2c56a9b6-e5a8-48f6-bb7c-ce0866612bbb" providerId="ADAL" clId="{77BD9AB1-6B84-407D-A36D-050AB1549AE6}" dt="2023-08-23T03:58:26.564" v="226" actId="20577"/>
          <ac:spMkLst>
            <pc:docMk/>
            <pc:sldMk cId="3424173988" sldId="306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4:00:28.641" v="444" actId="20577"/>
          <ac:spMkLst>
            <pc:docMk/>
            <pc:sldMk cId="3424173988" sldId="306"/>
            <ac:spMk id="297" creationId="{00000000-0000-0000-0000-000000000000}"/>
          </ac:spMkLst>
        </pc:spChg>
      </pc:sldChg>
      <pc:sldChg chg="addSp delSp modSp mod">
        <pc:chgData name="Rolando Rojas Sanfuentes (Alumno)" userId="2c56a9b6-e5a8-48f6-bb7c-ce0866612bbb" providerId="ADAL" clId="{77BD9AB1-6B84-407D-A36D-050AB1549AE6}" dt="2023-08-23T04:03:32.371" v="503" actId="1076"/>
        <pc:sldMkLst>
          <pc:docMk/>
          <pc:sldMk cId="1394183855" sldId="307"/>
        </pc:sldMkLst>
        <pc:spChg chg="mod">
          <ac:chgData name="Rolando Rojas Sanfuentes (Alumno)" userId="2c56a9b6-e5a8-48f6-bb7c-ce0866612bbb" providerId="ADAL" clId="{77BD9AB1-6B84-407D-A36D-050AB1549AE6}" dt="2023-08-23T04:02:24.978" v="486"/>
          <ac:spMkLst>
            <pc:docMk/>
            <pc:sldMk cId="1394183855" sldId="307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77BD9AB1-6B84-407D-A36D-050AB1549AE6}" dt="2023-08-23T04:03:29.966" v="502" actId="1076"/>
          <ac:picMkLst>
            <pc:docMk/>
            <pc:sldMk cId="1394183855" sldId="307"/>
            <ac:picMk id="2" creationId="{4FF35097-9789-9A26-906D-F448DF699538}"/>
          </ac:picMkLst>
        </pc:picChg>
        <pc:picChg chg="del">
          <ac:chgData name="Rolando Rojas Sanfuentes (Alumno)" userId="2c56a9b6-e5a8-48f6-bb7c-ce0866612bbb" providerId="ADAL" clId="{77BD9AB1-6B84-407D-A36D-050AB1549AE6}" dt="2023-08-23T04:02:28.745" v="487" actId="478"/>
          <ac:picMkLst>
            <pc:docMk/>
            <pc:sldMk cId="1394183855" sldId="307"/>
            <ac:picMk id="3" creationId="{B8AFA5A4-DFAA-B2E8-882F-2C248B788B7A}"/>
          </ac:picMkLst>
        </pc:picChg>
        <pc:picChg chg="add mod">
          <ac:chgData name="Rolando Rojas Sanfuentes (Alumno)" userId="2c56a9b6-e5a8-48f6-bb7c-ce0866612bbb" providerId="ADAL" clId="{77BD9AB1-6B84-407D-A36D-050AB1549AE6}" dt="2023-08-23T04:03:32.371" v="503" actId="1076"/>
          <ac:picMkLst>
            <pc:docMk/>
            <pc:sldMk cId="1394183855" sldId="307"/>
            <ac:picMk id="4" creationId="{8D498E10-CEB2-FD60-1236-C1357EFE7E77}"/>
          </ac:picMkLst>
        </pc:picChg>
      </pc:sldChg>
      <pc:sldChg chg="del">
        <pc:chgData name="Rolando Rojas Sanfuentes (Alumno)" userId="2c56a9b6-e5a8-48f6-bb7c-ce0866612bbb" providerId="ADAL" clId="{77BD9AB1-6B84-407D-A36D-050AB1549AE6}" dt="2023-08-23T04:15:24.476" v="920" actId="47"/>
        <pc:sldMkLst>
          <pc:docMk/>
          <pc:sldMk cId="698584907" sldId="308"/>
        </pc:sldMkLst>
      </pc:sldChg>
      <pc:sldChg chg="del">
        <pc:chgData name="Rolando Rojas Sanfuentes (Alumno)" userId="2c56a9b6-e5a8-48f6-bb7c-ce0866612bbb" providerId="ADAL" clId="{77BD9AB1-6B84-407D-A36D-050AB1549AE6}" dt="2023-08-23T04:16:34.277" v="923" actId="47"/>
        <pc:sldMkLst>
          <pc:docMk/>
          <pc:sldMk cId="2151593259" sldId="309"/>
        </pc:sldMkLst>
      </pc:sldChg>
      <pc:sldChg chg="del">
        <pc:chgData name="Rolando Rojas Sanfuentes (Alumno)" userId="2c56a9b6-e5a8-48f6-bb7c-ce0866612bbb" providerId="ADAL" clId="{77BD9AB1-6B84-407D-A36D-050AB1549AE6}" dt="2023-08-23T04:16:38.625" v="924" actId="47"/>
        <pc:sldMkLst>
          <pc:docMk/>
          <pc:sldMk cId="425542863" sldId="310"/>
        </pc:sldMkLst>
      </pc:sldChg>
      <pc:sldChg chg="del">
        <pc:chgData name="Rolando Rojas Sanfuentes (Alumno)" userId="2c56a9b6-e5a8-48f6-bb7c-ce0866612bbb" providerId="ADAL" clId="{77BD9AB1-6B84-407D-A36D-050AB1549AE6}" dt="2023-08-23T04:15:26.606" v="921" actId="47"/>
        <pc:sldMkLst>
          <pc:docMk/>
          <pc:sldMk cId="1038476432" sldId="311"/>
        </pc:sldMkLst>
      </pc:sldChg>
      <pc:sldChg chg="del">
        <pc:chgData name="Rolando Rojas Sanfuentes (Alumno)" userId="2c56a9b6-e5a8-48f6-bb7c-ce0866612bbb" providerId="ADAL" clId="{77BD9AB1-6B84-407D-A36D-050AB1549AE6}" dt="2023-08-23T04:15:29.700" v="922" actId="47"/>
        <pc:sldMkLst>
          <pc:docMk/>
          <pc:sldMk cId="780944131" sldId="312"/>
        </pc:sldMkLst>
      </pc:sldChg>
      <pc:sldChg chg="modSp mod">
        <pc:chgData name="Rolando Rojas Sanfuentes (Alumno)" userId="2c56a9b6-e5a8-48f6-bb7c-ce0866612bbb" providerId="ADAL" clId="{77BD9AB1-6B84-407D-A36D-050AB1549AE6}" dt="2023-08-23T03:46:02.240" v="99" actId="20577"/>
        <pc:sldMkLst>
          <pc:docMk/>
          <pc:sldMk cId="2404114276" sldId="313"/>
        </pc:sldMkLst>
        <pc:spChg chg="mod">
          <ac:chgData name="Rolando Rojas Sanfuentes (Alumno)" userId="2c56a9b6-e5a8-48f6-bb7c-ce0866612bbb" providerId="ADAL" clId="{77BD9AB1-6B84-407D-A36D-050AB1549AE6}" dt="2023-08-23T03:46:02.240" v="99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modSp mod">
        <pc:chgData name="Rolando Rojas Sanfuentes (Alumno)" userId="2c56a9b6-e5a8-48f6-bb7c-ce0866612bbb" providerId="ADAL" clId="{77BD9AB1-6B84-407D-A36D-050AB1549AE6}" dt="2023-08-23T03:45:48.734" v="89" actId="14100"/>
        <pc:sldMkLst>
          <pc:docMk/>
          <pc:sldMk cId="828335438" sldId="314"/>
        </pc:sldMkLst>
        <pc:spChg chg="mod">
          <ac:chgData name="Rolando Rojas Sanfuentes (Alumno)" userId="2c56a9b6-e5a8-48f6-bb7c-ce0866612bbb" providerId="ADAL" clId="{77BD9AB1-6B84-407D-A36D-050AB1549AE6}" dt="2023-08-23T03:45:48.734" v="89" actId="14100"/>
          <ac:spMkLst>
            <pc:docMk/>
            <pc:sldMk cId="828335438" sldId="314"/>
            <ac:spMk id="295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77BD9AB1-6B84-407D-A36D-050AB1549AE6}" dt="2023-08-23T04:31:46.463" v="1010" actId="20577"/>
        <pc:sldMkLst>
          <pc:docMk/>
          <pc:sldMk cId="2167034133" sldId="315"/>
        </pc:sldMkLst>
        <pc:spChg chg="del">
          <ac:chgData name="Rolando Rojas Sanfuentes (Alumno)" userId="2c56a9b6-e5a8-48f6-bb7c-ce0866612bbb" providerId="ADAL" clId="{77BD9AB1-6B84-407D-A36D-050AB1549AE6}" dt="2023-08-23T04:28:16.106" v="925" actId="478"/>
          <ac:spMkLst>
            <pc:docMk/>
            <pc:sldMk cId="2167034133" sldId="315"/>
            <ac:spMk id="2" creationId="{D1A43B65-9027-652C-5BED-47605B465359}"/>
          </ac:spMkLst>
        </pc:spChg>
        <pc:spChg chg="add del mod">
          <ac:chgData name="Rolando Rojas Sanfuentes (Alumno)" userId="2c56a9b6-e5a8-48f6-bb7c-ce0866612bbb" providerId="ADAL" clId="{77BD9AB1-6B84-407D-A36D-050AB1549AE6}" dt="2023-08-23T04:31:02.766" v="993" actId="478"/>
          <ac:spMkLst>
            <pc:docMk/>
            <pc:sldMk cId="2167034133" sldId="315"/>
            <ac:spMk id="4" creationId="{A5A566D3-CD4C-6489-4AC0-C7EE473FA773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5" creationId="{BA7E4479-2931-1C6E-2F81-A58DA3719B51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6" creationId="{E16A7C82-D087-3656-616F-A78B60CDC617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7" creationId="{76531E79-BE0D-F03C-EEA5-0F0815463620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8" creationId="{C3A23F2E-7FAA-BD4E-39AE-601280241427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9" creationId="{3F7F91B9-6B94-363E-2A6F-9FE7B4E5D4BF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10" creationId="{053B2EBD-6140-5C04-9F3B-BEE9FE85FA54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11" creationId="{58B1D4A2-82F4-8F76-99A0-2193FC019A28}"/>
          </ac:spMkLst>
        </pc:spChg>
        <pc:spChg chg="add del mod">
          <ac:chgData name="Rolando Rojas Sanfuentes (Alumno)" userId="2c56a9b6-e5a8-48f6-bb7c-ce0866612bbb" providerId="ADAL" clId="{77BD9AB1-6B84-407D-A36D-050AB1549AE6}" dt="2023-08-23T04:31:16.692" v="998" actId="1076"/>
          <ac:spMkLst>
            <pc:docMk/>
            <pc:sldMk cId="2167034133" sldId="315"/>
            <ac:spMk id="12" creationId="{AAC2036D-492D-8B61-83D1-7A4B378E65E5}"/>
          </ac:spMkLst>
        </pc:spChg>
        <pc:spChg chg="add del mod">
          <ac:chgData name="Rolando Rojas Sanfuentes (Alumno)" userId="2c56a9b6-e5a8-48f6-bb7c-ce0866612bbb" providerId="ADAL" clId="{77BD9AB1-6B84-407D-A36D-050AB1549AE6}" dt="2023-08-23T04:31:05.283" v="994" actId="1076"/>
          <ac:spMkLst>
            <pc:docMk/>
            <pc:sldMk cId="2167034133" sldId="315"/>
            <ac:spMk id="13" creationId="{1773EE53-CE61-8D88-DD87-E51C666D43EB}"/>
          </ac:spMkLst>
        </pc:spChg>
        <pc:spChg chg="add del mod">
          <ac:chgData name="Rolando Rojas Sanfuentes (Alumno)" userId="2c56a9b6-e5a8-48f6-bb7c-ce0866612bbb" providerId="ADAL" clId="{77BD9AB1-6B84-407D-A36D-050AB1549AE6}" dt="2023-08-23T04:30:59.269" v="992" actId="404"/>
          <ac:spMkLst>
            <pc:docMk/>
            <pc:sldMk cId="2167034133" sldId="315"/>
            <ac:spMk id="14" creationId="{8A392FF9-EB00-8509-5B0E-7C49DB6632D0}"/>
          </ac:spMkLst>
        </pc:spChg>
        <pc:spChg chg="add del mod">
          <ac:chgData name="Rolando Rojas Sanfuentes (Alumno)" userId="2c56a9b6-e5a8-48f6-bb7c-ce0866612bbb" providerId="ADAL" clId="{77BD9AB1-6B84-407D-A36D-050AB1549AE6}" dt="2023-08-23T04:31:07.489" v="995" actId="1076"/>
          <ac:spMkLst>
            <pc:docMk/>
            <pc:sldMk cId="2167034133" sldId="315"/>
            <ac:spMk id="15" creationId="{CBE7876C-A57B-3B91-FAE6-7DDC029C84AD}"/>
          </ac:spMkLst>
        </pc:spChg>
        <pc:spChg chg="add del mod">
          <ac:chgData name="Rolando Rojas Sanfuentes (Alumno)" userId="2c56a9b6-e5a8-48f6-bb7c-ce0866612bbb" providerId="ADAL" clId="{77BD9AB1-6B84-407D-A36D-050AB1549AE6}" dt="2023-08-23T04:30:08.665" v="968" actId="1076"/>
          <ac:spMkLst>
            <pc:docMk/>
            <pc:sldMk cId="2167034133" sldId="315"/>
            <ac:spMk id="16" creationId="{3D7A281F-8437-193D-09C7-EBB2C7913168}"/>
          </ac:spMkLst>
        </pc:spChg>
        <pc:spChg chg="add del mod">
          <ac:chgData name="Rolando Rojas Sanfuentes (Alumno)" userId="2c56a9b6-e5a8-48f6-bb7c-ce0866612bbb" providerId="ADAL" clId="{77BD9AB1-6B84-407D-A36D-050AB1549AE6}" dt="2023-08-23T04:30:17.836" v="973" actId="1076"/>
          <ac:spMkLst>
            <pc:docMk/>
            <pc:sldMk cId="2167034133" sldId="315"/>
            <ac:spMk id="17" creationId="{E4E8B1FB-B9BE-FB51-9991-795F5449F110}"/>
          </ac:spMkLst>
        </pc:spChg>
        <pc:spChg chg="add del mod">
          <ac:chgData name="Rolando Rojas Sanfuentes (Alumno)" userId="2c56a9b6-e5a8-48f6-bb7c-ce0866612bbb" providerId="ADAL" clId="{77BD9AB1-6B84-407D-A36D-050AB1549AE6}" dt="2023-08-23T04:30:28.364" v="977" actId="1076"/>
          <ac:spMkLst>
            <pc:docMk/>
            <pc:sldMk cId="2167034133" sldId="315"/>
            <ac:spMk id="18" creationId="{82AFEB93-7500-F6BD-E241-471B9D74E9AE}"/>
          </ac:spMkLst>
        </pc:spChg>
        <pc:spChg chg="add mod">
          <ac:chgData name="Rolando Rojas Sanfuentes (Alumno)" userId="2c56a9b6-e5a8-48f6-bb7c-ce0866612bbb" providerId="ADAL" clId="{77BD9AB1-6B84-407D-A36D-050AB1549AE6}" dt="2023-08-23T04:31:40.628" v="1009" actId="1076"/>
          <ac:spMkLst>
            <pc:docMk/>
            <pc:sldMk cId="2167034133" sldId="315"/>
            <ac:spMk id="19" creationId="{EE4FFD47-6284-18F6-84F9-A21F0A8221D5}"/>
          </ac:spMkLst>
        </pc:spChg>
        <pc:spChg chg="mod">
          <ac:chgData name="Rolando Rojas Sanfuentes (Alumno)" userId="2c56a9b6-e5a8-48f6-bb7c-ce0866612bbb" providerId="ADAL" clId="{77BD9AB1-6B84-407D-A36D-050AB1549AE6}" dt="2023-08-23T04:31:46.463" v="1010" actId="20577"/>
          <ac:spMkLst>
            <pc:docMk/>
            <pc:sldMk cId="2167034133" sldId="315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77BD9AB1-6B84-407D-A36D-050AB1549AE6}" dt="2023-08-23T04:28:29.767" v="926" actId="478"/>
          <ac:spMkLst>
            <pc:docMk/>
            <pc:sldMk cId="2167034133" sldId="315"/>
            <ac:spMk id="297" creationId="{00000000-0000-0000-0000-000000000000}"/>
          </ac:spMkLst>
        </pc:spChg>
      </pc:sldChg>
      <pc:sldChg chg="addSp modSp add mod">
        <pc:chgData name="Rolando Rojas Sanfuentes (Alumno)" userId="2c56a9b6-e5a8-48f6-bb7c-ce0866612bbb" providerId="ADAL" clId="{77BD9AB1-6B84-407D-A36D-050AB1549AE6}" dt="2023-08-23T04:07:38.903" v="825" actId="20577"/>
        <pc:sldMkLst>
          <pc:docMk/>
          <pc:sldMk cId="1596746087" sldId="316"/>
        </pc:sldMkLst>
        <pc:spChg chg="mod">
          <ac:chgData name="Rolando Rojas Sanfuentes (Alumno)" userId="2c56a9b6-e5a8-48f6-bb7c-ce0866612bbb" providerId="ADAL" clId="{77BD9AB1-6B84-407D-A36D-050AB1549AE6}" dt="2023-08-23T04:03:47.976" v="524" actId="20577"/>
          <ac:spMkLst>
            <pc:docMk/>
            <pc:sldMk cId="1596746087" sldId="316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4:07:38.903" v="825" actId="20577"/>
          <ac:spMkLst>
            <pc:docMk/>
            <pc:sldMk cId="1596746087" sldId="316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77BD9AB1-6B84-407D-A36D-050AB1549AE6}" dt="2023-08-23T04:06:15.550" v="743" actId="1076"/>
          <ac:picMkLst>
            <pc:docMk/>
            <pc:sldMk cId="1596746087" sldId="316"/>
            <ac:picMk id="2" creationId="{CB89D770-1A02-C636-02E1-C1AA5543D09C}"/>
          </ac:picMkLst>
        </pc:picChg>
      </pc:sldChg>
      <pc:sldChg chg="addSp delSp modSp add mod">
        <pc:chgData name="Rolando Rojas Sanfuentes (Alumno)" userId="2c56a9b6-e5a8-48f6-bb7c-ce0866612bbb" providerId="ADAL" clId="{77BD9AB1-6B84-407D-A36D-050AB1549AE6}" dt="2023-08-23T04:09:38.513" v="842" actId="14100"/>
        <pc:sldMkLst>
          <pc:docMk/>
          <pc:sldMk cId="1529849122" sldId="317"/>
        </pc:sldMkLst>
        <pc:spChg chg="mod">
          <ac:chgData name="Rolando Rojas Sanfuentes (Alumno)" userId="2c56a9b6-e5a8-48f6-bb7c-ce0866612bbb" providerId="ADAL" clId="{77BD9AB1-6B84-407D-A36D-050AB1549AE6}" dt="2023-08-23T04:09:03.690" v="827"/>
          <ac:spMkLst>
            <pc:docMk/>
            <pc:sldMk cId="1529849122" sldId="317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77BD9AB1-6B84-407D-A36D-050AB1549AE6}" dt="2023-08-23T04:09:06.400" v="828" actId="478"/>
          <ac:picMkLst>
            <pc:docMk/>
            <pc:sldMk cId="1529849122" sldId="317"/>
            <ac:picMk id="2" creationId="{4FF35097-9789-9A26-906D-F448DF699538}"/>
          </ac:picMkLst>
        </pc:picChg>
        <pc:picChg chg="add mod">
          <ac:chgData name="Rolando Rojas Sanfuentes (Alumno)" userId="2c56a9b6-e5a8-48f6-bb7c-ce0866612bbb" providerId="ADAL" clId="{77BD9AB1-6B84-407D-A36D-050AB1549AE6}" dt="2023-08-23T04:09:35.023" v="840" actId="1076"/>
          <ac:picMkLst>
            <pc:docMk/>
            <pc:sldMk cId="1529849122" sldId="317"/>
            <ac:picMk id="3" creationId="{5FFC697E-3FDD-3645-E17C-97B464C23218}"/>
          </ac:picMkLst>
        </pc:picChg>
        <pc:picChg chg="del">
          <ac:chgData name="Rolando Rojas Sanfuentes (Alumno)" userId="2c56a9b6-e5a8-48f6-bb7c-ce0866612bbb" providerId="ADAL" clId="{77BD9AB1-6B84-407D-A36D-050AB1549AE6}" dt="2023-08-23T04:09:06.873" v="829" actId="478"/>
          <ac:picMkLst>
            <pc:docMk/>
            <pc:sldMk cId="1529849122" sldId="317"/>
            <ac:picMk id="4" creationId="{8D498E10-CEB2-FD60-1236-C1357EFE7E77}"/>
          </ac:picMkLst>
        </pc:picChg>
        <pc:picChg chg="add mod">
          <ac:chgData name="Rolando Rojas Sanfuentes (Alumno)" userId="2c56a9b6-e5a8-48f6-bb7c-ce0866612bbb" providerId="ADAL" clId="{77BD9AB1-6B84-407D-A36D-050AB1549AE6}" dt="2023-08-23T04:09:38.513" v="842" actId="14100"/>
          <ac:picMkLst>
            <pc:docMk/>
            <pc:sldMk cId="1529849122" sldId="317"/>
            <ac:picMk id="5" creationId="{8769F1A1-14BA-2201-CD00-8DC4D8C54DCE}"/>
          </ac:picMkLst>
        </pc:picChg>
      </pc:sldChg>
      <pc:sldChg chg="addSp delSp modSp add mod">
        <pc:chgData name="Rolando Rojas Sanfuentes (Alumno)" userId="2c56a9b6-e5a8-48f6-bb7c-ce0866612bbb" providerId="ADAL" clId="{77BD9AB1-6B84-407D-A36D-050AB1549AE6}" dt="2023-08-23T04:12:31.650" v="890" actId="207"/>
        <pc:sldMkLst>
          <pc:docMk/>
          <pc:sldMk cId="637957355" sldId="318"/>
        </pc:sldMkLst>
        <pc:spChg chg="add mod">
          <ac:chgData name="Rolando Rojas Sanfuentes (Alumno)" userId="2c56a9b6-e5a8-48f6-bb7c-ce0866612bbb" providerId="ADAL" clId="{77BD9AB1-6B84-407D-A36D-050AB1549AE6}" dt="2023-08-23T04:12:31.650" v="890" actId="207"/>
          <ac:spMkLst>
            <pc:docMk/>
            <pc:sldMk cId="637957355" sldId="318"/>
            <ac:spMk id="3" creationId="{3FF3EF1E-377C-16F9-3AB3-C2A0E3946685}"/>
          </ac:spMkLst>
        </pc:spChg>
        <pc:spChg chg="mod">
          <ac:chgData name="Rolando Rojas Sanfuentes (Alumno)" userId="2c56a9b6-e5a8-48f6-bb7c-ce0866612bbb" providerId="ADAL" clId="{77BD9AB1-6B84-407D-A36D-050AB1549AE6}" dt="2023-08-23T04:11:19.274" v="851" actId="20577"/>
          <ac:spMkLst>
            <pc:docMk/>
            <pc:sldMk cId="637957355" sldId="318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4:12:21.445" v="887" actId="14100"/>
          <ac:spMkLst>
            <pc:docMk/>
            <pc:sldMk cId="637957355" sldId="318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77BD9AB1-6B84-407D-A36D-050AB1549AE6}" dt="2023-08-23T04:12:18.642" v="886" actId="478"/>
          <ac:picMkLst>
            <pc:docMk/>
            <pc:sldMk cId="637957355" sldId="318"/>
            <ac:picMk id="2" creationId="{CB89D770-1A02-C636-02E1-C1AA5543D09C}"/>
          </ac:picMkLst>
        </pc:picChg>
      </pc:sldChg>
      <pc:sldChg chg="addSp delSp modSp add mod">
        <pc:chgData name="Rolando Rojas Sanfuentes (Alumno)" userId="2c56a9b6-e5a8-48f6-bb7c-ce0866612bbb" providerId="ADAL" clId="{77BD9AB1-6B84-407D-A36D-050AB1549AE6}" dt="2023-08-23T04:14:26.795" v="919" actId="1076"/>
        <pc:sldMkLst>
          <pc:docMk/>
          <pc:sldMk cId="3464797987" sldId="319"/>
        </pc:sldMkLst>
        <pc:spChg chg="mod">
          <ac:chgData name="Rolando Rojas Sanfuentes (Alumno)" userId="2c56a9b6-e5a8-48f6-bb7c-ce0866612bbb" providerId="ADAL" clId="{77BD9AB1-6B84-407D-A36D-050AB1549AE6}" dt="2023-08-23T04:13:41.507" v="905" actId="14100"/>
          <ac:spMkLst>
            <pc:docMk/>
            <pc:sldMk cId="3464797987" sldId="319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77BD9AB1-6B84-407D-A36D-050AB1549AE6}" dt="2023-08-23T04:14:26.795" v="919" actId="1076"/>
          <ac:picMkLst>
            <pc:docMk/>
            <pc:sldMk cId="3464797987" sldId="319"/>
            <ac:picMk id="2" creationId="{74027BAE-9FBE-1AD1-D08B-6B77A0B2E8BE}"/>
          </ac:picMkLst>
        </pc:picChg>
        <pc:picChg chg="del">
          <ac:chgData name="Rolando Rojas Sanfuentes (Alumno)" userId="2c56a9b6-e5a8-48f6-bb7c-ce0866612bbb" providerId="ADAL" clId="{77BD9AB1-6B84-407D-A36D-050AB1549AE6}" dt="2023-08-23T04:13:09.625" v="893" actId="478"/>
          <ac:picMkLst>
            <pc:docMk/>
            <pc:sldMk cId="3464797987" sldId="319"/>
            <ac:picMk id="3" creationId="{5FFC697E-3FDD-3645-E17C-97B464C23218}"/>
          </ac:picMkLst>
        </pc:picChg>
        <pc:picChg chg="add mod">
          <ac:chgData name="Rolando Rojas Sanfuentes (Alumno)" userId="2c56a9b6-e5a8-48f6-bb7c-ce0866612bbb" providerId="ADAL" clId="{77BD9AB1-6B84-407D-A36D-050AB1549AE6}" dt="2023-08-23T04:14:25.428" v="918" actId="1076"/>
          <ac:picMkLst>
            <pc:docMk/>
            <pc:sldMk cId="3464797987" sldId="319"/>
            <ac:picMk id="4" creationId="{5FE069CB-9148-F938-5409-99F1A548A435}"/>
          </ac:picMkLst>
        </pc:picChg>
        <pc:picChg chg="del">
          <ac:chgData name="Rolando Rojas Sanfuentes (Alumno)" userId="2c56a9b6-e5a8-48f6-bb7c-ce0866612bbb" providerId="ADAL" clId="{77BD9AB1-6B84-407D-A36D-050AB1549AE6}" dt="2023-08-23T04:13:10.073" v="894" actId="478"/>
          <ac:picMkLst>
            <pc:docMk/>
            <pc:sldMk cId="3464797987" sldId="319"/>
            <ac:picMk id="5" creationId="{8769F1A1-14BA-2201-CD00-8DC4D8C54DCE}"/>
          </ac:picMkLst>
        </pc:picChg>
      </pc:sldChg>
      <pc:sldChg chg="addSp delSp modSp add mod">
        <pc:chgData name="Rolando Rojas Sanfuentes (Alumno)" userId="2c56a9b6-e5a8-48f6-bb7c-ce0866612bbb" providerId="ADAL" clId="{77BD9AB1-6B84-407D-A36D-050AB1549AE6}" dt="2023-08-23T04:33:51.902" v="1052" actId="688"/>
        <pc:sldMkLst>
          <pc:docMk/>
          <pc:sldMk cId="4178916760" sldId="320"/>
        </pc:sldMkLst>
        <pc:spChg chg="add mod">
          <ac:chgData name="Rolando Rojas Sanfuentes (Alumno)" userId="2c56a9b6-e5a8-48f6-bb7c-ce0866612bbb" providerId="ADAL" clId="{77BD9AB1-6B84-407D-A36D-050AB1549AE6}" dt="2023-08-23T04:33:44.197" v="1050" actId="1076"/>
          <ac:spMkLst>
            <pc:docMk/>
            <pc:sldMk cId="4178916760" sldId="320"/>
            <ac:spMk id="2" creationId="{3E3A13BC-9458-06B4-F53B-646787A7F1D5}"/>
          </ac:spMkLst>
        </pc:spChg>
        <pc:spChg chg="add mod">
          <ac:chgData name="Rolando Rojas Sanfuentes (Alumno)" userId="2c56a9b6-e5a8-48f6-bb7c-ce0866612bbb" providerId="ADAL" clId="{77BD9AB1-6B84-407D-A36D-050AB1549AE6}" dt="2023-08-23T04:33:05.339" v="1035" actId="1076"/>
          <ac:spMkLst>
            <pc:docMk/>
            <pc:sldMk cId="4178916760" sldId="320"/>
            <ac:spMk id="3" creationId="{5F9E5898-CAA9-89EA-5E74-BBD7CB530312}"/>
          </ac:spMkLst>
        </pc:spChg>
        <pc:spChg chg="add mod">
          <ac:chgData name="Rolando Rojas Sanfuentes (Alumno)" userId="2c56a9b6-e5a8-48f6-bb7c-ce0866612bbb" providerId="ADAL" clId="{77BD9AB1-6B84-407D-A36D-050AB1549AE6}" dt="2023-08-23T04:33:02.577" v="1034" actId="1076"/>
          <ac:spMkLst>
            <pc:docMk/>
            <pc:sldMk cId="4178916760" sldId="320"/>
            <ac:spMk id="4" creationId="{D387F65B-9544-455B-4C55-74E14E5CF1FD}"/>
          </ac:spMkLst>
        </pc:spChg>
        <pc:spChg chg="add mod">
          <ac:chgData name="Rolando Rojas Sanfuentes (Alumno)" userId="2c56a9b6-e5a8-48f6-bb7c-ce0866612bbb" providerId="ADAL" clId="{77BD9AB1-6B84-407D-A36D-050AB1549AE6}" dt="2023-08-23T04:33:16.923" v="1039" actId="1076"/>
          <ac:spMkLst>
            <pc:docMk/>
            <pc:sldMk cId="4178916760" sldId="320"/>
            <ac:spMk id="5" creationId="{9CE8B19F-44A6-B1A7-F09A-8D4962FA700B}"/>
          </ac:spMkLst>
        </pc:spChg>
        <pc:spChg chg="add mod">
          <ac:chgData name="Rolando Rojas Sanfuentes (Alumno)" userId="2c56a9b6-e5a8-48f6-bb7c-ce0866612bbb" providerId="ADAL" clId="{77BD9AB1-6B84-407D-A36D-050AB1549AE6}" dt="2023-08-23T04:33:07.009" v="1036" actId="1076"/>
          <ac:spMkLst>
            <pc:docMk/>
            <pc:sldMk cId="4178916760" sldId="320"/>
            <ac:spMk id="6" creationId="{42BC95A2-B934-112A-8AF2-CB5734D80F6E}"/>
          </ac:spMkLst>
        </pc:spChg>
        <pc:spChg chg="add mod">
          <ac:chgData name="Rolando Rojas Sanfuentes (Alumno)" userId="2c56a9b6-e5a8-48f6-bb7c-ce0866612bbb" providerId="ADAL" clId="{77BD9AB1-6B84-407D-A36D-050AB1549AE6}" dt="2023-08-23T04:33:09.587" v="1037" actId="1076"/>
          <ac:spMkLst>
            <pc:docMk/>
            <pc:sldMk cId="4178916760" sldId="320"/>
            <ac:spMk id="7" creationId="{734FDC9B-737D-3517-48B3-680F905E51E9}"/>
          </ac:spMkLst>
        </pc:spChg>
        <pc:spChg chg="add mod">
          <ac:chgData name="Rolando Rojas Sanfuentes (Alumno)" userId="2c56a9b6-e5a8-48f6-bb7c-ce0866612bbb" providerId="ADAL" clId="{77BD9AB1-6B84-407D-A36D-050AB1549AE6}" dt="2023-08-23T04:33:23.836" v="1042" actId="1076"/>
          <ac:spMkLst>
            <pc:docMk/>
            <pc:sldMk cId="4178916760" sldId="320"/>
            <ac:spMk id="8" creationId="{ECC2A59A-2C21-2737-6AC1-C65BBFA304ED}"/>
          </ac:spMkLst>
        </pc:spChg>
        <pc:spChg chg="add mod">
          <ac:chgData name="Rolando Rojas Sanfuentes (Alumno)" userId="2c56a9b6-e5a8-48f6-bb7c-ce0866612bbb" providerId="ADAL" clId="{77BD9AB1-6B84-407D-A36D-050AB1549AE6}" dt="2023-08-23T04:33:51.902" v="1052" actId="688"/>
          <ac:spMkLst>
            <pc:docMk/>
            <pc:sldMk cId="4178916760" sldId="320"/>
            <ac:spMk id="9" creationId="{3CE381EA-F01D-C355-D783-5225FE9A12B2}"/>
          </ac:spMkLst>
        </pc:spChg>
        <pc:spChg chg="add mod">
          <ac:chgData name="Rolando Rojas Sanfuentes (Alumno)" userId="2c56a9b6-e5a8-48f6-bb7c-ce0866612bbb" providerId="ADAL" clId="{77BD9AB1-6B84-407D-A36D-050AB1549AE6}" dt="2023-08-23T04:33:38.169" v="1048" actId="1076"/>
          <ac:spMkLst>
            <pc:docMk/>
            <pc:sldMk cId="4178916760" sldId="320"/>
            <ac:spMk id="10" creationId="{200E83DA-162F-F75E-C96F-F67E17211792}"/>
          </ac:spMkLst>
        </pc:spChg>
        <pc:spChg chg="add mod">
          <ac:chgData name="Rolando Rojas Sanfuentes (Alumno)" userId="2c56a9b6-e5a8-48f6-bb7c-ce0866612bbb" providerId="ADAL" clId="{77BD9AB1-6B84-407D-A36D-050AB1549AE6}" dt="2023-08-23T04:33:14.794" v="1038" actId="1076"/>
          <ac:spMkLst>
            <pc:docMk/>
            <pc:sldMk cId="4178916760" sldId="320"/>
            <ac:spMk id="11" creationId="{87B8B2A1-096D-368F-7925-A347313C5860}"/>
          </ac:spMkLst>
        </pc:spChg>
        <pc:spChg chg="del">
          <ac:chgData name="Rolando Rojas Sanfuentes (Alumno)" userId="2c56a9b6-e5a8-48f6-bb7c-ce0866612bbb" providerId="ADAL" clId="{77BD9AB1-6B84-407D-A36D-050AB1549AE6}" dt="2023-08-23T04:32:04.563" v="1012" actId="478"/>
          <ac:spMkLst>
            <pc:docMk/>
            <pc:sldMk cId="4178916760" sldId="320"/>
            <ac:spMk id="12" creationId="{AAC2036D-492D-8B61-83D1-7A4B378E65E5}"/>
          </ac:spMkLst>
        </pc:spChg>
        <pc:spChg chg="del">
          <ac:chgData name="Rolando Rojas Sanfuentes (Alumno)" userId="2c56a9b6-e5a8-48f6-bb7c-ce0866612bbb" providerId="ADAL" clId="{77BD9AB1-6B84-407D-A36D-050AB1549AE6}" dt="2023-08-23T04:32:06.992" v="1015" actId="478"/>
          <ac:spMkLst>
            <pc:docMk/>
            <pc:sldMk cId="4178916760" sldId="320"/>
            <ac:spMk id="13" creationId="{1773EE53-CE61-8D88-DD87-E51C666D43EB}"/>
          </ac:spMkLst>
        </pc:spChg>
        <pc:spChg chg="del">
          <ac:chgData name="Rolando Rojas Sanfuentes (Alumno)" userId="2c56a9b6-e5a8-48f6-bb7c-ce0866612bbb" providerId="ADAL" clId="{77BD9AB1-6B84-407D-A36D-050AB1549AE6}" dt="2023-08-23T04:32:08.211" v="1016" actId="478"/>
          <ac:spMkLst>
            <pc:docMk/>
            <pc:sldMk cId="4178916760" sldId="320"/>
            <ac:spMk id="14" creationId="{8A392FF9-EB00-8509-5B0E-7C49DB6632D0}"/>
          </ac:spMkLst>
        </pc:spChg>
        <pc:spChg chg="del mod">
          <ac:chgData name="Rolando Rojas Sanfuentes (Alumno)" userId="2c56a9b6-e5a8-48f6-bb7c-ce0866612bbb" providerId="ADAL" clId="{77BD9AB1-6B84-407D-A36D-050AB1549AE6}" dt="2023-08-23T04:32:06.365" v="1014" actId="478"/>
          <ac:spMkLst>
            <pc:docMk/>
            <pc:sldMk cId="4178916760" sldId="320"/>
            <ac:spMk id="15" creationId="{CBE7876C-A57B-3B91-FAE6-7DDC029C84AD}"/>
          </ac:spMkLst>
        </pc:spChg>
        <pc:spChg chg="del">
          <ac:chgData name="Rolando Rojas Sanfuentes (Alumno)" userId="2c56a9b6-e5a8-48f6-bb7c-ce0866612bbb" providerId="ADAL" clId="{77BD9AB1-6B84-407D-A36D-050AB1549AE6}" dt="2023-08-23T04:32:10.281" v="1018" actId="478"/>
          <ac:spMkLst>
            <pc:docMk/>
            <pc:sldMk cId="4178916760" sldId="320"/>
            <ac:spMk id="16" creationId="{3D7A281F-8437-193D-09C7-EBB2C7913168}"/>
          </ac:spMkLst>
        </pc:spChg>
        <pc:spChg chg="del">
          <ac:chgData name="Rolando Rojas Sanfuentes (Alumno)" userId="2c56a9b6-e5a8-48f6-bb7c-ce0866612bbb" providerId="ADAL" clId="{77BD9AB1-6B84-407D-A36D-050AB1549AE6}" dt="2023-08-23T04:32:12.055" v="1019" actId="478"/>
          <ac:spMkLst>
            <pc:docMk/>
            <pc:sldMk cId="4178916760" sldId="320"/>
            <ac:spMk id="17" creationId="{E4E8B1FB-B9BE-FB51-9991-795F5449F110}"/>
          </ac:spMkLst>
        </pc:spChg>
        <pc:spChg chg="del">
          <ac:chgData name="Rolando Rojas Sanfuentes (Alumno)" userId="2c56a9b6-e5a8-48f6-bb7c-ce0866612bbb" providerId="ADAL" clId="{77BD9AB1-6B84-407D-A36D-050AB1549AE6}" dt="2023-08-23T04:32:09.621" v="1017" actId="478"/>
          <ac:spMkLst>
            <pc:docMk/>
            <pc:sldMk cId="4178916760" sldId="320"/>
            <ac:spMk id="18" creationId="{82AFEB93-7500-F6BD-E241-471B9D74E9AE}"/>
          </ac:spMkLst>
        </pc:spChg>
        <pc:spChg chg="del">
          <ac:chgData name="Rolando Rojas Sanfuentes (Alumno)" userId="2c56a9b6-e5a8-48f6-bb7c-ce0866612bbb" providerId="ADAL" clId="{77BD9AB1-6B84-407D-A36D-050AB1549AE6}" dt="2023-08-23T04:32:13.194" v="1020" actId="478"/>
          <ac:spMkLst>
            <pc:docMk/>
            <pc:sldMk cId="4178916760" sldId="320"/>
            <ac:spMk id="19" creationId="{EE4FFD47-6284-18F6-84F9-A21F0A8221D5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0" creationId="{D72B036A-C656-C4B0-3919-059FFE830DF3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1" creationId="{F772AB3C-27F0-486F-6D11-AF3614A6C707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2" creationId="{05EED480-D4C5-6890-FE80-74E7D3636D64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3" creationId="{5A503C76-4E7F-9012-A9B5-FEDBA466B2FE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4" creationId="{BBC4A13F-72D6-6B0E-2DD0-D24B82BB3FCB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5" creationId="{E474D4C2-232F-4BC9-AED6-2DF344B5DA7D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6" creationId="{E6248734-4E4E-0FB7-A2DE-82B882A30EF8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7" creationId="{00FBA7C4-E415-7AA5-3AE4-CC6802C13E5B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8" creationId="{CE5ED96E-6602-F3BB-55FF-A2C69D20A6EF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9" creationId="{0AEC44B6-EECC-6065-6CC3-0423E092933A}"/>
          </ac:spMkLst>
        </pc:spChg>
      </pc:sldChg>
    </pc:docChg>
  </pc:docChgLst>
  <pc:docChgLst>
    <pc:chgData name="Rolando Rojas Sanfuentes (Alumno)" userId="2c56a9b6-e5a8-48f6-bb7c-ce0866612bbb" providerId="ADAL" clId="{2F7E5962-82D5-434E-8B65-F4429D5D801E}"/>
    <pc:docChg chg="modSld">
      <pc:chgData name="Rolando Rojas Sanfuentes (Alumno)" userId="2c56a9b6-e5a8-48f6-bb7c-ce0866612bbb" providerId="ADAL" clId="{2F7E5962-82D5-434E-8B65-F4429D5D801E}" dt="2023-08-16T15:41:33.820" v="32" actId="20577"/>
      <pc:docMkLst>
        <pc:docMk/>
      </pc:docMkLst>
      <pc:sldChg chg="modSp mod">
        <pc:chgData name="Rolando Rojas Sanfuentes (Alumno)" userId="2c56a9b6-e5a8-48f6-bb7c-ce0866612bbb" providerId="ADAL" clId="{2F7E5962-82D5-434E-8B65-F4429D5D801E}" dt="2023-08-16T15:41:33.820" v="32" actId="20577"/>
        <pc:sldMkLst>
          <pc:docMk/>
          <pc:sldMk cId="1038476432" sldId="311"/>
        </pc:sldMkLst>
        <pc:spChg chg="mod">
          <ac:chgData name="Rolando Rojas Sanfuentes (Alumno)" userId="2c56a9b6-e5a8-48f6-bb7c-ce0866612bbb" providerId="ADAL" clId="{2F7E5962-82D5-434E-8B65-F4429D5D801E}" dt="2023-08-16T15:41:33.820" v="32" actId="20577"/>
          <ac:spMkLst>
            <pc:docMk/>
            <pc:sldMk cId="1038476432" sldId="311"/>
            <ac:spMk id="297" creationId="{00000000-0000-0000-0000-000000000000}"/>
          </ac:spMkLst>
        </pc:spChg>
      </pc:sldChg>
    </pc:docChg>
  </pc:docChgLst>
  <pc:docChgLst>
    <pc:chgData name="Rolando Rojas Sanfuentes (Alumno)" userId="2c56a9b6-e5a8-48f6-bb7c-ce0866612bbb" providerId="ADAL" clId="{C8221349-21DB-418E-9579-CE3FB8546D4A}"/>
    <pc:docChg chg="undo redo custSel addSld delSld modSld sldOrd delMainMaster">
      <pc:chgData name="Rolando Rojas Sanfuentes (Alumno)" userId="2c56a9b6-e5a8-48f6-bb7c-ce0866612bbb" providerId="ADAL" clId="{C8221349-21DB-418E-9579-CE3FB8546D4A}" dt="2023-08-16T00:08:04.637" v="2548" actId="20577"/>
      <pc:docMkLst>
        <pc:docMk/>
      </pc:docMkLst>
      <pc:sldChg chg="del">
        <pc:chgData name="Rolando Rojas Sanfuentes (Alumno)" userId="2c56a9b6-e5a8-48f6-bb7c-ce0866612bbb" providerId="ADAL" clId="{C8221349-21DB-418E-9579-CE3FB8546D4A}" dt="2023-08-15T21:15:28.404" v="32" actId="2696"/>
        <pc:sldMkLst>
          <pc:docMk/>
          <pc:sldMk cId="0" sldId="256"/>
        </pc:sldMkLst>
      </pc:sldChg>
      <pc:sldChg chg="del">
        <pc:chgData name="Rolando Rojas Sanfuentes (Alumno)" userId="2c56a9b6-e5a8-48f6-bb7c-ce0866612bbb" providerId="ADAL" clId="{C8221349-21DB-418E-9579-CE3FB8546D4A}" dt="2023-08-16T00:02:43.233" v="2385" actId="47"/>
        <pc:sldMkLst>
          <pc:docMk/>
          <pc:sldMk cId="0" sldId="257"/>
        </pc:sldMkLst>
      </pc:sldChg>
      <pc:sldChg chg="modSp mod ord modNotes">
        <pc:chgData name="Rolando Rojas Sanfuentes (Alumno)" userId="2c56a9b6-e5a8-48f6-bb7c-ce0866612bbb" providerId="ADAL" clId="{C8221349-21DB-418E-9579-CE3FB8546D4A}" dt="2023-08-16T00:08:04.637" v="2548" actId="20577"/>
        <pc:sldMkLst>
          <pc:docMk/>
          <pc:sldMk cId="0" sldId="258"/>
        </pc:sldMkLst>
        <pc:spChg chg="mod">
          <ac:chgData name="Rolando Rojas Sanfuentes (Alumno)" userId="2c56a9b6-e5a8-48f6-bb7c-ce0866612bbb" providerId="ADAL" clId="{C8221349-21DB-418E-9579-CE3FB8546D4A}" dt="2023-08-15T21:24:19.593" v="55" actId="20577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24:56.466" v="82" actId="14100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25:11.643" v="124" actId="14100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25:30.142" v="162" actId="14100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6T00:07:40.619" v="2547" actId="20577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6T00:08:04.637" v="2548" actId="20577"/>
          <ac:spMkLst>
            <pc:docMk/>
            <pc:sldMk cId="0" sldId="258"/>
            <ac:spMk id="249" creationId="{00000000-0000-0000-0000-000000000000}"/>
          </ac:spMkLst>
        </pc:spChg>
      </pc:sldChg>
      <pc:sldChg chg="del">
        <pc:chgData name="Rolando Rojas Sanfuentes (Alumno)" userId="2c56a9b6-e5a8-48f6-bb7c-ce0866612bbb" providerId="ADAL" clId="{C8221349-21DB-418E-9579-CE3FB8546D4A}" dt="2023-08-16T00:02:44.146" v="2386" actId="47"/>
        <pc:sldMkLst>
          <pc:docMk/>
          <pc:sldMk cId="0" sldId="259"/>
        </pc:sldMkLst>
      </pc:sldChg>
      <pc:sldChg chg="del">
        <pc:chgData name="Rolando Rojas Sanfuentes (Alumno)" userId="2c56a9b6-e5a8-48f6-bb7c-ce0866612bbb" providerId="ADAL" clId="{C8221349-21DB-418E-9579-CE3FB8546D4A}" dt="2023-08-16T00:02:45.529" v="2387" actId="47"/>
        <pc:sldMkLst>
          <pc:docMk/>
          <pc:sldMk cId="0" sldId="260"/>
        </pc:sldMkLst>
      </pc:sldChg>
      <pc:sldChg chg="del">
        <pc:chgData name="Rolando Rojas Sanfuentes (Alumno)" userId="2c56a9b6-e5a8-48f6-bb7c-ce0866612bbb" providerId="ADAL" clId="{C8221349-21DB-418E-9579-CE3FB8546D4A}" dt="2023-08-16T00:02:46.214" v="2388" actId="47"/>
        <pc:sldMkLst>
          <pc:docMk/>
          <pc:sldMk cId="0" sldId="261"/>
        </pc:sldMkLst>
      </pc:sldChg>
      <pc:sldChg chg="del">
        <pc:chgData name="Rolando Rojas Sanfuentes (Alumno)" userId="2c56a9b6-e5a8-48f6-bb7c-ce0866612bbb" providerId="ADAL" clId="{C8221349-21DB-418E-9579-CE3FB8546D4A}" dt="2023-08-16T00:02:46.723" v="2389" actId="47"/>
        <pc:sldMkLst>
          <pc:docMk/>
          <pc:sldMk cId="0" sldId="262"/>
        </pc:sldMkLst>
      </pc:sldChg>
      <pc:sldChg chg="del">
        <pc:chgData name="Rolando Rojas Sanfuentes (Alumno)" userId="2c56a9b6-e5a8-48f6-bb7c-ce0866612bbb" providerId="ADAL" clId="{C8221349-21DB-418E-9579-CE3FB8546D4A}" dt="2023-08-16T00:02:47.182" v="2390" actId="47"/>
        <pc:sldMkLst>
          <pc:docMk/>
          <pc:sldMk cId="0" sldId="263"/>
        </pc:sldMkLst>
      </pc:sldChg>
      <pc:sldChg chg="del">
        <pc:chgData name="Rolando Rojas Sanfuentes (Alumno)" userId="2c56a9b6-e5a8-48f6-bb7c-ce0866612bbb" providerId="ADAL" clId="{C8221349-21DB-418E-9579-CE3FB8546D4A}" dt="2023-08-16T00:02:47.568" v="2391" actId="47"/>
        <pc:sldMkLst>
          <pc:docMk/>
          <pc:sldMk cId="0" sldId="264"/>
        </pc:sldMkLst>
      </pc:sldChg>
      <pc:sldChg chg="del">
        <pc:chgData name="Rolando Rojas Sanfuentes (Alumno)" userId="2c56a9b6-e5a8-48f6-bb7c-ce0866612bbb" providerId="ADAL" clId="{C8221349-21DB-418E-9579-CE3FB8546D4A}" dt="2023-08-16T00:02:48.285" v="2392" actId="47"/>
        <pc:sldMkLst>
          <pc:docMk/>
          <pc:sldMk cId="0" sldId="265"/>
        </pc:sldMkLst>
      </pc:sldChg>
      <pc:sldChg chg="del">
        <pc:chgData name="Rolando Rojas Sanfuentes (Alumno)" userId="2c56a9b6-e5a8-48f6-bb7c-ce0866612bbb" providerId="ADAL" clId="{C8221349-21DB-418E-9579-CE3FB8546D4A}" dt="2023-08-16T00:02:48.736" v="2393" actId="47"/>
        <pc:sldMkLst>
          <pc:docMk/>
          <pc:sldMk cId="0" sldId="266"/>
        </pc:sldMkLst>
      </pc:sldChg>
      <pc:sldChg chg="del">
        <pc:chgData name="Rolando Rojas Sanfuentes (Alumno)" userId="2c56a9b6-e5a8-48f6-bb7c-ce0866612bbb" providerId="ADAL" clId="{C8221349-21DB-418E-9579-CE3FB8546D4A}" dt="2023-08-16T00:02:49.162" v="2394" actId="47"/>
        <pc:sldMkLst>
          <pc:docMk/>
          <pc:sldMk cId="0" sldId="267"/>
        </pc:sldMkLst>
      </pc:sldChg>
      <pc:sldChg chg="del">
        <pc:chgData name="Rolando Rojas Sanfuentes (Alumno)" userId="2c56a9b6-e5a8-48f6-bb7c-ce0866612bbb" providerId="ADAL" clId="{C8221349-21DB-418E-9579-CE3FB8546D4A}" dt="2023-08-16T00:02:49.542" v="2395" actId="47"/>
        <pc:sldMkLst>
          <pc:docMk/>
          <pc:sldMk cId="0" sldId="268"/>
        </pc:sldMkLst>
      </pc:sldChg>
      <pc:sldChg chg="del">
        <pc:chgData name="Rolando Rojas Sanfuentes (Alumno)" userId="2c56a9b6-e5a8-48f6-bb7c-ce0866612bbb" providerId="ADAL" clId="{C8221349-21DB-418E-9579-CE3FB8546D4A}" dt="2023-08-16T00:02:49.910" v="2396" actId="47"/>
        <pc:sldMkLst>
          <pc:docMk/>
          <pc:sldMk cId="0" sldId="269"/>
        </pc:sldMkLst>
      </pc:sldChg>
      <pc:sldChg chg="del">
        <pc:chgData name="Rolando Rojas Sanfuentes (Alumno)" userId="2c56a9b6-e5a8-48f6-bb7c-ce0866612bbb" providerId="ADAL" clId="{C8221349-21DB-418E-9579-CE3FB8546D4A}" dt="2023-08-16T00:02:50.278" v="2397" actId="47"/>
        <pc:sldMkLst>
          <pc:docMk/>
          <pc:sldMk cId="0" sldId="270"/>
        </pc:sldMkLst>
      </pc:sldChg>
      <pc:sldChg chg="del">
        <pc:chgData name="Rolando Rojas Sanfuentes (Alumno)" userId="2c56a9b6-e5a8-48f6-bb7c-ce0866612bbb" providerId="ADAL" clId="{C8221349-21DB-418E-9579-CE3FB8546D4A}" dt="2023-08-16T00:02:50.569" v="2398" actId="47"/>
        <pc:sldMkLst>
          <pc:docMk/>
          <pc:sldMk cId="0" sldId="271"/>
        </pc:sldMkLst>
      </pc:sldChg>
      <pc:sldChg chg="del">
        <pc:chgData name="Rolando Rojas Sanfuentes (Alumno)" userId="2c56a9b6-e5a8-48f6-bb7c-ce0866612bbb" providerId="ADAL" clId="{C8221349-21DB-418E-9579-CE3FB8546D4A}" dt="2023-08-16T00:02:50.907" v="2399" actId="47"/>
        <pc:sldMkLst>
          <pc:docMk/>
          <pc:sldMk cId="0" sldId="272"/>
        </pc:sldMkLst>
      </pc:sldChg>
      <pc:sldChg chg="del">
        <pc:chgData name="Rolando Rojas Sanfuentes (Alumno)" userId="2c56a9b6-e5a8-48f6-bb7c-ce0866612bbb" providerId="ADAL" clId="{C8221349-21DB-418E-9579-CE3FB8546D4A}" dt="2023-08-16T00:02:51.230" v="2400" actId="47"/>
        <pc:sldMkLst>
          <pc:docMk/>
          <pc:sldMk cId="0" sldId="273"/>
        </pc:sldMkLst>
      </pc:sldChg>
      <pc:sldChg chg="del">
        <pc:chgData name="Rolando Rojas Sanfuentes (Alumno)" userId="2c56a9b6-e5a8-48f6-bb7c-ce0866612bbb" providerId="ADAL" clId="{C8221349-21DB-418E-9579-CE3FB8546D4A}" dt="2023-08-16T00:02:51.574" v="2401" actId="47"/>
        <pc:sldMkLst>
          <pc:docMk/>
          <pc:sldMk cId="0" sldId="274"/>
        </pc:sldMkLst>
      </pc:sldChg>
      <pc:sldChg chg="del">
        <pc:chgData name="Rolando Rojas Sanfuentes (Alumno)" userId="2c56a9b6-e5a8-48f6-bb7c-ce0866612bbb" providerId="ADAL" clId="{C8221349-21DB-418E-9579-CE3FB8546D4A}" dt="2023-08-16T00:02:52.570" v="2402" actId="47"/>
        <pc:sldMkLst>
          <pc:docMk/>
          <pc:sldMk cId="0" sldId="275"/>
        </pc:sldMkLst>
      </pc:sldChg>
      <pc:sldChg chg="del">
        <pc:chgData name="Rolando Rojas Sanfuentes (Alumno)" userId="2c56a9b6-e5a8-48f6-bb7c-ce0866612bbb" providerId="ADAL" clId="{C8221349-21DB-418E-9579-CE3FB8546D4A}" dt="2023-08-16T00:02:53.170" v="2403" actId="47"/>
        <pc:sldMkLst>
          <pc:docMk/>
          <pc:sldMk cId="0" sldId="276"/>
        </pc:sldMkLst>
      </pc:sldChg>
      <pc:sldChg chg="del">
        <pc:chgData name="Rolando Rojas Sanfuentes (Alumno)" userId="2c56a9b6-e5a8-48f6-bb7c-ce0866612bbb" providerId="ADAL" clId="{C8221349-21DB-418E-9579-CE3FB8546D4A}" dt="2023-08-16T00:02:53.874" v="2404" actId="47"/>
        <pc:sldMkLst>
          <pc:docMk/>
          <pc:sldMk cId="0" sldId="277"/>
        </pc:sldMkLst>
      </pc:sldChg>
      <pc:sldChg chg="del">
        <pc:chgData name="Rolando Rojas Sanfuentes (Alumno)" userId="2c56a9b6-e5a8-48f6-bb7c-ce0866612bbb" providerId="ADAL" clId="{C8221349-21DB-418E-9579-CE3FB8546D4A}" dt="2023-08-16T00:02:54.280" v="2405" actId="47"/>
        <pc:sldMkLst>
          <pc:docMk/>
          <pc:sldMk cId="0" sldId="278"/>
        </pc:sldMkLst>
      </pc:sldChg>
      <pc:sldChg chg="del">
        <pc:chgData name="Rolando Rojas Sanfuentes (Alumno)" userId="2c56a9b6-e5a8-48f6-bb7c-ce0866612bbb" providerId="ADAL" clId="{C8221349-21DB-418E-9579-CE3FB8546D4A}" dt="2023-08-16T00:02:54.729" v="2406" actId="47"/>
        <pc:sldMkLst>
          <pc:docMk/>
          <pc:sldMk cId="0" sldId="279"/>
        </pc:sldMkLst>
      </pc:sldChg>
      <pc:sldChg chg="del">
        <pc:chgData name="Rolando Rojas Sanfuentes (Alumno)" userId="2c56a9b6-e5a8-48f6-bb7c-ce0866612bbb" providerId="ADAL" clId="{C8221349-21DB-418E-9579-CE3FB8546D4A}" dt="2023-08-16T00:02:55.183" v="2407" actId="47"/>
        <pc:sldMkLst>
          <pc:docMk/>
          <pc:sldMk cId="0" sldId="280"/>
        </pc:sldMkLst>
      </pc:sldChg>
      <pc:sldChg chg="del">
        <pc:chgData name="Rolando Rojas Sanfuentes (Alumno)" userId="2c56a9b6-e5a8-48f6-bb7c-ce0866612bbb" providerId="ADAL" clId="{C8221349-21DB-418E-9579-CE3FB8546D4A}" dt="2023-08-16T00:02:55.686" v="2408" actId="47"/>
        <pc:sldMkLst>
          <pc:docMk/>
          <pc:sldMk cId="0" sldId="281"/>
        </pc:sldMkLst>
      </pc:sldChg>
      <pc:sldChg chg="del">
        <pc:chgData name="Rolando Rojas Sanfuentes (Alumno)" userId="2c56a9b6-e5a8-48f6-bb7c-ce0866612bbb" providerId="ADAL" clId="{C8221349-21DB-418E-9579-CE3FB8546D4A}" dt="2023-08-16T00:02:56.349" v="2409" actId="47"/>
        <pc:sldMkLst>
          <pc:docMk/>
          <pc:sldMk cId="0" sldId="282"/>
        </pc:sldMkLst>
      </pc:sldChg>
      <pc:sldChg chg="del">
        <pc:chgData name="Rolando Rojas Sanfuentes (Alumno)" userId="2c56a9b6-e5a8-48f6-bb7c-ce0866612bbb" providerId="ADAL" clId="{C8221349-21DB-418E-9579-CE3FB8546D4A}" dt="2023-08-16T00:02:57.239" v="2410" actId="47"/>
        <pc:sldMkLst>
          <pc:docMk/>
          <pc:sldMk cId="0" sldId="283"/>
        </pc:sldMkLst>
      </pc:sldChg>
      <pc:sldChg chg="del">
        <pc:chgData name="Rolando Rojas Sanfuentes (Alumno)" userId="2c56a9b6-e5a8-48f6-bb7c-ce0866612bbb" providerId="ADAL" clId="{C8221349-21DB-418E-9579-CE3FB8546D4A}" dt="2023-08-16T00:02:57.800" v="2411" actId="47"/>
        <pc:sldMkLst>
          <pc:docMk/>
          <pc:sldMk cId="0" sldId="284"/>
        </pc:sldMkLst>
      </pc:sldChg>
      <pc:sldChg chg="del">
        <pc:chgData name="Rolando Rojas Sanfuentes (Alumno)" userId="2c56a9b6-e5a8-48f6-bb7c-ce0866612bbb" providerId="ADAL" clId="{C8221349-21DB-418E-9579-CE3FB8546D4A}" dt="2023-08-16T00:02:58.439" v="2412" actId="47"/>
        <pc:sldMkLst>
          <pc:docMk/>
          <pc:sldMk cId="0" sldId="285"/>
        </pc:sldMkLst>
      </pc:sldChg>
      <pc:sldChg chg="del">
        <pc:chgData name="Rolando Rojas Sanfuentes (Alumno)" userId="2c56a9b6-e5a8-48f6-bb7c-ce0866612bbb" providerId="ADAL" clId="{C8221349-21DB-418E-9579-CE3FB8546D4A}" dt="2023-08-16T00:02:58.948" v="2413" actId="47"/>
        <pc:sldMkLst>
          <pc:docMk/>
          <pc:sldMk cId="0" sldId="286"/>
        </pc:sldMkLst>
      </pc:sldChg>
      <pc:sldChg chg="del">
        <pc:chgData name="Rolando Rojas Sanfuentes (Alumno)" userId="2c56a9b6-e5a8-48f6-bb7c-ce0866612bbb" providerId="ADAL" clId="{C8221349-21DB-418E-9579-CE3FB8546D4A}" dt="2023-08-16T00:02:59.917" v="2414" actId="47"/>
        <pc:sldMkLst>
          <pc:docMk/>
          <pc:sldMk cId="0" sldId="287"/>
        </pc:sldMkLst>
      </pc:sldChg>
      <pc:sldChg chg="del">
        <pc:chgData name="Rolando Rojas Sanfuentes (Alumno)" userId="2c56a9b6-e5a8-48f6-bb7c-ce0866612bbb" providerId="ADAL" clId="{C8221349-21DB-418E-9579-CE3FB8546D4A}" dt="2023-08-16T00:03:00.549" v="2415" actId="47"/>
        <pc:sldMkLst>
          <pc:docMk/>
          <pc:sldMk cId="0" sldId="288"/>
        </pc:sldMkLst>
      </pc:sldChg>
      <pc:sldChg chg="del">
        <pc:chgData name="Rolando Rojas Sanfuentes (Alumno)" userId="2c56a9b6-e5a8-48f6-bb7c-ce0866612bbb" providerId="ADAL" clId="{C8221349-21DB-418E-9579-CE3FB8546D4A}" dt="2023-08-16T00:03:01.288" v="2416" actId="47"/>
        <pc:sldMkLst>
          <pc:docMk/>
          <pc:sldMk cId="0" sldId="289"/>
        </pc:sldMkLst>
      </pc:sldChg>
      <pc:sldChg chg="del">
        <pc:chgData name="Rolando Rojas Sanfuentes (Alumno)" userId="2c56a9b6-e5a8-48f6-bb7c-ce0866612bbb" providerId="ADAL" clId="{C8221349-21DB-418E-9579-CE3FB8546D4A}" dt="2023-08-16T00:03:02.076" v="2417" actId="47"/>
        <pc:sldMkLst>
          <pc:docMk/>
          <pc:sldMk cId="0" sldId="290"/>
        </pc:sldMkLst>
      </pc:sldChg>
      <pc:sldChg chg="del">
        <pc:chgData name="Rolando Rojas Sanfuentes (Alumno)" userId="2c56a9b6-e5a8-48f6-bb7c-ce0866612bbb" providerId="ADAL" clId="{C8221349-21DB-418E-9579-CE3FB8546D4A}" dt="2023-08-16T00:03:02.915" v="2418" actId="47"/>
        <pc:sldMkLst>
          <pc:docMk/>
          <pc:sldMk cId="0" sldId="291"/>
        </pc:sldMkLst>
      </pc:sldChg>
      <pc:sldChg chg="del">
        <pc:chgData name="Rolando Rojas Sanfuentes (Alumno)" userId="2c56a9b6-e5a8-48f6-bb7c-ce0866612bbb" providerId="ADAL" clId="{C8221349-21DB-418E-9579-CE3FB8546D4A}" dt="2023-08-16T00:03:03.622" v="2419" actId="47"/>
        <pc:sldMkLst>
          <pc:docMk/>
          <pc:sldMk cId="0" sldId="292"/>
        </pc:sldMkLst>
      </pc:sldChg>
      <pc:sldChg chg="del">
        <pc:chgData name="Rolando Rojas Sanfuentes (Alumno)" userId="2c56a9b6-e5a8-48f6-bb7c-ce0866612bbb" providerId="ADAL" clId="{C8221349-21DB-418E-9579-CE3FB8546D4A}" dt="2023-08-16T00:03:04.227" v="2420" actId="47"/>
        <pc:sldMkLst>
          <pc:docMk/>
          <pc:sldMk cId="0" sldId="293"/>
        </pc:sldMkLst>
      </pc:sldChg>
      <pc:sldChg chg="del">
        <pc:chgData name="Rolando Rojas Sanfuentes (Alumno)" userId="2c56a9b6-e5a8-48f6-bb7c-ce0866612bbb" providerId="ADAL" clId="{C8221349-21DB-418E-9579-CE3FB8546D4A}" dt="2023-08-16T00:03:04.876" v="2421" actId="47"/>
        <pc:sldMkLst>
          <pc:docMk/>
          <pc:sldMk cId="0" sldId="294"/>
        </pc:sldMkLst>
      </pc:sldChg>
      <pc:sldChg chg="del">
        <pc:chgData name="Rolando Rojas Sanfuentes (Alumno)" userId="2c56a9b6-e5a8-48f6-bb7c-ce0866612bbb" providerId="ADAL" clId="{C8221349-21DB-418E-9579-CE3FB8546D4A}" dt="2023-08-16T00:03:05.798" v="2422" actId="47"/>
        <pc:sldMkLst>
          <pc:docMk/>
          <pc:sldMk cId="0" sldId="295"/>
        </pc:sldMkLst>
      </pc:sldChg>
      <pc:sldChg chg="modSp add mod">
        <pc:chgData name="Rolando Rojas Sanfuentes (Alumno)" userId="2c56a9b6-e5a8-48f6-bb7c-ce0866612bbb" providerId="ADAL" clId="{C8221349-21DB-418E-9579-CE3FB8546D4A}" dt="2023-08-15T21:15:23.831" v="31" actId="20577"/>
        <pc:sldMkLst>
          <pc:docMk/>
          <pc:sldMk cId="0" sldId="296"/>
        </pc:sldMkLst>
        <pc:spChg chg="mod">
          <ac:chgData name="Rolando Rojas Sanfuentes (Alumno)" userId="2c56a9b6-e5a8-48f6-bb7c-ce0866612bbb" providerId="ADAL" clId="{C8221349-21DB-418E-9579-CE3FB8546D4A}" dt="2023-08-15T21:15:23.831" v="31" actId="20577"/>
          <ac:spMkLst>
            <pc:docMk/>
            <pc:sldMk cId="0" sldId="296"/>
            <ac:spMk id="220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C8221349-21DB-418E-9579-CE3FB8546D4A}" dt="2023-08-15T21:31:30.696" v="336" actId="14100"/>
        <pc:sldMkLst>
          <pc:docMk/>
          <pc:sldMk cId="2074718287" sldId="303"/>
        </pc:sldMkLst>
        <pc:spChg chg="add del mod">
          <ac:chgData name="Rolando Rojas Sanfuentes (Alumno)" userId="2c56a9b6-e5a8-48f6-bb7c-ce0866612bbb" providerId="ADAL" clId="{C8221349-21DB-418E-9579-CE3FB8546D4A}" dt="2023-08-15T21:30:56.804" v="316" actId="20577"/>
          <ac:spMkLst>
            <pc:docMk/>
            <pc:sldMk cId="2074718287" sldId="303"/>
            <ac:spMk id="2" creationId="{762ECB03-8E93-31F6-DBEF-92507076C508}"/>
          </ac:spMkLst>
        </pc:spChg>
        <pc:spChg chg="mod">
          <ac:chgData name="Rolando Rojas Sanfuentes (Alumno)" userId="2c56a9b6-e5a8-48f6-bb7c-ce0866612bbb" providerId="ADAL" clId="{C8221349-21DB-418E-9579-CE3FB8546D4A}" dt="2023-08-15T21:30:17.099" v="286" actId="20577"/>
          <ac:spMkLst>
            <pc:docMk/>
            <pc:sldMk cId="2074718287" sldId="303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31:30.696" v="336" actId="14100"/>
          <ac:spMkLst>
            <pc:docMk/>
            <pc:sldMk cId="2074718287" sldId="303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C8221349-21DB-418E-9579-CE3FB8546D4A}" dt="2023-08-15T21:30:19.077" v="287" actId="478"/>
          <ac:picMkLst>
            <pc:docMk/>
            <pc:sldMk cId="2074718287" sldId="303"/>
            <ac:picMk id="6" creationId="{8B147EBB-600F-115A-0773-D171F6EC7589}"/>
          </ac:picMkLst>
        </pc:picChg>
      </pc:sldChg>
      <pc:sldChg chg="addSp delSp modSp add mod">
        <pc:chgData name="Rolando Rojas Sanfuentes (Alumno)" userId="2c56a9b6-e5a8-48f6-bb7c-ce0866612bbb" providerId="ADAL" clId="{C8221349-21DB-418E-9579-CE3FB8546D4A}" dt="2023-08-15T21:34:04.892" v="381" actId="1076"/>
        <pc:sldMkLst>
          <pc:docMk/>
          <pc:sldMk cId="1816478875" sldId="304"/>
        </pc:sldMkLst>
        <pc:spChg chg="add mod">
          <ac:chgData name="Rolando Rojas Sanfuentes (Alumno)" userId="2c56a9b6-e5a8-48f6-bb7c-ce0866612bbb" providerId="ADAL" clId="{C8221349-21DB-418E-9579-CE3FB8546D4A}" dt="2023-08-15T21:34:04.892" v="381" actId="1076"/>
          <ac:spMkLst>
            <pc:docMk/>
            <pc:sldMk cId="1816478875" sldId="304"/>
            <ac:spMk id="2" creationId="{D1A43B65-9027-652C-5BED-47605B465359}"/>
          </ac:spMkLst>
        </pc:spChg>
        <pc:spChg chg="add del">
          <ac:chgData name="Rolando Rojas Sanfuentes (Alumno)" userId="2c56a9b6-e5a8-48f6-bb7c-ce0866612bbb" providerId="ADAL" clId="{C8221349-21DB-418E-9579-CE3FB8546D4A}" dt="2023-08-15T21:32:56.909" v="353"/>
          <ac:spMkLst>
            <pc:docMk/>
            <pc:sldMk cId="1816478875" sldId="304"/>
            <ac:spMk id="3" creationId="{AE33F2ED-EB53-5261-D0FD-4C8E89A8954C}"/>
          </ac:spMkLst>
        </pc:spChg>
        <pc:spChg chg="add del">
          <ac:chgData name="Rolando Rojas Sanfuentes (Alumno)" userId="2c56a9b6-e5a8-48f6-bb7c-ce0866612bbb" providerId="ADAL" clId="{C8221349-21DB-418E-9579-CE3FB8546D4A}" dt="2023-08-15T21:33:01.153" v="355"/>
          <ac:spMkLst>
            <pc:docMk/>
            <pc:sldMk cId="1816478875" sldId="304"/>
            <ac:spMk id="4" creationId="{FF4C9C50-4EF0-A27D-8CD9-9D4482335B2B}"/>
          </ac:spMkLst>
        </pc:spChg>
        <pc:spChg chg="mod">
          <ac:chgData name="Rolando Rojas Sanfuentes (Alumno)" userId="2c56a9b6-e5a8-48f6-bb7c-ce0866612bbb" providerId="ADAL" clId="{C8221349-21DB-418E-9579-CE3FB8546D4A}" dt="2023-08-15T21:32:26.543" v="348" actId="20577"/>
          <ac:spMkLst>
            <pc:docMk/>
            <pc:sldMk cId="1816478875" sldId="304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33:22.374" v="362" actId="113"/>
          <ac:spMkLst>
            <pc:docMk/>
            <pc:sldMk cId="1816478875" sldId="304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C8221349-21DB-418E-9579-CE3FB8546D4A}" dt="2023-08-15T21:32:36.259" v="349" actId="478"/>
          <ac:picMkLst>
            <pc:docMk/>
            <pc:sldMk cId="1816478875" sldId="304"/>
            <ac:picMk id="6" creationId="{8B147EBB-600F-115A-0773-D171F6EC7589}"/>
          </ac:picMkLst>
        </pc:picChg>
      </pc:sldChg>
      <pc:sldChg chg="addSp delSp modSp add mod">
        <pc:chgData name="Rolando Rojas Sanfuentes (Alumno)" userId="2c56a9b6-e5a8-48f6-bb7c-ce0866612bbb" providerId="ADAL" clId="{C8221349-21DB-418E-9579-CE3FB8546D4A}" dt="2023-08-15T21:43:56.881" v="1020" actId="1076"/>
        <pc:sldMkLst>
          <pc:docMk/>
          <pc:sldMk cId="976928083" sldId="305"/>
        </pc:sldMkLst>
        <pc:spChg chg="mod">
          <ac:chgData name="Rolando Rojas Sanfuentes (Alumno)" userId="2c56a9b6-e5a8-48f6-bb7c-ce0866612bbb" providerId="ADAL" clId="{C8221349-21DB-418E-9579-CE3FB8546D4A}" dt="2023-08-15T21:43:56.881" v="1020" actId="1076"/>
          <ac:spMkLst>
            <pc:docMk/>
            <pc:sldMk cId="976928083" sldId="305"/>
            <ac:spMk id="2" creationId="{D1A43B65-9027-652C-5BED-47605B465359}"/>
          </ac:spMkLst>
        </pc:spChg>
        <pc:spChg chg="add del">
          <ac:chgData name="Rolando Rojas Sanfuentes (Alumno)" userId="2c56a9b6-e5a8-48f6-bb7c-ce0866612bbb" providerId="ADAL" clId="{C8221349-21DB-418E-9579-CE3FB8546D4A}" dt="2023-08-15T21:43:27.971" v="1014"/>
          <ac:spMkLst>
            <pc:docMk/>
            <pc:sldMk cId="976928083" sldId="305"/>
            <ac:spMk id="3" creationId="{AAF24E84-6C82-3CD1-711F-E39C54F05BA5}"/>
          </ac:spMkLst>
        </pc:spChg>
        <pc:spChg chg="mod">
          <ac:chgData name="Rolando Rojas Sanfuentes (Alumno)" userId="2c56a9b6-e5a8-48f6-bb7c-ce0866612bbb" providerId="ADAL" clId="{C8221349-21DB-418E-9579-CE3FB8546D4A}" dt="2023-08-15T21:34:53.460" v="434" actId="20577"/>
          <ac:spMkLst>
            <pc:docMk/>
            <pc:sldMk cId="976928083" sldId="305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42:56.692" v="1010" actId="20577"/>
          <ac:spMkLst>
            <pc:docMk/>
            <pc:sldMk cId="976928083" sldId="305"/>
            <ac:spMk id="297" creationId="{00000000-0000-0000-0000-000000000000}"/>
          </ac:spMkLst>
        </pc:spChg>
      </pc:sldChg>
      <pc:sldChg chg="delSp modSp add mod">
        <pc:chgData name="Rolando Rojas Sanfuentes (Alumno)" userId="2c56a9b6-e5a8-48f6-bb7c-ce0866612bbb" providerId="ADAL" clId="{C8221349-21DB-418E-9579-CE3FB8546D4A}" dt="2023-08-15T22:26:36.326" v="1413" actId="14100"/>
        <pc:sldMkLst>
          <pc:docMk/>
          <pc:sldMk cId="3424173988" sldId="306"/>
        </pc:sldMkLst>
        <pc:spChg chg="del">
          <ac:chgData name="Rolando Rojas Sanfuentes (Alumno)" userId="2c56a9b6-e5a8-48f6-bb7c-ce0866612bbb" providerId="ADAL" clId="{C8221349-21DB-418E-9579-CE3FB8546D4A}" dt="2023-08-15T21:44:30.853" v="1021" actId="478"/>
          <ac:spMkLst>
            <pc:docMk/>
            <pc:sldMk cId="3424173988" sldId="306"/>
            <ac:spMk id="2" creationId="{D1A43B65-9027-652C-5BED-47605B465359}"/>
          </ac:spMkLst>
        </pc:spChg>
        <pc:spChg chg="mod">
          <ac:chgData name="Rolando Rojas Sanfuentes (Alumno)" userId="2c56a9b6-e5a8-48f6-bb7c-ce0866612bbb" providerId="ADAL" clId="{C8221349-21DB-418E-9579-CE3FB8546D4A}" dt="2023-08-15T21:36:55.178" v="511" actId="20577"/>
          <ac:spMkLst>
            <pc:docMk/>
            <pc:sldMk cId="3424173988" sldId="306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2:26:36.326" v="1413" actId="14100"/>
          <ac:spMkLst>
            <pc:docMk/>
            <pc:sldMk cId="3424173988" sldId="306"/>
            <ac:spMk id="297" creationId="{00000000-0000-0000-0000-000000000000}"/>
          </ac:spMkLst>
        </pc:spChg>
      </pc:sldChg>
      <pc:sldChg chg="addSp delSp modSp add mod ord">
        <pc:chgData name="Rolando Rojas Sanfuentes (Alumno)" userId="2c56a9b6-e5a8-48f6-bb7c-ce0866612bbb" providerId="ADAL" clId="{C8221349-21DB-418E-9579-CE3FB8546D4A}" dt="2023-08-15T22:27:52.475" v="1434" actId="14100"/>
        <pc:sldMkLst>
          <pc:docMk/>
          <pc:sldMk cId="1394183855" sldId="307"/>
        </pc:sldMkLst>
        <pc:spChg chg="add del mod">
          <ac:chgData name="Rolando Rojas Sanfuentes (Alumno)" userId="2c56a9b6-e5a8-48f6-bb7c-ce0866612bbb" providerId="ADAL" clId="{C8221349-21DB-418E-9579-CE3FB8546D4A}" dt="2023-08-15T22:27:42.542" v="1432" actId="478"/>
          <ac:spMkLst>
            <pc:docMk/>
            <pc:sldMk cId="1394183855" sldId="307"/>
            <ac:spMk id="5" creationId="{B5243E69-4C37-D9FE-24D6-D24F924371D8}"/>
          </ac:spMkLst>
        </pc:spChg>
        <pc:spChg chg="del">
          <ac:chgData name="Rolando Rojas Sanfuentes (Alumno)" userId="2c56a9b6-e5a8-48f6-bb7c-ce0866612bbb" providerId="ADAL" clId="{C8221349-21DB-418E-9579-CE3FB8546D4A}" dt="2023-08-15T22:27:40.565" v="1431" actId="478"/>
          <ac:spMkLst>
            <pc:docMk/>
            <pc:sldMk cId="1394183855" sldId="307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2:27:47.998" v="1433" actId="1076"/>
          <ac:spMkLst>
            <pc:docMk/>
            <pc:sldMk cId="1394183855" sldId="307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C8221349-21DB-418E-9579-CE3FB8546D4A}" dt="2023-08-15T22:27:52.475" v="1434" actId="14100"/>
          <ac:picMkLst>
            <pc:docMk/>
            <pc:sldMk cId="1394183855" sldId="307"/>
            <ac:picMk id="3" creationId="{B8AFA5A4-DFAA-B2E8-882F-2C248B788B7A}"/>
          </ac:picMkLst>
        </pc:picChg>
      </pc:sldChg>
      <pc:sldChg chg="new del">
        <pc:chgData name="Rolando Rojas Sanfuentes (Alumno)" userId="2c56a9b6-e5a8-48f6-bb7c-ce0866612bbb" providerId="ADAL" clId="{C8221349-21DB-418E-9579-CE3FB8546D4A}" dt="2023-08-15T22:26:41.720" v="1415" actId="680"/>
        <pc:sldMkLst>
          <pc:docMk/>
          <pc:sldMk cId="2454132659" sldId="307"/>
        </pc:sldMkLst>
      </pc:sldChg>
      <pc:sldChg chg="modSp add mod">
        <pc:chgData name="Rolando Rojas Sanfuentes (Alumno)" userId="2c56a9b6-e5a8-48f6-bb7c-ce0866612bbb" providerId="ADAL" clId="{C8221349-21DB-418E-9579-CE3FB8546D4A}" dt="2023-08-15T23:03:51.862" v="1468" actId="14100"/>
        <pc:sldMkLst>
          <pc:docMk/>
          <pc:sldMk cId="698584907" sldId="308"/>
        </pc:sldMkLst>
        <pc:spChg chg="mod">
          <ac:chgData name="Rolando Rojas Sanfuentes (Alumno)" userId="2c56a9b6-e5a8-48f6-bb7c-ce0866612bbb" providerId="ADAL" clId="{C8221349-21DB-418E-9579-CE3FB8546D4A}" dt="2023-08-15T23:03:29.616" v="1463" actId="20577"/>
          <ac:spMkLst>
            <pc:docMk/>
            <pc:sldMk cId="698584907" sldId="308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3:03:51.862" v="1468" actId="14100"/>
          <ac:spMkLst>
            <pc:docMk/>
            <pc:sldMk cId="698584907" sldId="308"/>
            <ac:spMk id="297" creationId="{00000000-0000-0000-0000-000000000000}"/>
          </ac:spMkLst>
        </pc:spChg>
      </pc:sldChg>
      <pc:sldChg chg="add del">
        <pc:chgData name="Rolando Rojas Sanfuentes (Alumno)" userId="2c56a9b6-e5a8-48f6-bb7c-ce0866612bbb" providerId="ADAL" clId="{C8221349-21DB-418E-9579-CE3FB8546D4A}" dt="2023-08-15T22:28:26.667" v="1435" actId="47"/>
        <pc:sldMkLst>
          <pc:docMk/>
          <pc:sldMk cId="2549515522" sldId="308"/>
        </pc:sldMkLst>
      </pc:sldChg>
      <pc:sldChg chg="addSp delSp modSp add mod">
        <pc:chgData name="Rolando Rojas Sanfuentes (Alumno)" userId="2c56a9b6-e5a8-48f6-bb7c-ce0866612bbb" providerId="ADAL" clId="{C8221349-21DB-418E-9579-CE3FB8546D4A}" dt="2023-08-15T23:28:07.758" v="2277" actId="404"/>
        <pc:sldMkLst>
          <pc:docMk/>
          <pc:sldMk cId="2151593259" sldId="309"/>
        </pc:sldMkLst>
        <pc:spChg chg="add del mod">
          <ac:chgData name="Rolando Rojas Sanfuentes (Alumno)" userId="2c56a9b6-e5a8-48f6-bb7c-ce0866612bbb" providerId="ADAL" clId="{C8221349-21DB-418E-9579-CE3FB8546D4A}" dt="2023-08-15T23:21:40.435" v="1517" actId="478"/>
          <ac:spMkLst>
            <pc:docMk/>
            <pc:sldMk cId="2151593259" sldId="309"/>
            <ac:spMk id="3" creationId="{4E2553D0-142F-86EE-305B-47DCE1A5C284}"/>
          </ac:spMkLst>
        </pc:spChg>
        <pc:spChg chg="add mod">
          <ac:chgData name="Rolando Rojas Sanfuentes (Alumno)" userId="2c56a9b6-e5a8-48f6-bb7c-ce0866612bbb" providerId="ADAL" clId="{C8221349-21DB-418E-9579-CE3FB8546D4A}" dt="2023-08-15T23:27:49.393" v="2275" actId="20577"/>
          <ac:spMkLst>
            <pc:docMk/>
            <pc:sldMk cId="2151593259" sldId="309"/>
            <ac:spMk id="4" creationId="{DAEF6A17-5FF4-CDC4-A2D8-AFF90C269801}"/>
          </ac:spMkLst>
        </pc:spChg>
        <pc:spChg chg="mod">
          <ac:chgData name="Rolando Rojas Sanfuentes (Alumno)" userId="2c56a9b6-e5a8-48f6-bb7c-ce0866612bbb" providerId="ADAL" clId="{C8221349-21DB-418E-9579-CE3FB8546D4A}" dt="2023-08-15T23:28:07.758" v="2277" actId="404"/>
          <ac:spMkLst>
            <pc:docMk/>
            <pc:sldMk cId="2151593259" sldId="309"/>
            <ac:spMk id="295" creationId="{00000000-0000-0000-0000-000000000000}"/>
          </ac:spMkLst>
        </pc:spChg>
        <pc:spChg chg="del mod">
          <ac:chgData name="Rolando Rojas Sanfuentes (Alumno)" userId="2c56a9b6-e5a8-48f6-bb7c-ce0866612bbb" providerId="ADAL" clId="{C8221349-21DB-418E-9579-CE3FB8546D4A}" dt="2023-08-15T23:21:31.645" v="1514" actId="478"/>
          <ac:spMkLst>
            <pc:docMk/>
            <pc:sldMk cId="2151593259" sldId="309"/>
            <ac:spMk id="297" creationId="{00000000-0000-0000-0000-000000000000}"/>
          </ac:spMkLst>
        </pc:spChg>
      </pc:sldChg>
      <pc:sldChg chg="modSp add del mod">
        <pc:chgData name="Rolando Rojas Sanfuentes (Alumno)" userId="2c56a9b6-e5a8-48f6-bb7c-ce0866612bbb" providerId="ADAL" clId="{C8221349-21DB-418E-9579-CE3FB8546D4A}" dt="2023-08-15T23:19:10.504" v="1474" actId="47"/>
        <pc:sldMkLst>
          <pc:docMk/>
          <pc:sldMk cId="2260859520" sldId="309"/>
        </pc:sldMkLst>
        <pc:spChg chg="mod">
          <ac:chgData name="Rolando Rojas Sanfuentes (Alumno)" userId="2c56a9b6-e5a8-48f6-bb7c-ce0866612bbb" providerId="ADAL" clId="{C8221349-21DB-418E-9579-CE3FB8546D4A}" dt="2023-08-15T23:18:54.430" v="1471" actId="6549"/>
          <ac:spMkLst>
            <pc:docMk/>
            <pc:sldMk cId="2260859520" sldId="309"/>
            <ac:spMk id="297" creationId="{00000000-0000-0000-0000-000000000000}"/>
          </ac:spMkLst>
        </pc:spChg>
      </pc:sldChg>
      <pc:sldChg chg="addSp modSp add mod">
        <pc:chgData name="Rolando Rojas Sanfuentes (Alumno)" userId="2c56a9b6-e5a8-48f6-bb7c-ce0866612bbb" providerId="ADAL" clId="{C8221349-21DB-418E-9579-CE3FB8546D4A}" dt="2023-08-15T23:42:29.835" v="2288" actId="1076"/>
        <pc:sldMkLst>
          <pc:docMk/>
          <pc:sldMk cId="425542863" sldId="310"/>
        </pc:sldMkLst>
        <pc:spChg chg="mod">
          <ac:chgData name="Rolando Rojas Sanfuentes (Alumno)" userId="2c56a9b6-e5a8-48f6-bb7c-ce0866612bbb" providerId="ADAL" clId="{C8221349-21DB-418E-9579-CE3FB8546D4A}" dt="2023-08-15T23:42:08.118" v="2279" actId="20577"/>
          <ac:spMkLst>
            <pc:docMk/>
            <pc:sldMk cId="425542863" sldId="310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3:42:10.994" v="2280" actId="20577"/>
          <ac:spMkLst>
            <pc:docMk/>
            <pc:sldMk cId="425542863" sldId="310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C8221349-21DB-418E-9579-CE3FB8546D4A}" dt="2023-08-15T23:42:29.835" v="2288" actId="1076"/>
          <ac:picMkLst>
            <pc:docMk/>
            <pc:sldMk cId="425542863" sldId="310"/>
            <ac:picMk id="3" creationId="{17F3F2AC-E470-4C0A-70C9-004BC052F439}"/>
          </ac:picMkLst>
        </pc:picChg>
      </pc:sldChg>
      <pc:sldChg chg="add del">
        <pc:chgData name="Rolando Rojas Sanfuentes (Alumno)" userId="2c56a9b6-e5a8-48f6-bb7c-ce0866612bbb" providerId="ADAL" clId="{C8221349-21DB-418E-9579-CE3FB8546D4A}" dt="2023-08-15T23:18:57.273" v="1473"/>
        <pc:sldMkLst>
          <pc:docMk/>
          <pc:sldMk cId="600525279" sldId="310"/>
        </pc:sldMkLst>
      </pc:sldChg>
      <pc:sldChg chg="addSp delSp modSp add mod">
        <pc:chgData name="Rolando Rojas Sanfuentes (Alumno)" userId="2c56a9b6-e5a8-48f6-bb7c-ce0866612bbb" providerId="ADAL" clId="{C8221349-21DB-418E-9579-CE3FB8546D4A}" dt="2023-08-15T23:56:53.056" v="2373" actId="14100"/>
        <pc:sldMkLst>
          <pc:docMk/>
          <pc:sldMk cId="1038476432" sldId="311"/>
        </pc:sldMkLst>
        <pc:spChg chg="add del">
          <ac:chgData name="Rolando Rojas Sanfuentes (Alumno)" userId="2c56a9b6-e5a8-48f6-bb7c-ce0866612bbb" providerId="ADAL" clId="{C8221349-21DB-418E-9579-CE3FB8546D4A}" dt="2023-08-15T23:55:32.311" v="2309"/>
          <ac:spMkLst>
            <pc:docMk/>
            <pc:sldMk cId="1038476432" sldId="311"/>
            <ac:spMk id="2" creationId="{F43EF4DC-E155-E4B4-A642-B5258A9EE4D1}"/>
          </ac:spMkLst>
        </pc:spChg>
        <pc:spChg chg="add del">
          <ac:chgData name="Rolando Rojas Sanfuentes (Alumno)" userId="2c56a9b6-e5a8-48f6-bb7c-ce0866612bbb" providerId="ADAL" clId="{C8221349-21DB-418E-9579-CE3FB8546D4A}" dt="2023-08-15T23:56:07.271" v="2315"/>
          <ac:spMkLst>
            <pc:docMk/>
            <pc:sldMk cId="1038476432" sldId="311"/>
            <ac:spMk id="3" creationId="{6DB82952-1E1C-43BE-A635-76A52A978DA2}"/>
          </ac:spMkLst>
        </pc:spChg>
        <pc:spChg chg="mod">
          <ac:chgData name="Rolando Rojas Sanfuentes (Alumno)" userId="2c56a9b6-e5a8-48f6-bb7c-ce0866612bbb" providerId="ADAL" clId="{C8221349-21DB-418E-9579-CE3FB8546D4A}" dt="2023-08-15T23:55:09.819" v="2304" actId="20577"/>
          <ac:spMkLst>
            <pc:docMk/>
            <pc:sldMk cId="1038476432" sldId="311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3:56:53.056" v="2373" actId="14100"/>
          <ac:spMkLst>
            <pc:docMk/>
            <pc:sldMk cId="1038476432" sldId="311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C8221349-21DB-418E-9579-CE3FB8546D4A}" dt="2023-08-15T23:56:49.213" v="2372" actId="1076"/>
          <ac:picMkLst>
            <pc:docMk/>
            <pc:sldMk cId="1038476432" sldId="311"/>
            <ac:picMk id="5" creationId="{3DA7611A-0A4C-8BAD-6DE6-2CF2489BDCDA}"/>
          </ac:picMkLst>
        </pc:picChg>
      </pc:sldChg>
      <pc:sldChg chg="add del">
        <pc:chgData name="Rolando Rojas Sanfuentes (Alumno)" userId="2c56a9b6-e5a8-48f6-bb7c-ce0866612bbb" providerId="ADAL" clId="{C8221349-21DB-418E-9579-CE3FB8546D4A}" dt="2023-08-15T23:42:13.808" v="2282"/>
        <pc:sldMkLst>
          <pc:docMk/>
          <pc:sldMk cId="2893873944" sldId="311"/>
        </pc:sldMkLst>
      </pc:sldChg>
      <pc:sldChg chg="addSp delSp modSp add mod">
        <pc:chgData name="Rolando Rojas Sanfuentes (Alumno)" userId="2c56a9b6-e5a8-48f6-bb7c-ce0866612bbb" providerId="ADAL" clId="{C8221349-21DB-418E-9579-CE3FB8546D4A}" dt="2023-08-16T00:02:14.238" v="2384" actId="1076"/>
        <pc:sldMkLst>
          <pc:docMk/>
          <pc:sldMk cId="780944131" sldId="312"/>
        </pc:sldMkLst>
        <pc:spChg chg="add del mod">
          <ac:chgData name="Rolando Rojas Sanfuentes (Alumno)" userId="2c56a9b6-e5a8-48f6-bb7c-ce0866612bbb" providerId="ADAL" clId="{C8221349-21DB-418E-9579-CE3FB8546D4A}" dt="2023-08-16T00:01:27.386" v="2378" actId="478"/>
          <ac:spMkLst>
            <pc:docMk/>
            <pc:sldMk cId="780944131" sldId="312"/>
            <ac:spMk id="3" creationId="{44B63E32-42F3-C7E1-3DFC-8FE0C86943F1}"/>
          </ac:spMkLst>
        </pc:spChg>
        <pc:spChg chg="del">
          <ac:chgData name="Rolando Rojas Sanfuentes (Alumno)" userId="2c56a9b6-e5a8-48f6-bb7c-ce0866612bbb" providerId="ADAL" clId="{C8221349-21DB-418E-9579-CE3FB8546D4A}" dt="2023-08-16T00:01:25.301" v="2377" actId="478"/>
          <ac:spMkLst>
            <pc:docMk/>
            <pc:sldMk cId="780944131" sldId="31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6T00:01:31.898" v="2380" actId="14100"/>
          <ac:spMkLst>
            <pc:docMk/>
            <pc:sldMk cId="780944131" sldId="312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C8221349-21DB-418E-9579-CE3FB8546D4A}" dt="2023-08-16T00:01:22.709" v="2376" actId="478"/>
          <ac:picMkLst>
            <pc:docMk/>
            <pc:sldMk cId="780944131" sldId="312"/>
            <ac:picMk id="5" creationId="{3DA7611A-0A4C-8BAD-6DE6-2CF2489BDCDA}"/>
          </ac:picMkLst>
        </pc:picChg>
        <pc:picChg chg="add mod">
          <ac:chgData name="Rolando Rojas Sanfuentes (Alumno)" userId="2c56a9b6-e5a8-48f6-bb7c-ce0866612bbb" providerId="ADAL" clId="{C8221349-21DB-418E-9579-CE3FB8546D4A}" dt="2023-08-16T00:01:37.035" v="2382" actId="1076"/>
          <ac:picMkLst>
            <pc:docMk/>
            <pc:sldMk cId="780944131" sldId="312"/>
            <ac:picMk id="6" creationId="{61F181E7-6B93-CB19-0502-8338FF631BDC}"/>
          </ac:picMkLst>
        </pc:picChg>
        <pc:picChg chg="add mod">
          <ac:chgData name="Rolando Rojas Sanfuentes (Alumno)" userId="2c56a9b6-e5a8-48f6-bb7c-ce0866612bbb" providerId="ADAL" clId="{C8221349-21DB-418E-9579-CE3FB8546D4A}" dt="2023-08-16T00:02:14.238" v="2384" actId="1076"/>
          <ac:picMkLst>
            <pc:docMk/>
            <pc:sldMk cId="780944131" sldId="312"/>
            <ac:picMk id="8" creationId="{444FEF1F-8FAA-EF16-F8C2-031EC070B41F}"/>
          </ac:picMkLst>
        </pc:picChg>
      </pc:sldChg>
      <pc:sldChg chg="modSp add mod">
        <pc:chgData name="Rolando Rojas Sanfuentes (Alumno)" userId="2c56a9b6-e5a8-48f6-bb7c-ce0866612bbb" providerId="ADAL" clId="{C8221349-21DB-418E-9579-CE3FB8546D4A}" dt="2023-08-16T00:03:28.219" v="2439" actId="20577"/>
        <pc:sldMkLst>
          <pc:docMk/>
          <pc:sldMk cId="2404114276" sldId="313"/>
        </pc:sldMkLst>
        <pc:spChg chg="mod">
          <ac:chgData name="Rolando Rojas Sanfuentes (Alumno)" userId="2c56a9b6-e5a8-48f6-bb7c-ce0866612bbb" providerId="ADAL" clId="{C8221349-21DB-418E-9579-CE3FB8546D4A}" dt="2023-08-16T00:03:28.219" v="2439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C8221349-21DB-418E-9579-CE3FB8546D4A}" dt="2023-08-16T00:05:46.821" v="2491" actId="207"/>
        <pc:sldMkLst>
          <pc:docMk/>
          <pc:sldMk cId="828335438" sldId="314"/>
        </pc:sldMkLst>
        <pc:spChg chg="mod">
          <ac:chgData name="Rolando Rojas Sanfuentes (Alumno)" userId="2c56a9b6-e5a8-48f6-bb7c-ce0866612bbb" providerId="ADAL" clId="{C8221349-21DB-418E-9579-CE3FB8546D4A}" dt="2023-08-16T00:05:46.821" v="2491" actId="207"/>
          <ac:spMkLst>
            <pc:docMk/>
            <pc:sldMk cId="828335438" sldId="314"/>
            <ac:spMk id="295" creationId="{00000000-0000-0000-0000-000000000000}"/>
          </ac:spMkLst>
        </pc:spChg>
        <pc:picChg chg="del">
          <ac:chgData name="Rolando Rojas Sanfuentes (Alumno)" userId="2c56a9b6-e5a8-48f6-bb7c-ce0866612bbb" providerId="ADAL" clId="{C8221349-21DB-418E-9579-CE3FB8546D4A}" dt="2023-08-16T00:05:15.724" v="2469" actId="478"/>
          <ac:picMkLst>
            <pc:docMk/>
            <pc:sldMk cId="828335438" sldId="314"/>
            <ac:picMk id="3" creationId="{E2C94980-EA77-0412-3F58-E062D09A658E}"/>
          </ac:picMkLst>
        </pc:picChg>
        <pc:picChg chg="add mod">
          <ac:chgData name="Rolando Rojas Sanfuentes (Alumno)" userId="2c56a9b6-e5a8-48f6-bb7c-ce0866612bbb" providerId="ADAL" clId="{C8221349-21DB-418E-9579-CE3FB8546D4A}" dt="2023-08-16T00:05:22.534" v="2474" actId="1076"/>
          <ac:picMkLst>
            <pc:docMk/>
            <pc:sldMk cId="828335438" sldId="314"/>
            <ac:picMk id="4" creationId="{CB86F3C0-47C7-C390-4B7F-2393C2F769E5}"/>
          </ac:picMkLst>
        </pc:picChg>
      </pc:sldChg>
      <pc:sldChg chg="new del">
        <pc:chgData name="Rolando Rojas Sanfuentes (Alumno)" userId="2c56a9b6-e5a8-48f6-bb7c-ce0866612bbb" providerId="ADAL" clId="{C8221349-21DB-418E-9579-CE3FB8546D4A}" dt="2023-08-16T00:03:40.125" v="2441" actId="47"/>
        <pc:sldMkLst>
          <pc:docMk/>
          <pc:sldMk cId="2230233201" sldId="314"/>
        </pc:sldMkLst>
      </pc:sldChg>
      <pc:sldMasterChg chg="delSldLayout">
        <pc:chgData name="Rolando Rojas Sanfuentes (Alumno)" userId="2c56a9b6-e5a8-48f6-bb7c-ce0866612bbb" providerId="ADAL" clId="{C8221349-21DB-418E-9579-CE3FB8546D4A}" dt="2023-08-16T00:02:53.874" v="2404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C8221349-21DB-418E-9579-CE3FB8546D4A}" dt="2023-08-16T00:02:45.529" v="2387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3.233" v="2385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6.214" v="2388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1.574" v="2401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4.146" v="2386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8.736" v="2393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3.170" v="2403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3.874" v="2404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7.182" v="2390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7.568" v="2391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8.285" v="2392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1.230" v="2400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2.570" v="2402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Rolando Rojas Sanfuentes (Alumno)" userId="2c56a9b6-e5a8-48f6-bb7c-ce0866612bbb" providerId="ADAL" clId="{C8221349-21DB-418E-9579-CE3FB8546D4A}" dt="2023-08-16T00:03:05.798" v="2422" actId="47"/>
        <pc:sldMasterMkLst>
          <pc:docMk/>
          <pc:sldMasterMk cId="0" sldId="2147483673"/>
        </pc:sldMasterMkLst>
        <pc:sldLayoutChg chg="del">
          <pc:chgData name="Rolando Rojas Sanfuentes (Alumno)" userId="2c56a9b6-e5a8-48f6-bb7c-ce0866612bbb" providerId="ADAL" clId="{C8221349-21DB-418E-9579-CE3FB8546D4A}" dt="2023-08-16T00:03:05.798" v="2422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3:04.876" v="2421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14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7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25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43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9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66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30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39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4: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Ciclos 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Ejercicio 3: Taylor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Google Shape;297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88020" y="1234068"/>
                <a:ext cx="7635968" cy="32264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/>
                <a:r>
                  <a:rPr lang="es-MX" sz="1800" i="1" dirty="0"/>
                  <a:t>Cree un programa que pida un número (cantidad de términos a calcular) y en base a eso calcule la </a:t>
                </a:r>
                <a:r>
                  <a:rPr lang="es-MX" sz="1800" b="1" i="1" dirty="0"/>
                  <a:t>Serie de Taylor </a:t>
                </a:r>
                <a:r>
                  <a:rPr lang="es-MX" sz="1800" i="1" dirty="0"/>
                  <a:t>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MX" sz="1800" b="1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</p:txBody>
          </p:sp>
        </mc:Choice>
        <mc:Fallback xmlns="">
          <p:sp>
            <p:nvSpPr>
              <p:cNvPr id="297" name="Google Shape;29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8020" y="1234068"/>
                <a:ext cx="7635968" cy="3226420"/>
              </a:xfrm>
              <a:prstGeom prst="rect">
                <a:avLst/>
              </a:prstGeo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FF3EF1E-377C-16F9-3AB3-C2A0E3946685}"/>
                  </a:ext>
                </a:extLst>
              </p:cNvPr>
              <p:cNvSpPr txBox="1"/>
              <p:nvPr/>
            </p:nvSpPr>
            <p:spPr>
              <a:xfrm>
                <a:off x="383889" y="2392417"/>
                <a:ext cx="8444230" cy="1678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E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=1+</m:t>
                          </m:r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E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</m:oMath>
                  </m:oMathPara>
                </a14:m>
                <a:endParaRPr lang="es-ES" sz="4000" b="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FF3EF1E-377C-16F9-3AB3-C2A0E3946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89" y="2392417"/>
                <a:ext cx="8444230" cy="1678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95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Google Shape;297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22260" y="530087"/>
                <a:ext cx="1695382" cy="351892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b="1" i="1" dirty="0"/>
                  <a:t>Ejercicio: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i="1" dirty="0"/>
                  <a:t>Cree un programa que pida un número (cantidad de términos a calcular) y en base a eso calcule la </a:t>
                </a:r>
                <a:r>
                  <a:rPr lang="es-MX" sz="1800" b="1" i="1" dirty="0"/>
                  <a:t>Serie de Taylor </a:t>
                </a:r>
                <a:r>
                  <a:rPr lang="es-MX" sz="1800" i="1" dirty="0"/>
                  <a:t>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MX" sz="1800" b="1" i="1" dirty="0"/>
              </a:p>
            </p:txBody>
          </p:sp>
        </mc:Choice>
        <mc:Fallback xmlns="">
          <p:sp>
            <p:nvSpPr>
              <p:cNvPr id="297" name="Google Shape;29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2260" y="530087"/>
                <a:ext cx="1695382" cy="3518921"/>
              </a:xfrm>
              <a:prstGeom prst="rect">
                <a:avLst/>
              </a:prstGeom>
              <a:blipFill>
                <a:blip r:embed="rId3"/>
                <a:stretch>
                  <a:fillRect l="-2878" r="-10791" b="-39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74027BAE-9FBE-1AD1-D08B-6B77A0B2E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633" y="53009"/>
            <a:ext cx="4190393" cy="26955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E069CB-9148-F938-5409-99F1A548A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001" y="1745891"/>
            <a:ext cx="3391739" cy="32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296091" y="583311"/>
            <a:ext cx="3217352" cy="151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00B050"/>
                </a:solidFill>
              </a:rPr>
              <a:t>Otra vez n</a:t>
            </a:r>
            <a:r>
              <a:rPr lang="en" sz="3600" dirty="0">
                <a:solidFill>
                  <a:srgbClr val="00B050"/>
                </a:solidFill>
              </a:rPr>
              <a:t>o hay tarea </a:t>
            </a:r>
            <a:endParaRPr sz="2400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6F3C0-47C7-C390-4B7F-2393C2F7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91" y="1815547"/>
            <a:ext cx="2551818" cy="21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3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4: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Ciclos 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019E3164-4F48-2494-47B7-8FF96DF4C268}"/>
              </a:ext>
            </a:extLst>
          </p:cNvPr>
          <p:cNvSpPr txBox="1">
            <a:spLocks/>
          </p:cNvSpPr>
          <p:nvPr/>
        </p:nvSpPr>
        <p:spPr>
          <a:xfrm>
            <a:off x="888325" y="3481400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¿</a:t>
            </a:r>
            <a:r>
              <a:rPr lang="en-US" b="1" dirty="0" err="1"/>
              <a:t>Dudas</a:t>
            </a:r>
            <a:r>
              <a:rPr lang="en-US" b="1" dirty="0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rolando.rojass@usm.cl</a:t>
            </a:r>
          </a:p>
        </p:txBody>
      </p:sp>
    </p:spTree>
    <p:extLst>
      <p:ext uri="{BB962C8B-B14F-4D97-AF65-F5344CB8AC3E}">
        <p14:creationId xmlns:p14="http://schemas.microsoft.com/office/powerpoint/2010/main" val="24041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Repaso (Ciclo while)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457992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Ciclos while anidados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6" y="3908761"/>
            <a:ext cx="3314055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Ejercicio 1: Sumatoria</a:t>
            </a: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6" y="1879725"/>
            <a:ext cx="3457981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Ejercicio 2: Fibonacci</a:t>
            </a:r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Temas a tratar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Ejercicio 3: Taylor</a:t>
            </a:r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Ciclo while (repaso)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88020" y="1234068"/>
            <a:ext cx="3312191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El ciclo </a:t>
            </a:r>
            <a:r>
              <a:rPr lang="es-MX" sz="1800" b="1" i="1" dirty="0" err="1"/>
              <a:t>while</a:t>
            </a:r>
            <a:r>
              <a:rPr lang="es-MX" sz="1800" i="1" dirty="0"/>
              <a:t> se utiliza cuando deseas que el bloque de código se ejecute mientras una condición sea </a:t>
            </a:r>
            <a:r>
              <a:rPr lang="es-MX" sz="1800" b="1" i="1" dirty="0"/>
              <a:t>verdadera</a:t>
            </a:r>
            <a:r>
              <a:rPr lang="es-MX" sz="1800" i="1" dirty="0"/>
              <a:t>. En otras palabras, el ciclo continuará ejecutándose mientras la condición sea cierta.</a:t>
            </a:r>
            <a:endParaRPr lang="es-CL" sz="1800" i="1" dirty="0"/>
          </a:p>
        </p:txBody>
      </p:sp>
      <p:sp>
        <p:nvSpPr>
          <p:cNvPr id="2" name="Google Shape;297;p33">
            <a:extLst>
              <a:ext uri="{FF2B5EF4-FFF2-40B4-BE49-F238E27FC236}">
                <a16:creationId xmlns:a16="http://schemas.microsoft.com/office/drawing/2014/main" id="{D1A43B65-9027-652C-5BED-47605B465359}"/>
              </a:ext>
            </a:extLst>
          </p:cNvPr>
          <p:cNvSpPr txBox="1">
            <a:spLocks/>
          </p:cNvSpPr>
          <p:nvPr/>
        </p:nvSpPr>
        <p:spPr>
          <a:xfrm>
            <a:off x="4655170" y="1988820"/>
            <a:ext cx="3873190" cy="731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CL" sz="1600" i="1" dirty="0" err="1"/>
              <a:t>while</a:t>
            </a:r>
            <a:r>
              <a:rPr lang="es-CL" sz="1600" i="1" dirty="0"/>
              <a:t> (Condición):</a:t>
            </a:r>
          </a:p>
          <a:p>
            <a:pPr marL="0" indent="0"/>
            <a:r>
              <a:rPr lang="es-CL" sz="1600" i="1" dirty="0"/>
              <a:t>	...código a repetir</a:t>
            </a:r>
          </a:p>
          <a:p>
            <a:pPr marL="0" indent="0"/>
            <a:endParaRPr lang="es-CL" sz="1800" i="1" dirty="0"/>
          </a:p>
        </p:txBody>
      </p:sp>
    </p:spTree>
    <p:extLst>
      <p:ext uri="{BB962C8B-B14F-4D97-AF65-F5344CB8AC3E}">
        <p14:creationId xmlns:p14="http://schemas.microsoft.com/office/powerpoint/2010/main" val="181647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600718" y="4452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Ciclos while anidados</a:t>
            </a:r>
            <a:endParaRPr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C2036D-492D-8B61-83D1-7A4B378E65E5}"/>
              </a:ext>
            </a:extLst>
          </p:cNvPr>
          <p:cNvSpPr/>
          <p:nvPr/>
        </p:nvSpPr>
        <p:spPr>
          <a:xfrm>
            <a:off x="2856938" y="1132991"/>
            <a:ext cx="3430124" cy="770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Ciclo Anidado</a:t>
            </a:r>
          </a:p>
        </p:txBody>
      </p:sp>
      <p:sp>
        <p:nvSpPr>
          <p:cNvPr id="13" name="Right Arrow 10">
            <a:extLst>
              <a:ext uri="{FF2B5EF4-FFF2-40B4-BE49-F238E27FC236}">
                <a16:creationId xmlns:a16="http://schemas.microsoft.com/office/drawing/2014/main" id="{1773EE53-CE61-8D88-DD87-E51C666D43EB}"/>
              </a:ext>
            </a:extLst>
          </p:cNvPr>
          <p:cNvSpPr/>
          <p:nvPr/>
        </p:nvSpPr>
        <p:spPr>
          <a:xfrm rot="5400000">
            <a:off x="4439484" y="1872624"/>
            <a:ext cx="444118" cy="28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A392FF9-EB00-8509-5B0E-7C49DB6632D0}"/>
              </a:ext>
            </a:extLst>
          </p:cNvPr>
          <p:cNvSpPr/>
          <p:nvPr/>
        </p:nvSpPr>
        <p:spPr>
          <a:xfrm>
            <a:off x="1965960" y="1722748"/>
            <a:ext cx="5783580" cy="1431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s-ES_tradnl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un ciclo que depende de otro ciclo</a:t>
            </a:r>
            <a:endParaRPr lang="es-ES_tradnl" alt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E7876C-A57B-3B91-FAE6-7DDC029C84AD}"/>
              </a:ext>
            </a:extLst>
          </p:cNvPr>
          <p:cNvSpPr/>
          <p:nvPr/>
        </p:nvSpPr>
        <p:spPr>
          <a:xfrm>
            <a:off x="3241178" y="1856718"/>
            <a:ext cx="1330822" cy="38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es?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3D7A281F-8437-193D-09C7-EBB2C7913168}"/>
              </a:ext>
            </a:extLst>
          </p:cNvPr>
          <p:cNvSpPr/>
          <p:nvPr/>
        </p:nvSpPr>
        <p:spPr>
          <a:xfrm rot="5400000">
            <a:off x="4455488" y="3026587"/>
            <a:ext cx="510954" cy="346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E8B1FB-B9BE-FB51-9991-795F5449F110}"/>
              </a:ext>
            </a:extLst>
          </p:cNvPr>
          <p:cNvSpPr/>
          <p:nvPr/>
        </p:nvSpPr>
        <p:spPr>
          <a:xfrm>
            <a:off x="1884766" y="3154673"/>
            <a:ext cx="5783580" cy="1431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Sirve para repetir procesos ya iterativos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AFEB93-7500-F6BD-E241-471B9D74E9AE}"/>
              </a:ext>
            </a:extLst>
          </p:cNvPr>
          <p:cNvSpPr/>
          <p:nvPr/>
        </p:nvSpPr>
        <p:spPr>
          <a:xfrm>
            <a:off x="3101585" y="3005287"/>
            <a:ext cx="1708150" cy="388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¿Para que sirve?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E4FFD47-6284-18F6-84F9-A21F0A8221D5}"/>
              </a:ext>
            </a:extLst>
          </p:cNvPr>
          <p:cNvSpPr/>
          <p:nvPr/>
        </p:nvSpPr>
        <p:spPr>
          <a:xfrm>
            <a:off x="262286" y="4070076"/>
            <a:ext cx="3244960" cy="727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1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“Anidado” </a:t>
            </a:r>
            <a:r>
              <a:rPr lang="es-ES_tradnl" sz="1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programación es la práctica de incorporar procedimientos dentro de otros</a:t>
            </a:r>
          </a:p>
        </p:txBody>
      </p:sp>
    </p:spTree>
    <p:extLst>
      <p:ext uri="{BB962C8B-B14F-4D97-AF65-F5344CB8AC3E}">
        <p14:creationId xmlns:p14="http://schemas.microsoft.com/office/powerpoint/2010/main" val="216703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600718" y="4452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Ciclos while anidados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13BC-9458-06B4-F53B-646787A7F1D5}"/>
              </a:ext>
            </a:extLst>
          </p:cNvPr>
          <p:cNvSpPr/>
          <p:nvPr/>
        </p:nvSpPr>
        <p:spPr>
          <a:xfrm>
            <a:off x="943250" y="1340162"/>
            <a:ext cx="2645741" cy="6157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Evalúa</a:t>
            </a:r>
            <a:r>
              <a:rPr 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es-ES_tradnl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primera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condicion</a:t>
            </a:r>
            <a:endParaRPr 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9E5898-CAA9-89EA-5E74-BBD7CB530312}"/>
              </a:ext>
            </a:extLst>
          </p:cNvPr>
          <p:cNvSpPr/>
          <p:nvPr/>
        </p:nvSpPr>
        <p:spPr>
          <a:xfrm>
            <a:off x="1264351" y="2432930"/>
            <a:ext cx="2225107" cy="529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Ejecuta </a:t>
            </a:r>
            <a:r>
              <a:rPr lang="es-ES_tradnl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código</a:t>
            </a:r>
          </a:p>
        </p:txBody>
      </p:sp>
      <p:sp>
        <p:nvSpPr>
          <p:cNvPr id="4" name="Curved Right Arrow 4">
            <a:extLst>
              <a:ext uri="{FF2B5EF4-FFF2-40B4-BE49-F238E27FC236}">
                <a16:creationId xmlns:a16="http://schemas.microsoft.com/office/drawing/2014/main" id="{D387F65B-9544-455B-4C55-74E14E5CF1FD}"/>
              </a:ext>
            </a:extLst>
          </p:cNvPr>
          <p:cNvSpPr/>
          <p:nvPr/>
        </p:nvSpPr>
        <p:spPr>
          <a:xfrm>
            <a:off x="700506" y="1602755"/>
            <a:ext cx="529014" cy="11043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Curved Right Arrow 6">
            <a:extLst>
              <a:ext uri="{FF2B5EF4-FFF2-40B4-BE49-F238E27FC236}">
                <a16:creationId xmlns:a16="http://schemas.microsoft.com/office/drawing/2014/main" id="{9CE8B19F-44A6-B1A7-F09A-8D4962FA700B}"/>
              </a:ext>
            </a:extLst>
          </p:cNvPr>
          <p:cNvSpPr/>
          <p:nvPr/>
        </p:nvSpPr>
        <p:spPr>
          <a:xfrm flipH="1">
            <a:off x="6568757" y="2917580"/>
            <a:ext cx="523454" cy="10084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42BC95A2-B934-112A-8AF2-CB5734D80F6E}"/>
              </a:ext>
            </a:extLst>
          </p:cNvPr>
          <p:cNvSpPr/>
          <p:nvPr/>
        </p:nvSpPr>
        <p:spPr>
          <a:xfrm>
            <a:off x="3747909" y="2545566"/>
            <a:ext cx="598294" cy="323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4FDC9B-737D-3517-48B3-680F905E51E9}"/>
              </a:ext>
            </a:extLst>
          </p:cNvPr>
          <p:cNvSpPr/>
          <p:nvPr/>
        </p:nvSpPr>
        <p:spPr>
          <a:xfrm>
            <a:off x="4379909" y="2456632"/>
            <a:ext cx="2600592" cy="6157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Evalúa</a:t>
            </a:r>
            <a:r>
              <a:rPr 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es-ES_tradnl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segunda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condici</a:t>
            </a:r>
            <a:r>
              <a:rPr lang="es-ES_tradnl" alt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ó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</a:t>
            </a:r>
            <a:endParaRPr 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C2A59A-2C21-2737-6AC1-C65BBFA304ED}"/>
              </a:ext>
            </a:extLst>
          </p:cNvPr>
          <p:cNvSpPr/>
          <p:nvPr/>
        </p:nvSpPr>
        <p:spPr>
          <a:xfrm>
            <a:off x="4861578" y="3610236"/>
            <a:ext cx="1729645" cy="529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Ejecuta </a:t>
            </a:r>
            <a:r>
              <a:rPr lang="es-ES_tradnl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código</a:t>
            </a:r>
          </a:p>
        </p:txBody>
      </p:sp>
      <p:sp>
        <p:nvSpPr>
          <p:cNvPr id="9" name="Curved Right Arrow 16">
            <a:extLst>
              <a:ext uri="{FF2B5EF4-FFF2-40B4-BE49-F238E27FC236}">
                <a16:creationId xmlns:a16="http://schemas.microsoft.com/office/drawing/2014/main" id="{3CE381EA-F01D-C355-D783-5225FE9A12B2}"/>
              </a:ext>
            </a:extLst>
          </p:cNvPr>
          <p:cNvSpPr/>
          <p:nvPr/>
        </p:nvSpPr>
        <p:spPr>
          <a:xfrm rot="7996883">
            <a:off x="4806121" y="1013411"/>
            <a:ext cx="476315" cy="122652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E83DA-162F-F75E-C96F-F67E17211792}"/>
              </a:ext>
            </a:extLst>
          </p:cNvPr>
          <p:cNvSpPr/>
          <p:nvPr/>
        </p:nvSpPr>
        <p:spPr>
          <a:xfrm>
            <a:off x="5317353" y="1417565"/>
            <a:ext cx="1560526" cy="3554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11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 no cumple vuelve a la primera</a:t>
            </a:r>
          </a:p>
        </p:txBody>
      </p:sp>
      <p:sp>
        <p:nvSpPr>
          <p:cNvPr id="11" name="Curved Right Arrow 19">
            <a:extLst>
              <a:ext uri="{FF2B5EF4-FFF2-40B4-BE49-F238E27FC236}">
                <a16:creationId xmlns:a16="http://schemas.microsoft.com/office/drawing/2014/main" id="{87B8B2A1-096D-368F-7925-A347313C5860}"/>
              </a:ext>
            </a:extLst>
          </p:cNvPr>
          <p:cNvSpPr/>
          <p:nvPr/>
        </p:nvSpPr>
        <p:spPr>
          <a:xfrm rot="10800000" flipH="1">
            <a:off x="4346203" y="2893831"/>
            <a:ext cx="523454" cy="10084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Ejercicio 1: Sumatoria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Google Shape;297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88020" y="1234068"/>
                <a:ext cx="7292990" cy="32264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i="1" dirty="0"/>
                  <a:t>Cree un programa que pida un número y calcule la </a:t>
                </a:r>
                <a:r>
                  <a:rPr lang="es-MX" sz="1800" b="1" i="1" dirty="0"/>
                  <a:t>sumatoria </a:t>
                </a:r>
                <a:r>
                  <a:rPr lang="es-MX" sz="1800" i="1" dirty="0"/>
                  <a:t>de todos los números desde el cero hasta el número que se ingresó anteriormente.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=1+2+3…</m:t>
                          </m:r>
                        </m:e>
                      </m:nary>
                    </m:oMath>
                  </m:oMathPara>
                </a14:m>
                <a:endParaRPr lang="es-CL" sz="1800" i="1" dirty="0"/>
              </a:p>
            </p:txBody>
          </p:sp>
        </mc:Choice>
        <mc:Fallback xmlns="">
          <p:sp>
            <p:nvSpPr>
              <p:cNvPr id="297" name="Google Shape;29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8020" y="1234068"/>
                <a:ext cx="7292990" cy="3226420"/>
              </a:xfrm>
              <a:prstGeom prst="rect">
                <a:avLst/>
              </a:prstGeom>
              <a:blipFill>
                <a:blip r:embed="rId3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17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22260" y="822588"/>
            <a:ext cx="228665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/>
              <a:t>Ejercicio: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Cree un programa que pida un número y calcule la </a:t>
            </a:r>
            <a:r>
              <a:rPr lang="es-MX" sz="1800" b="1" i="1" dirty="0"/>
              <a:t>sumatoria </a:t>
            </a:r>
            <a:r>
              <a:rPr lang="es-MX" sz="1800" i="1" dirty="0"/>
              <a:t>de todos los números desde el cero hasta el número que se ingresó anteriormente.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F35097-9789-9A26-906D-F448DF699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489912"/>
            <a:ext cx="5847103" cy="19458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D498E10-CEB2-FD60-1236-C1357EFE7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632" y="1315781"/>
            <a:ext cx="2644381" cy="313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8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Ejercicio 2: Fibonacci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88020" y="1234068"/>
            <a:ext cx="396951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Cree un programa que pida un número (cantidad de términos a calcular) y en base a eso calcule la </a:t>
            </a:r>
            <a:r>
              <a:rPr lang="es-MX" sz="1800" b="1" i="1" dirty="0"/>
              <a:t>Serie de Fibonacci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(Cada número corresponde a la suma de los </a:t>
            </a:r>
            <a:r>
              <a:rPr lang="es-MX" sz="1800" b="1" i="1" dirty="0"/>
              <a:t>dos números anteriores</a:t>
            </a:r>
            <a:r>
              <a:rPr lang="es-MX" sz="1800" i="1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/>
              <a:t>Ejemplo:</a:t>
            </a:r>
            <a:r>
              <a:rPr lang="es-MX" sz="1800" i="1" dirty="0"/>
              <a:t> 1, 2, 3, 5, 8, 13, 21, 34, 55, 89, 144…</a:t>
            </a:r>
            <a:endParaRPr lang="es-CL" sz="1800" i="1" dirty="0"/>
          </a:p>
        </p:txBody>
      </p:sp>
      <p:pic>
        <p:nvPicPr>
          <p:cNvPr id="2" name="Picture 2" descr="Qué es la sucesión de Fibonacci? Todo sobre la fórmula de la naturaleza">
            <a:extLst>
              <a:ext uri="{FF2B5EF4-FFF2-40B4-BE49-F238E27FC236}">
                <a16:creationId xmlns:a16="http://schemas.microsoft.com/office/drawing/2014/main" id="{CB89D770-1A02-C636-02E1-C1AA5543D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-317" r="4359"/>
          <a:stretch>
            <a:fillRect/>
          </a:stretch>
        </p:blipFill>
        <p:spPr bwMode="auto">
          <a:xfrm>
            <a:off x="4916557" y="1234068"/>
            <a:ext cx="3831415" cy="23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4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22260" y="822588"/>
            <a:ext cx="228665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/>
              <a:t>Ejercicio: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Cree un programa que pida un número (cantidad de términos a calcular) y en base a eso calcule la </a:t>
            </a:r>
            <a:r>
              <a:rPr lang="es-MX" sz="1800" b="1" i="1" dirty="0"/>
              <a:t>Serie de Fibonacci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FC697E-3FDD-3645-E17C-97B464C2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881" y="267280"/>
            <a:ext cx="3449237" cy="20573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69F1A1-14BA-2201-CD00-8DC4D8C54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73" y="1527533"/>
            <a:ext cx="3565509" cy="30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49122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429</Words>
  <Application>Microsoft Office PowerPoint</Application>
  <PresentationFormat>Presentación en pantalla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Quantico</vt:lpstr>
      <vt:lpstr>DejaVu Math TeX Gyre</vt:lpstr>
      <vt:lpstr>Source Code Pro</vt:lpstr>
      <vt:lpstr>Fira Sans Extra Condensed</vt:lpstr>
      <vt:lpstr>Cambria Math</vt:lpstr>
      <vt:lpstr>Montserrat</vt:lpstr>
      <vt:lpstr>Arial</vt:lpstr>
      <vt:lpstr>Denk One</vt:lpstr>
      <vt:lpstr>New Operating System Design Pitch Deck by Slidesgo</vt:lpstr>
      <vt:lpstr>Ayudantía 4: Ciclos 2</vt:lpstr>
      <vt:lpstr>Repaso (Ciclo while)</vt:lpstr>
      <vt:lpstr>&lt;/ Ciclo while (repaso)</vt:lpstr>
      <vt:lpstr>&lt;/ Ciclos while anidados</vt:lpstr>
      <vt:lpstr>&lt;/ Ciclos while anidados</vt:lpstr>
      <vt:lpstr>&lt;/ Ejercicio 1: Sumatoria</vt:lpstr>
      <vt:lpstr>Presentación de PowerPoint</vt:lpstr>
      <vt:lpstr>&lt;/ Ejercicio 2: Fibonacci</vt:lpstr>
      <vt:lpstr>Presentación de PowerPoint</vt:lpstr>
      <vt:lpstr>&lt;/ Ejercicio 3: Taylor</vt:lpstr>
      <vt:lpstr>Presentación de PowerPoint</vt:lpstr>
      <vt:lpstr>Otra vez no hay tarea </vt:lpstr>
      <vt:lpstr>Ayudantía 4: Ciclos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3: El ciclo while</dc:title>
  <cp:lastModifiedBy>Rolando Rojas Sanfuentes (Alumno)</cp:lastModifiedBy>
  <cp:revision>1</cp:revision>
  <dcterms:modified xsi:type="dcterms:W3CDTF">2023-08-23T04:34:10Z</dcterms:modified>
</cp:coreProperties>
</file>