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6"/>
  </p:notesMasterIdLst>
  <p:sldIdLst>
    <p:sldId id="256" r:id="rId2"/>
    <p:sldId id="258" r:id="rId3"/>
    <p:sldId id="262" r:id="rId4"/>
    <p:sldId id="297" r:id="rId5"/>
    <p:sldId id="298" r:id="rId6"/>
    <p:sldId id="299" r:id="rId7"/>
    <p:sldId id="300" r:id="rId8"/>
    <p:sldId id="301" r:id="rId9"/>
    <p:sldId id="302" r:id="rId10"/>
    <p:sldId id="304" r:id="rId11"/>
    <p:sldId id="303" r:id="rId12"/>
    <p:sldId id="305" r:id="rId13"/>
    <p:sldId id="306" r:id="rId14"/>
    <p:sldId id="307" r:id="rId15"/>
  </p:sldIdLst>
  <p:sldSz cx="9144000" cy="5143500" type="screen16x9"/>
  <p:notesSz cx="6858000" cy="9144000"/>
  <p:embeddedFontLst>
    <p:embeddedFont>
      <p:font typeface="Denk One" panose="020B0604020202020204" charset="0"/>
      <p:regular r:id="rId17"/>
    </p:embeddedFont>
    <p:embeddedFont>
      <p:font typeface="Fira Sans Extra Condensed" panose="020B0503050000020004" pitchFamily="34" charset="0"/>
      <p:regular r:id="rId18"/>
      <p:bold r:id="rId19"/>
      <p:italic r:id="rId20"/>
      <p:boldItalic r:id="rId21"/>
    </p:embeddedFont>
    <p:embeddedFont>
      <p:font typeface="Quantico" panose="020B0604020202020204" charset="0"/>
      <p:regular r:id="rId22"/>
      <p:bold r:id="rId23"/>
      <p:italic r:id="rId24"/>
      <p:boldItalic r:id="rId25"/>
    </p:embeddedFont>
    <p:embeddedFont>
      <p:font typeface="Source Code Pro" panose="020B0509030403020204" pitchFamily="49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01A48-4AA0-4FDB-B1ED-11ECB3F35E11}" v="19" dt="2023-08-09T18:52:57.020"/>
  </p1510:revLst>
</p1510:revInfo>
</file>

<file path=ppt/tableStyles.xml><?xml version="1.0" encoding="utf-8"?>
<a:tblStyleLst xmlns:a="http://schemas.openxmlformats.org/drawingml/2006/main" def="{60B7438F-FF3B-43AE-AC8F-DDB8B10BA9C3}">
  <a:tblStyle styleId="{60B7438F-FF3B-43AE-AC8F-DDB8B10BA9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82BBFD8-AAD1-46F5-B86F-F0DF099F024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o Rojas Sanfuentes (Alumno)" userId="2c56a9b6-e5a8-48f6-bb7c-ce0866612bbb" providerId="ADAL" clId="{52D01A48-4AA0-4FDB-B1ED-11ECB3F35E11}"/>
    <pc:docChg chg="undo redo custSel addSld delSld modSld sldOrd delMainMaster">
      <pc:chgData name="Rolando Rojas Sanfuentes (Alumno)" userId="2c56a9b6-e5a8-48f6-bb7c-ce0866612bbb" providerId="ADAL" clId="{52D01A48-4AA0-4FDB-B1ED-11ECB3F35E11}" dt="2023-08-09T18:53:51.248" v="2761" actId="47"/>
      <pc:docMkLst>
        <pc:docMk/>
      </pc:docMkLst>
      <pc:sldChg chg="modSp mod">
        <pc:chgData name="Rolando Rojas Sanfuentes (Alumno)" userId="2c56a9b6-e5a8-48f6-bb7c-ce0866612bbb" providerId="ADAL" clId="{52D01A48-4AA0-4FDB-B1ED-11ECB3F35E11}" dt="2023-08-08T19:54:34.710" v="2689" actId="255"/>
        <pc:sldMkLst>
          <pc:docMk/>
          <pc:sldMk cId="0" sldId="256"/>
        </pc:sldMkLst>
        <pc:spChg chg="mod">
          <ac:chgData name="Rolando Rojas Sanfuentes (Alumno)" userId="2c56a9b6-e5a8-48f6-bb7c-ce0866612bbb" providerId="ADAL" clId="{52D01A48-4AA0-4FDB-B1ED-11ECB3F35E11}" dt="2023-08-08T19:54:34.710" v="2689" actId="255"/>
          <ac:spMkLst>
            <pc:docMk/>
            <pc:sldMk cId="0" sldId="256"/>
            <ac:spMk id="22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1:31.484" v="1280" actId="20577"/>
          <ac:spMkLst>
            <pc:docMk/>
            <pc:sldMk cId="0" sldId="256"/>
            <ac:spMk id="221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1:39.157" v="1300" actId="20577"/>
          <ac:spMkLst>
            <pc:docMk/>
            <pc:sldMk cId="0" sldId="256"/>
            <ac:spMk id="222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9:14.753" v="2101" actId="20577"/>
          <ac:spMkLst>
            <pc:docMk/>
            <pc:sldMk cId="0" sldId="256"/>
            <ac:spMk id="223" creationId="{00000000-0000-0000-0000-000000000000}"/>
          </ac:spMkLst>
        </pc:spChg>
      </pc:sldChg>
      <pc:sldChg chg="del">
        <pc:chgData name="Rolando Rojas Sanfuentes (Alumno)" userId="2c56a9b6-e5a8-48f6-bb7c-ce0866612bbb" providerId="ADAL" clId="{52D01A48-4AA0-4FDB-B1ED-11ECB3F35E11}" dt="2023-08-08T19:17:54.064" v="2052" actId="47"/>
        <pc:sldMkLst>
          <pc:docMk/>
          <pc:sldMk cId="0" sldId="257"/>
        </pc:sldMkLst>
      </pc:sldChg>
      <pc:sldChg chg="modSp mod ord modNotes">
        <pc:chgData name="Rolando Rojas Sanfuentes (Alumno)" userId="2c56a9b6-e5a8-48f6-bb7c-ce0866612bbb" providerId="ADAL" clId="{52D01A48-4AA0-4FDB-B1ED-11ECB3F35E11}" dt="2023-08-08T19:27:21.917" v="2612" actId="1076"/>
        <pc:sldMkLst>
          <pc:docMk/>
          <pc:sldMk cId="0" sldId="258"/>
        </pc:sldMkLst>
        <pc:spChg chg="mod">
          <ac:chgData name="Rolando Rojas Sanfuentes (Alumno)" userId="2c56a9b6-e5a8-48f6-bb7c-ce0866612bbb" providerId="ADAL" clId="{52D01A48-4AA0-4FDB-B1ED-11ECB3F35E11}" dt="2023-08-08T18:02:40.499" v="223" actId="404"/>
          <ac:spMkLst>
            <pc:docMk/>
            <pc:sldMk cId="0" sldId="258"/>
            <ac:spMk id="23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27:21.917" v="2612" actId="1076"/>
          <ac:spMkLst>
            <pc:docMk/>
            <pc:sldMk cId="0" sldId="258"/>
            <ac:spMk id="23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34.426" v="457" actId="1076"/>
          <ac:spMkLst>
            <pc:docMk/>
            <pc:sldMk cId="0" sldId="258"/>
            <ac:spMk id="241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19.151" v="453" actId="404"/>
          <ac:spMkLst>
            <pc:docMk/>
            <pc:sldMk cId="0" sldId="258"/>
            <ac:spMk id="244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1:15.822" v="1271" actId="20577"/>
          <ac:spMkLst>
            <pc:docMk/>
            <pc:sldMk cId="0" sldId="258"/>
            <ac:spMk id="24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28.629" v="456" actId="1076"/>
          <ac:spMkLst>
            <pc:docMk/>
            <pc:sldMk cId="0" sldId="258"/>
            <ac:spMk id="24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5:12.295" v="452" actId="20577"/>
          <ac:spMkLst>
            <pc:docMk/>
            <pc:sldMk cId="0" sldId="258"/>
            <ac:spMk id="249" creationId="{00000000-0000-0000-0000-000000000000}"/>
          </ac:spMkLst>
        </pc:spChg>
      </pc:sldChg>
      <pc:sldChg chg="del">
        <pc:chgData name="Rolando Rojas Sanfuentes (Alumno)" userId="2c56a9b6-e5a8-48f6-bb7c-ce0866612bbb" providerId="ADAL" clId="{52D01A48-4AA0-4FDB-B1ED-11ECB3F35E11}" dt="2023-08-08T19:17:38.923" v="2039" actId="47"/>
        <pc:sldMkLst>
          <pc:docMk/>
          <pc:sldMk cId="0" sldId="259"/>
        </pc:sldMkLst>
      </pc:sldChg>
      <pc:sldChg chg="del">
        <pc:chgData name="Rolando Rojas Sanfuentes (Alumno)" userId="2c56a9b6-e5a8-48f6-bb7c-ce0866612bbb" providerId="ADAL" clId="{52D01A48-4AA0-4FDB-B1ED-11ECB3F35E11}" dt="2023-08-08T19:17:55.181" v="2053" actId="47"/>
        <pc:sldMkLst>
          <pc:docMk/>
          <pc:sldMk cId="0" sldId="260"/>
        </pc:sldMkLst>
      </pc:sldChg>
      <pc:sldChg chg="del">
        <pc:chgData name="Rolando Rojas Sanfuentes (Alumno)" userId="2c56a9b6-e5a8-48f6-bb7c-ce0866612bbb" providerId="ADAL" clId="{52D01A48-4AA0-4FDB-B1ED-11ECB3F35E11}" dt="2023-08-08T19:17:40.283" v="2040" actId="47"/>
        <pc:sldMkLst>
          <pc:docMk/>
          <pc:sldMk cId="0" sldId="261"/>
        </pc:sldMkLst>
      </pc:sldChg>
      <pc:sldChg chg="modSp mod ord modNotes">
        <pc:chgData name="Rolando Rojas Sanfuentes (Alumno)" userId="2c56a9b6-e5a8-48f6-bb7c-ce0866612bbb" providerId="ADAL" clId="{52D01A48-4AA0-4FDB-B1ED-11ECB3F35E11}" dt="2023-08-08T18:31:32.811" v="785" actId="20577"/>
        <pc:sldMkLst>
          <pc:docMk/>
          <pc:sldMk cId="0" sldId="262"/>
        </pc:sldMkLst>
        <pc:spChg chg="mod">
          <ac:chgData name="Rolando Rojas Sanfuentes (Alumno)" userId="2c56a9b6-e5a8-48f6-bb7c-ce0866612bbb" providerId="ADAL" clId="{52D01A48-4AA0-4FDB-B1ED-11ECB3F35E11}" dt="2023-08-08T18:31:32.811" v="785" actId="20577"/>
          <ac:spMkLst>
            <pc:docMk/>
            <pc:sldMk cId="0" sldId="262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01.669" v="519" actId="20577"/>
          <ac:spMkLst>
            <pc:docMk/>
            <pc:sldMk cId="0" sldId="262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11:44.163" v="707" actId="20577"/>
          <ac:spMkLst>
            <pc:docMk/>
            <pc:sldMk cId="0" sldId="262"/>
            <ac:spMk id="29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11.735" v="533" actId="20577"/>
          <ac:spMkLst>
            <pc:docMk/>
            <pc:sldMk cId="0" sldId="262"/>
            <ac:spMk id="298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12:35.168" v="734" actId="20577"/>
          <ac:spMkLst>
            <pc:docMk/>
            <pc:sldMk cId="0" sldId="262"/>
            <ac:spMk id="29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26.481" v="545" actId="20577"/>
          <ac:spMkLst>
            <pc:docMk/>
            <pc:sldMk cId="0" sldId="262"/>
            <ac:spMk id="30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08:56.100" v="625" actId="20577"/>
          <ac:spMkLst>
            <pc:docMk/>
            <pc:sldMk cId="0" sldId="262"/>
            <ac:spMk id="301" creationId="{00000000-0000-0000-0000-000000000000}"/>
          </ac:spMkLst>
        </pc:spChg>
      </pc:sldChg>
      <pc:sldChg chg="del">
        <pc:chgData name="Rolando Rojas Sanfuentes (Alumno)" userId="2c56a9b6-e5a8-48f6-bb7c-ce0866612bbb" providerId="ADAL" clId="{52D01A48-4AA0-4FDB-B1ED-11ECB3F35E11}" dt="2023-08-08T19:17:41.990" v="2041" actId="47"/>
        <pc:sldMkLst>
          <pc:docMk/>
          <pc:sldMk cId="0" sldId="263"/>
        </pc:sldMkLst>
      </pc:sldChg>
      <pc:sldChg chg="del">
        <pc:chgData name="Rolando Rojas Sanfuentes (Alumno)" userId="2c56a9b6-e5a8-48f6-bb7c-ce0866612bbb" providerId="ADAL" clId="{52D01A48-4AA0-4FDB-B1ED-11ECB3F35E11}" dt="2023-08-08T19:17:43.149" v="2042" actId="47"/>
        <pc:sldMkLst>
          <pc:docMk/>
          <pc:sldMk cId="0" sldId="264"/>
        </pc:sldMkLst>
      </pc:sldChg>
      <pc:sldChg chg="del">
        <pc:chgData name="Rolando Rojas Sanfuentes (Alumno)" userId="2c56a9b6-e5a8-48f6-bb7c-ce0866612bbb" providerId="ADAL" clId="{52D01A48-4AA0-4FDB-B1ED-11ECB3F35E11}" dt="2023-08-08T19:17:44.288" v="2043" actId="47"/>
        <pc:sldMkLst>
          <pc:docMk/>
          <pc:sldMk cId="0" sldId="265"/>
        </pc:sldMkLst>
      </pc:sldChg>
      <pc:sldChg chg="del">
        <pc:chgData name="Rolando Rojas Sanfuentes (Alumno)" userId="2c56a9b6-e5a8-48f6-bb7c-ce0866612bbb" providerId="ADAL" clId="{52D01A48-4AA0-4FDB-B1ED-11ECB3F35E11}" dt="2023-08-08T19:17:45.009" v="2044" actId="47"/>
        <pc:sldMkLst>
          <pc:docMk/>
          <pc:sldMk cId="0" sldId="266"/>
        </pc:sldMkLst>
      </pc:sldChg>
      <pc:sldChg chg="del">
        <pc:chgData name="Rolando Rojas Sanfuentes (Alumno)" userId="2c56a9b6-e5a8-48f6-bb7c-ce0866612bbb" providerId="ADAL" clId="{52D01A48-4AA0-4FDB-B1ED-11ECB3F35E11}" dt="2023-08-08T19:17:45.997" v="2045" actId="47"/>
        <pc:sldMkLst>
          <pc:docMk/>
          <pc:sldMk cId="0" sldId="267"/>
        </pc:sldMkLst>
      </pc:sldChg>
      <pc:sldChg chg="del">
        <pc:chgData name="Rolando Rojas Sanfuentes (Alumno)" userId="2c56a9b6-e5a8-48f6-bb7c-ce0866612bbb" providerId="ADAL" clId="{52D01A48-4AA0-4FDB-B1ED-11ECB3F35E11}" dt="2023-08-08T19:17:46.484" v="2046" actId="47"/>
        <pc:sldMkLst>
          <pc:docMk/>
          <pc:sldMk cId="0" sldId="268"/>
        </pc:sldMkLst>
      </pc:sldChg>
      <pc:sldChg chg="del">
        <pc:chgData name="Rolando Rojas Sanfuentes (Alumno)" userId="2c56a9b6-e5a8-48f6-bb7c-ce0866612bbb" providerId="ADAL" clId="{52D01A48-4AA0-4FDB-B1ED-11ECB3F35E11}" dt="2023-08-08T19:17:47.039" v="2047" actId="47"/>
        <pc:sldMkLst>
          <pc:docMk/>
          <pc:sldMk cId="0" sldId="269"/>
        </pc:sldMkLst>
      </pc:sldChg>
      <pc:sldChg chg="del">
        <pc:chgData name="Rolando Rojas Sanfuentes (Alumno)" userId="2c56a9b6-e5a8-48f6-bb7c-ce0866612bbb" providerId="ADAL" clId="{52D01A48-4AA0-4FDB-B1ED-11ECB3F35E11}" dt="2023-08-08T19:17:47.610" v="2048" actId="47"/>
        <pc:sldMkLst>
          <pc:docMk/>
          <pc:sldMk cId="0" sldId="270"/>
        </pc:sldMkLst>
      </pc:sldChg>
      <pc:sldChg chg="del">
        <pc:chgData name="Rolando Rojas Sanfuentes (Alumno)" userId="2c56a9b6-e5a8-48f6-bb7c-ce0866612bbb" providerId="ADAL" clId="{52D01A48-4AA0-4FDB-B1ED-11ECB3F35E11}" dt="2023-08-08T19:17:48.158" v="2049" actId="47"/>
        <pc:sldMkLst>
          <pc:docMk/>
          <pc:sldMk cId="0" sldId="271"/>
        </pc:sldMkLst>
      </pc:sldChg>
      <pc:sldChg chg="del">
        <pc:chgData name="Rolando Rojas Sanfuentes (Alumno)" userId="2c56a9b6-e5a8-48f6-bb7c-ce0866612bbb" providerId="ADAL" clId="{52D01A48-4AA0-4FDB-B1ED-11ECB3F35E11}" dt="2023-08-08T19:17:49.257" v="2050" actId="47"/>
        <pc:sldMkLst>
          <pc:docMk/>
          <pc:sldMk cId="0" sldId="272"/>
        </pc:sldMkLst>
      </pc:sldChg>
      <pc:sldChg chg="del">
        <pc:chgData name="Rolando Rojas Sanfuentes (Alumno)" userId="2c56a9b6-e5a8-48f6-bb7c-ce0866612bbb" providerId="ADAL" clId="{52D01A48-4AA0-4FDB-B1ED-11ECB3F35E11}" dt="2023-08-08T19:17:50.618" v="2051" actId="47"/>
        <pc:sldMkLst>
          <pc:docMk/>
          <pc:sldMk cId="0" sldId="273"/>
        </pc:sldMkLst>
      </pc:sldChg>
      <pc:sldChg chg="del">
        <pc:chgData name="Rolando Rojas Sanfuentes (Alumno)" userId="2c56a9b6-e5a8-48f6-bb7c-ce0866612bbb" providerId="ADAL" clId="{52D01A48-4AA0-4FDB-B1ED-11ECB3F35E11}" dt="2023-08-08T19:17:30.823" v="2038" actId="47"/>
        <pc:sldMkLst>
          <pc:docMk/>
          <pc:sldMk cId="0" sldId="274"/>
        </pc:sldMkLst>
      </pc:sldChg>
      <pc:sldChg chg="delSp modSp del mod">
        <pc:chgData name="Rolando Rojas Sanfuentes (Alumno)" userId="2c56a9b6-e5a8-48f6-bb7c-ce0866612bbb" providerId="ADAL" clId="{52D01A48-4AA0-4FDB-B1ED-11ECB3F35E11}" dt="2023-08-09T18:53:51.248" v="2761" actId="47"/>
        <pc:sldMkLst>
          <pc:docMk/>
          <pc:sldMk cId="0" sldId="275"/>
        </pc:sldMkLst>
        <pc:spChg chg="mod">
          <ac:chgData name="Rolando Rojas Sanfuentes (Alumno)" userId="2c56a9b6-e5a8-48f6-bb7c-ce0866612bbb" providerId="ADAL" clId="{52D01A48-4AA0-4FDB-B1ED-11ECB3F35E11}" dt="2023-08-09T18:52:45.636" v="2691" actId="1076"/>
          <ac:spMkLst>
            <pc:docMk/>
            <pc:sldMk cId="0" sldId="275"/>
            <ac:spMk id="549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9:29:07.915" v="2615" actId="478"/>
          <ac:spMkLst>
            <pc:docMk/>
            <pc:sldMk cId="0" sldId="275"/>
            <ac:spMk id="561" creationId="{00000000-0000-0000-0000-000000000000}"/>
          </ac:spMkLst>
        </pc:spChg>
        <pc:grpChg chg="del">
          <ac:chgData name="Rolando Rojas Sanfuentes (Alumno)" userId="2c56a9b6-e5a8-48f6-bb7c-ce0866612bbb" providerId="ADAL" clId="{52D01A48-4AA0-4FDB-B1ED-11ECB3F35E11}" dt="2023-08-08T19:29:05.762" v="2613" actId="478"/>
          <ac:grpSpMkLst>
            <pc:docMk/>
            <pc:sldMk cId="0" sldId="275"/>
            <ac:grpSpMk id="553" creationId="{00000000-0000-0000-0000-000000000000}"/>
          </ac:grpSpMkLst>
        </pc:grpChg>
        <pc:grpChg chg="del">
          <ac:chgData name="Rolando Rojas Sanfuentes (Alumno)" userId="2c56a9b6-e5a8-48f6-bb7c-ce0866612bbb" providerId="ADAL" clId="{52D01A48-4AA0-4FDB-B1ED-11ECB3F35E11}" dt="2023-08-08T19:29:06.827" v="2614" actId="478"/>
          <ac:grpSpMkLst>
            <pc:docMk/>
            <pc:sldMk cId="0" sldId="275"/>
            <ac:grpSpMk id="557" creationId="{00000000-0000-0000-0000-000000000000}"/>
          </ac:grpSpMkLst>
        </pc:grpChg>
      </pc:sldChg>
      <pc:sldChg chg="del">
        <pc:chgData name="Rolando Rojas Sanfuentes (Alumno)" userId="2c56a9b6-e5a8-48f6-bb7c-ce0866612bbb" providerId="ADAL" clId="{52D01A48-4AA0-4FDB-B1ED-11ECB3F35E11}" dt="2023-08-08T19:17:25.347" v="2037" actId="47"/>
        <pc:sldMkLst>
          <pc:docMk/>
          <pc:sldMk cId="0" sldId="276"/>
        </pc:sldMkLst>
      </pc:sldChg>
      <pc:sldChg chg="del">
        <pc:chgData name="Rolando Rojas Sanfuentes (Alumno)" userId="2c56a9b6-e5a8-48f6-bb7c-ce0866612bbb" providerId="ADAL" clId="{52D01A48-4AA0-4FDB-B1ED-11ECB3F35E11}" dt="2023-08-08T19:17:22.904" v="2036" actId="47"/>
        <pc:sldMkLst>
          <pc:docMk/>
          <pc:sldMk cId="0" sldId="277"/>
        </pc:sldMkLst>
      </pc:sldChg>
      <pc:sldChg chg="del">
        <pc:chgData name="Rolando Rojas Sanfuentes (Alumno)" userId="2c56a9b6-e5a8-48f6-bb7c-ce0866612bbb" providerId="ADAL" clId="{52D01A48-4AA0-4FDB-B1ED-11ECB3F35E11}" dt="2023-08-08T19:17:18.499" v="2035" actId="47"/>
        <pc:sldMkLst>
          <pc:docMk/>
          <pc:sldMk cId="0" sldId="278"/>
        </pc:sldMkLst>
      </pc:sldChg>
      <pc:sldChg chg="del">
        <pc:chgData name="Rolando Rojas Sanfuentes (Alumno)" userId="2c56a9b6-e5a8-48f6-bb7c-ce0866612bbb" providerId="ADAL" clId="{52D01A48-4AA0-4FDB-B1ED-11ECB3F35E11}" dt="2023-08-08T19:17:18.146" v="2034" actId="47"/>
        <pc:sldMkLst>
          <pc:docMk/>
          <pc:sldMk cId="0" sldId="279"/>
        </pc:sldMkLst>
      </pc:sldChg>
      <pc:sldChg chg="del">
        <pc:chgData name="Rolando Rojas Sanfuentes (Alumno)" userId="2c56a9b6-e5a8-48f6-bb7c-ce0866612bbb" providerId="ADAL" clId="{52D01A48-4AA0-4FDB-B1ED-11ECB3F35E11}" dt="2023-08-08T19:17:17.704" v="2033" actId="47"/>
        <pc:sldMkLst>
          <pc:docMk/>
          <pc:sldMk cId="0" sldId="280"/>
        </pc:sldMkLst>
      </pc:sldChg>
      <pc:sldChg chg="del">
        <pc:chgData name="Rolando Rojas Sanfuentes (Alumno)" userId="2c56a9b6-e5a8-48f6-bb7c-ce0866612bbb" providerId="ADAL" clId="{52D01A48-4AA0-4FDB-B1ED-11ECB3F35E11}" dt="2023-08-08T19:17:07.656" v="2018" actId="47"/>
        <pc:sldMkLst>
          <pc:docMk/>
          <pc:sldMk cId="0" sldId="281"/>
        </pc:sldMkLst>
      </pc:sldChg>
      <pc:sldChg chg="del">
        <pc:chgData name="Rolando Rojas Sanfuentes (Alumno)" userId="2c56a9b6-e5a8-48f6-bb7c-ce0866612bbb" providerId="ADAL" clId="{52D01A48-4AA0-4FDB-B1ED-11ECB3F35E11}" dt="2023-08-08T19:17:08.977" v="2019" actId="47"/>
        <pc:sldMkLst>
          <pc:docMk/>
          <pc:sldMk cId="0" sldId="282"/>
        </pc:sldMkLst>
      </pc:sldChg>
      <pc:sldChg chg="del">
        <pc:chgData name="Rolando Rojas Sanfuentes (Alumno)" userId="2c56a9b6-e5a8-48f6-bb7c-ce0866612bbb" providerId="ADAL" clId="{52D01A48-4AA0-4FDB-B1ED-11ECB3F35E11}" dt="2023-08-08T19:17:10.304" v="2020" actId="47"/>
        <pc:sldMkLst>
          <pc:docMk/>
          <pc:sldMk cId="0" sldId="283"/>
        </pc:sldMkLst>
      </pc:sldChg>
      <pc:sldChg chg="del">
        <pc:chgData name="Rolando Rojas Sanfuentes (Alumno)" userId="2c56a9b6-e5a8-48f6-bb7c-ce0866612bbb" providerId="ADAL" clId="{52D01A48-4AA0-4FDB-B1ED-11ECB3F35E11}" dt="2023-08-08T19:17:11.485" v="2021" actId="47"/>
        <pc:sldMkLst>
          <pc:docMk/>
          <pc:sldMk cId="0" sldId="284"/>
        </pc:sldMkLst>
      </pc:sldChg>
      <pc:sldChg chg="del">
        <pc:chgData name="Rolando Rojas Sanfuentes (Alumno)" userId="2c56a9b6-e5a8-48f6-bb7c-ce0866612bbb" providerId="ADAL" clId="{52D01A48-4AA0-4FDB-B1ED-11ECB3F35E11}" dt="2023-08-08T19:17:12.042" v="2022" actId="47"/>
        <pc:sldMkLst>
          <pc:docMk/>
          <pc:sldMk cId="0" sldId="285"/>
        </pc:sldMkLst>
      </pc:sldChg>
      <pc:sldChg chg="del">
        <pc:chgData name="Rolando Rojas Sanfuentes (Alumno)" userId="2c56a9b6-e5a8-48f6-bb7c-ce0866612bbb" providerId="ADAL" clId="{52D01A48-4AA0-4FDB-B1ED-11ECB3F35E11}" dt="2023-08-08T19:17:12.626" v="2023" actId="47"/>
        <pc:sldMkLst>
          <pc:docMk/>
          <pc:sldMk cId="0" sldId="286"/>
        </pc:sldMkLst>
      </pc:sldChg>
      <pc:sldChg chg="del">
        <pc:chgData name="Rolando Rojas Sanfuentes (Alumno)" userId="2c56a9b6-e5a8-48f6-bb7c-ce0866612bbb" providerId="ADAL" clId="{52D01A48-4AA0-4FDB-B1ED-11ECB3F35E11}" dt="2023-08-08T19:17:13.620" v="2024" actId="47"/>
        <pc:sldMkLst>
          <pc:docMk/>
          <pc:sldMk cId="0" sldId="287"/>
        </pc:sldMkLst>
      </pc:sldChg>
      <pc:sldChg chg="del">
        <pc:chgData name="Rolando Rojas Sanfuentes (Alumno)" userId="2c56a9b6-e5a8-48f6-bb7c-ce0866612bbb" providerId="ADAL" clId="{52D01A48-4AA0-4FDB-B1ED-11ECB3F35E11}" dt="2023-08-08T19:17:14.270" v="2025" actId="47"/>
        <pc:sldMkLst>
          <pc:docMk/>
          <pc:sldMk cId="0" sldId="288"/>
        </pc:sldMkLst>
      </pc:sldChg>
      <pc:sldChg chg="del">
        <pc:chgData name="Rolando Rojas Sanfuentes (Alumno)" userId="2c56a9b6-e5a8-48f6-bb7c-ce0866612bbb" providerId="ADAL" clId="{52D01A48-4AA0-4FDB-B1ED-11ECB3F35E11}" dt="2023-08-08T19:17:14.921" v="2026" actId="47"/>
        <pc:sldMkLst>
          <pc:docMk/>
          <pc:sldMk cId="0" sldId="289"/>
        </pc:sldMkLst>
      </pc:sldChg>
      <pc:sldChg chg="del">
        <pc:chgData name="Rolando Rojas Sanfuentes (Alumno)" userId="2c56a9b6-e5a8-48f6-bb7c-ce0866612bbb" providerId="ADAL" clId="{52D01A48-4AA0-4FDB-B1ED-11ECB3F35E11}" dt="2023-08-08T19:17:15.423" v="2027" actId="47"/>
        <pc:sldMkLst>
          <pc:docMk/>
          <pc:sldMk cId="0" sldId="290"/>
        </pc:sldMkLst>
      </pc:sldChg>
      <pc:sldChg chg="del">
        <pc:chgData name="Rolando Rojas Sanfuentes (Alumno)" userId="2c56a9b6-e5a8-48f6-bb7c-ce0866612bbb" providerId="ADAL" clId="{52D01A48-4AA0-4FDB-B1ED-11ECB3F35E11}" dt="2023-08-08T19:17:15.654" v="2028" actId="47"/>
        <pc:sldMkLst>
          <pc:docMk/>
          <pc:sldMk cId="0" sldId="291"/>
        </pc:sldMkLst>
      </pc:sldChg>
      <pc:sldChg chg="del">
        <pc:chgData name="Rolando Rojas Sanfuentes (Alumno)" userId="2c56a9b6-e5a8-48f6-bb7c-ce0866612bbb" providerId="ADAL" clId="{52D01A48-4AA0-4FDB-B1ED-11ECB3F35E11}" dt="2023-08-08T19:17:15.892" v="2029" actId="47"/>
        <pc:sldMkLst>
          <pc:docMk/>
          <pc:sldMk cId="0" sldId="292"/>
        </pc:sldMkLst>
      </pc:sldChg>
      <pc:sldChg chg="del">
        <pc:chgData name="Rolando Rojas Sanfuentes (Alumno)" userId="2c56a9b6-e5a8-48f6-bb7c-ce0866612bbb" providerId="ADAL" clId="{52D01A48-4AA0-4FDB-B1ED-11ECB3F35E11}" dt="2023-08-08T19:17:16.149" v="2030" actId="47"/>
        <pc:sldMkLst>
          <pc:docMk/>
          <pc:sldMk cId="0" sldId="293"/>
        </pc:sldMkLst>
      </pc:sldChg>
      <pc:sldChg chg="del">
        <pc:chgData name="Rolando Rojas Sanfuentes (Alumno)" userId="2c56a9b6-e5a8-48f6-bb7c-ce0866612bbb" providerId="ADAL" clId="{52D01A48-4AA0-4FDB-B1ED-11ECB3F35E11}" dt="2023-08-08T19:17:16.684" v="2031" actId="47"/>
        <pc:sldMkLst>
          <pc:docMk/>
          <pc:sldMk cId="0" sldId="294"/>
        </pc:sldMkLst>
      </pc:sldChg>
      <pc:sldChg chg="del">
        <pc:chgData name="Rolando Rojas Sanfuentes (Alumno)" userId="2c56a9b6-e5a8-48f6-bb7c-ce0866612bbb" providerId="ADAL" clId="{52D01A48-4AA0-4FDB-B1ED-11ECB3F35E11}" dt="2023-08-08T19:17:17.200" v="2032" actId="47"/>
        <pc:sldMkLst>
          <pc:docMk/>
          <pc:sldMk cId="0" sldId="295"/>
        </pc:sldMkLst>
      </pc:sldChg>
      <pc:sldChg chg="add del">
        <pc:chgData name="Rolando Rojas Sanfuentes (Alumno)" userId="2c56a9b6-e5a8-48f6-bb7c-ce0866612bbb" providerId="ADAL" clId="{52D01A48-4AA0-4FDB-B1ED-11ECB3F35E11}" dt="2023-08-08T19:17:56.894" v="2054" actId="47"/>
        <pc:sldMkLst>
          <pc:docMk/>
          <pc:sldMk cId="3525903578" sldId="296"/>
        </pc:sldMkLst>
      </pc:sldChg>
      <pc:sldChg chg="addSp delSp modSp add mod">
        <pc:chgData name="Rolando Rojas Sanfuentes (Alumno)" userId="2c56a9b6-e5a8-48f6-bb7c-ce0866612bbb" providerId="ADAL" clId="{52D01A48-4AA0-4FDB-B1ED-11ECB3F35E11}" dt="2023-08-08T18:33:22.168" v="833" actId="403"/>
        <pc:sldMkLst>
          <pc:docMk/>
          <pc:sldMk cId="3268944110" sldId="297"/>
        </pc:sldMkLst>
        <pc:spChg chg="add del mod">
          <ac:chgData name="Rolando Rojas Sanfuentes (Alumno)" userId="2c56a9b6-e5a8-48f6-bb7c-ce0866612bbb" providerId="ADAL" clId="{52D01A48-4AA0-4FDB-B1ED-11ECB3F35E11}" dt="2023-08-08T18:30:07.640" v="747" actId="478"/>
          <ac:spMkLst>
            <pc:docMk/>
            <pc:sldMk cId="3268944110" sldId="297"/>
            <ac:spMk id="3" creationId="{837A484A-89BF-0596-59BB-5A5A1D3F12D9}"/>
          </ac:spMkLst>
        </pc:spChg>
        <pc:spChg chg="del">
          <ac:chgData name="Rolando Rojas Sanfuentes (Alumno)" userId="2c56a9b6-e5a8-48f6-bb7c-ce0866612bbb" providerId="ADAL" clId="{52D01A48-4AA0-4FDB-B1ED-11ECB3F35E11}" dt="2023-08-08T18:30:03.137" v="746" actId="478"/>
          <ac:spMkLst>
            <pc:docMk/>
            <pc:sldMk cId="3268944110" sldId="297"/>
            <ac:spMk id="284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1:53.007" v="805" actId="20577"/>
          <ac:spMkLst>
            <pc:docMk/>
            <pc:sldMk cId="3268944110" sldId="297"/>
            <ac:spMk id="28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1:58.925" v="822" actId="20577"/>
          <ac:spMkLst>
            <pc:docMk/>
            <pc:sldMk cId="3268944110" sldId="297"/>
            <ac:spMk id="28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3:16.754" v="832" actId="403"/>
          <ac:spMkLst>
            <pc:docMk/>
            <pc:sldMk cId="3268944110" sldId="297"/>
            <ac:spMk id="28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3:22.168" v="833" actId="403"/>
          <ac:spMkLst>
            <pc:docMk/>
            <pc:sldMk cId="3268944110" sldId="297"/>
            <ac:spMk id="288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0:17.668" v="749" actId="478"/>
          <ac:spMkLst>
            <pc:docMk/>
            <pc:sldMk cId="3268944110" sldId="297"/>
            <ac:spMk id="28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31:23.580" v="782" actId="20577"/>
          <ac:spMkLst>
            <pc:docMk/>
            <pc:sldMk cId="3268944110" sldId="297"/>
            <ac:spMk id="290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52D01A48-4AA0-4FDB-B1ED-11ECB3F35E11}" dt="2023-08-08T18:36:53.757" v="913" actId="1076"/>
        <pc:sldMkLst>
          <pc:docMk/>
          <pc:sldMk cId="667118255" sldId="298"/>
        </pc:sldMkLst>
        <pc:spChg chg="add del mod">
          <ac:chgData name="Rolando Rojas Sanfuentes (Alumno)" userId="2c56a9b6-e5a8-48f6-bb7c-ce0866612bbb" providerId="ADAL" clId="{52D01A48-4AA0-4FDB-B1ED-11ECB3F35E11}" dt="2023-08-08T18:34:53.038" v="839" actId="478"/>
          <ac:spMkLst>
            <pc:docMk/>
            <pc:sldMk cId="667118255" sldId="298"/>
            <ac:spMk id="3" creationId="{5ECA181F-8A06-C0E9-7B80-100AE1B967F7}"/>
          </ac:spMkLst>
        </pc:spChg>
        <pc:spChg chg="add del mod">
          <ac:chgData name="Rolando Rojas Sanfuentes (Alumno)" userId="2c56a9b6-e5a8-48f6-bb7c-ce0866612bbb" providerId="ADAL" clId="{52D01A48-4AA0-4FDB-B1ED-11ECB3F35E11}" dt="2023-08-08T18:34:57.513" v="841" actId="478"/>
          <ac:spMkLst>
            <pc:docMk/>
            <pc:sldMk cId="667118255" sldId="298"/>
            <ac:spMk id="5" creationId="{11D0337A-20F3-3B42-E0C4-9590E35282D6}"/>
          </ac:spMkLst>
        </pc:spChg>
        <pc:spChg chg="add del mod">
          <ac:chgData name="Rolando Rojas Sanfuentes (Alumno)" userId="2c56a9b6-e5a8-48f6-bb7c-ce0866612bbb" providerId="ADAL" clId="{52D01A48-4AA0-4FDB-B1ED-11ECB3F35E11}" dt="2023-08-08T18:35:00.587" v="843" actId="478"/>
          <ac:spMkLst>
            <pc:docMk/>
            <pc:sldMk cId="667118255" sldId="298"/>
            <ac:spMk id="7" creationId="{FCEC9A16-5CEB-2F64-9D63-F2F7C875839A}"/>
          </ac:spMkLst>
        </pc:spChg>
        <pc:spChg chg="add del mod">
          <ac:chgData name="Rolando Rojas Sanfuentes (Alumno)" userId="2c56a9b6-e5a8-48f6-bb7c-ce0866612bbb" providerId="ADAL" clId="{52D01A48-4AA0-4FDB-B1ED-11ECB3F35E11}" dt="2023-08-08T18:35:03.270" v="845" actId="478"/>
          <ac:spMkLst>
            <pc:docMk/>
            <pc:sldMk cId="667118255" sldId="298"/>
            <ac:spMk id="9" creationId="{E8CC3C30-3F04-2771-48CB-544EC010CE88}"/>
          </ac:spMkLst>
        </pc:spChg>
        <pc:spChg chg="mod">
          <ac:chgData name="Rolando Rojas Sanfuentes (Alumno)" userId="2c56a9b6-e5a8-48f6-bb7c-ce0866612bbb" providerId="ADAL" clId="{52D01A48-4AA0-4FDB-B1ED-11ECB3F35E11}" dt="2023-08-08T18:36:53.757" v="913" actId="1076"/>
          <ac:spMkLst>
            <pc:docMk/>
            <pc:sldMk cId="667118255" sldId="298"/>
            <ac:spMk id="284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49.341" v="838" actId="478"/>
          <ac:spMkLst>
            <pc:docMk/>
            <pc:sldMk cId="667118255" sldId="298"/>
            <ac:spMk id="285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56.203" v="840" actId="478"/>
          <ac:spMkLst>
            <pc:docMk/>
            <pc:sldMk cId="667118255" sldId="298"/>
            <ac:spMk id="286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59.543" v="842" actId="478"/>
          <ac:spMkLst>
            <pc:docMk/>
            <pc:sldMk cId="667118255" sldId="298"/>
            <ac:spMk id="287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5:02.419" v="844" actId="478"/>
          <ac:spMkLst>
            <pc:docMk/>
            <pc:sldMk cId="667118255" sldId="298"/>
            <ac:spMk id="288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34:46.382" v="837" actId="478"/>
          <ac:spMkLst>
            <pc:docMk/>
            <pc:sldMk cId="667118255" sldId="298"/>
            <ac:spMk id="289" creationId="{00000000-0000-0000-0000-000000000000}"/>
          </ac:spMkLst>
        </pc:spChg>
        <pc:spChg chg="del mod">
          <ac:chgData name="Rolando Rojas Sanfuentes (Alumno)" userId="2c56a9b6-e5a8-48f6-bb7c-ce0866612bbb" providerId="ADAL" clId="{52D01A48-4AA0-4FDB-B1ED-11ECB3F35E11}" dt="2023-08-08T18:34:44.279" v="836" actId="478"/>
          <ac:spMkLst>
            <pc:docMk/>
            <pc:sldMk cId="667118255" sldId="298"/>
            <ac:spMk id="290" creationId="{00000000-0000-0000-0000-000000000000}"/>
          </ac:spMkLst>
        </pc:spChg>
        <pc:picChg chg="add mod">
          <ac:chgData name="Rolando Rojas Sanfuentes (Alumno)" userId="2c56a9b6-e5a8-48f6-bb7c-ce0866612bbb" providerId="ADAL" clId="{52D01A48-4AA0-4FDB-B1ED-11ECB3F35E11}" dt="2023-08-08T18:36:48.302" v="912" actId="1076"/>
          <ac:picMkLst>
            <pc:docMk/>
            <pc:sldMk cId="667118255" sldId="298"/>
            <ac:picMk id="10" creationId="{1747ABBC-EF77-6C18-5A6E-B590B4B069C3}"/>
          </ac:picMkLst>
        </pc:picChg>
      </pc:sldChg>
      <pc:sldChg chg="addSp delSp modSp add mod">
        <pc:chgData name="Rolando Rojas Sanfuentes (Alumno)" userId="2c56a9b6-e5a8-48f6-bb7c-ce0866612bbb" providerId="ADAL" clId="{52D01A48-4AA0-4FDB-B1ED-11ECB3F35E11}" dt="2023-08-08T18:39:55.193" v="998" actId="1076"/>
        <pc:sldMkLst>
          <pc:docMk/>
          <pc:sldMk cId="151209248" sldId="299"/>
        </pc:sldMkLst>
        <pc:spChg chg="add mod">
          <ac:chgData name="Rolando Rojas Sanfuentes (Alumno)" userId="2c56a9b6-e5a8-48f6-bb7c-ce0866612bbb" providerId="ADAL" clId="{52D01A48-4AA0-4FDB-B1ED-11ECB3F35E11}" dt="2023-08-08T18:39:47.906" v="997" actId="1076"/>
          <ac:spMkLst>
            <pc:docMk/>
            <pc:sldMk cId="151209248" sldId="299"/>
            <ac:spMk id="3" creationId="{E95A1A74-CFB6-F21C-7486-307D141CAA16}"/>
          </ac:spMkLst>
        </pc:spChg>
        <pc:spChg chg="mod">
          <ac:chgData name="Rolando Rojas Sanfuentes (Alumno)" userId="2c56a9b6-e5a8-48f6-bb7c-ce0866612bbb" providerId="ADAL" clId="{52D01A48-4AA0-4FDB-B1ED-11ECB3F35E11}" dt="2023-08-08T18:37:49.340" v="932" actId="20577"/>
          <ac:spMkLst>
            <pc:docMk/>
            <pc:sldMk cId="151209248" sldId="299"/>
            <ac:spMk id="284" creationId="{00000000-0000-0000-0000-000000000000}"/>
          </ac:spMkLst>
        </pc:spChg>
        <pc:picChg chg="add mod">
          <ac:chgData name="Rolando Rojas Sanfuentes (Alumno)" userId="2c56a9b6-e5a8-48f6-bb7c-ce0866612bbb" providerId="ADAL" clId="{52D01A48-4AA0-4FDB-B1ED-11ECB3F35E11}" dt="2023-08-08T18:39:55.193" v="998" actId="1076"/>
          <ac:picMkLst>
            <pc:docMk/>
            <pc:sldMk cId="151209248" sldId="299"/>
            <ac:picMk id="2" creationId="{FDCCE235-2A1E-597B-B629-CB5DBFDD9BD1}"/>
          </ac:picMkLst>
        </pc:picChg>
        <pc:picChg chg="del">
          <ac:chgData name="Rolando Rojas Sanfuentes (Alumno)" userId="2c56a9b6-e5a8-48f6-bb7c-ce0866612bbb" providerId="ADAL" clId="{52D01A48-4AA0-4FDB-B1ED-11ECB3F35E11}" dt="2023-08-08T18:37:53.358" v="933" actId="478"/>
          <ac:picMkLst>
            <pc:docMk/>
            <pc:sldMk cId="151209248" sldId="299"/>
            <ac:picMk id="10" creationId="{1747ABBC-EF77-6C18-5A6E-B590B4B069C3}"/>
          </ac:picMkLst>
        </pc:picChg>
      </pc:sldChg>
      <pc:sldChg chg="add del">
        <pc:chgData name="Rolando Rojas Sanfuentes (Alumno)" userId="2c56a9b6-e5a8-48f6-bb7c-ce0866612bbb" providerId="ADAL" clId="{52D01A48-4AA0-4FDB-B1ED-11ECB3F35E11}" dt="2023-08-08T18:35:58.974" v="903"/>
        <pc:sldMkLst>
          <pc:docMk/>
          <pc:sldMk cId="2080405482" sldId="299"/>
        </pc:sldMkLst>
      </pc:sldChg>
      <pc:sldChg chg="addSp delSp modSp add mod">
        <pc:chgData name="Rolando Rojas Sanfuentes (Alumno)" userId="2c56a9b6-e5a8-48f6-bb7c-ce0866612bbb" providerId="ADAL" clId="{52D01A48-4AA0-4FDB-B1ED-11ECB3F35E11}" dt="2023-08-08T18:43:19.740" v="1026" actId="20577"/>
        <pc:sldMkLst>
          <pc:docMk/>
          <pc:sldMk cId="103750050" sldId="300"/>
        </pc:sldMkLst>
        <pc:spChg chg="del">
          <ac:chgData name="Rolando Rojas Sanfuentes (Alumno)" userId="2c56a9b6-e5a8-48f6-bb7c-ce0866612bbb" providerId="ADAL" clId="{52D01A48-4AA0-4FDB-B1ED-11ECB3F35E11}" dt="2023-08-08T18:43:06.086" v="1004" actId="478"/>
          <ac:spMkLst>
            <pc:docMk/>
            <pc:sldMk cId="103750050" sldId="300"/>
            <ac:spMk id="3" creationId="{E95A1A74-CFB6-F21C-7486-307D141CAA16}"/>
          </ac:spMkLst>
        </pc:spChg>
        <pc:spChg chg="mod">
          <ac:chgData name="Rolando Rojas Sanfuentes (Alumno)" userId="2c56a9b6-e5a8-48f6-bb7c-ce0866612bbb" providerId="ADAL" clId="{52D01A48-4AA0-4FDB-B1ED-11ECB3F35E11}" dt="2023-08-08T18:43:19.740" v="1026" actId="20577"/>
          <ac:spMkLst>
            <pc:docMk/>
            <pc:sldMk cId="103750050" sldId="300"/>
            <ac:spMk id="284" creationId="{00000000-0000-0000-0000-000000000000}"/>
          </ac:spMkLst>
        </pc:spChg>
        <pc:picChg chg="del">
          <ac:chgData name="Rolando Rojas Sanfuentes (Alumno)" userId="2c56a9b6-e5a8-48f6-bb7c-ce0866612bbb" providerId="ADAL" clId="{52D01A48-4AA0-4FDB-B1ED-11ECB3F35E11}" dt="2023-08-08T18:42:58.083" v="1000" actId="478"/>
          <ac:picMkLst>
            <pc:docMk/>
            <pc:sldMk cId="103750050" sldId="300"/>
            <ac:picMk id="2" creationId="{FDCCE235-2A1E-597B-B629-CB5DBFDD9BD1}"/>
          </ac:picMkLst>
        </pc:picChg>
        <pc:picChg chg="add mod">
          <ac:chgData name="Rolando Rojas Sanfuentes (Alumno)" userId="2c56a9b6-e5a8-48f6-bb7c-ce0866612bbb" providerId="ADAL" clId="{52D01A48-4AA0-4FDB-B1ED-11ECB3F35E11}" dt="2023-08-08T18:43:14.725" v="1007" actId="1076"/>
          <ac:picMkLst>
            <pc:docMk/>
            <pc:sldMk cId="103750050" sldId="300"/>
            <ac:picMk id="4" creationId="{4F2DBEB4-DC00-AE87-7C36-07B3567A9779}"/>
          </ac:picMkLst>
        </pc:picChg>
      </pc:sldChg>
      <pc:sldChg chg="add del">
        <pc:chgData name="Rolando Rojas Sanfuentes (Alumno)" userId="2c56a9b6-e5a8-48f6-bb7c-ce0866612bbb" providerId="ADAL" clId="{52D01A48-4AA0-4FDB-B1ED-11ECB3F35E11}" dt="2023-08-08T18:37:58.817" v="935"/>
        <pc:sldMkLst>
          <pc:docMk/>
          <pc:sldMk cId="4256643639" sldId="300"/>
        </pc:sldMkLst>
      </pc:sldChg>
      <pc:sldChg chg="delSp modSp add mod">
        <pc:chgData name="Rolando Rojas Sanfuentes (Alumno)" userId="2c56a9b6-e5a8-48f6-bb7c-ce0866612bbb" providerId="ADAL" clId="{52D01A48-4AA0-4FDB-B1ED-11ECB3F35E11}" dt="2023-08-08T18:57:59.951" v="1338" actId="20577"/>
        <pc:sldMkLst>
          <pc:docMk/>
          <pc:sldMk cId="1487983035" sldId="301"/>
        </pc:sldMkLst>
        <pc:spChg chg="mod">
          <ac:chgData name="Rolando Rojas Sanfuentes (Alumno)" userId="2c56a9b6-e5a8-48f6-bb7c-ce0866612bbb" providerId="ADAL" clId="{52D01A48-4AA0-4FDB-B1ED-11ECB3F35E11}" dt="2023-08-08T18:44:39.004" v="1087" actId="20577"/>
          <ac:spMkLst>
            <pc:docMk/>
            <pc:sldMk cId="1487983035" sldId="301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6:43.728" v="1212" actId="1076"/>
          <ac:spMkLst>
            <pc:docMk/>
            <pc:sldMk cId="1487983035" sldId="301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7:25.888" v="1230" actId="115"/>
          <ac:spMkLst>
            <pc:docMk/>
            <pc:sldMk cId="1487983035" sldId="301"/>
            <ac:spMk id="29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7:42.538" v="1233" actId="1076"/>
          <ac:spMkLst>
            <pc:docMk/>
            <pc:sldMk cId="1487983035" sldId="301"/>
            <ac:spMk id="298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5:11.536" v="1318" actId="207"/>
          <ac:spMkLst>
            <pc:docMk/>
            <pc:sldMk cId="1487983035" sldId="301"/>
            <ac:spMk id="29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47:50.401" v="1234" actId="1076"/>
          <ac:spMkLst>
            <pc:docMk/>
            <pc:sldMk cId="1487983035" sldId="301"/>
            <ac:spMk id="30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8:57:59.951" v="1338" actId="20577"/>
          <ac:spMkLst>
            <pc:docMk/>
            <pc:sldMk cId="1487983035" sldId="301"/>
            <ac:spMk id="301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4:12.770" v="1313" actId="478"/>
          <ac:spMkLst>
            <pc:docMk/>
            <pc:sldMk cId="1487983035" sldId="301"/>
            <ac:spMk id="302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52D01A48-4AA0-4FDB-B1ED-11ECB3F35E11}" dt="2023-08-08T19:02:25.326" v="1415" actId="20577"/>
        <pc:sldMkLst>
          <pc:docMk/>
          <pc:sldMk cId="3942119592" sldId="302"/>
        </pc:sldMkLst>
        <pc:spChg chg="add del mod">
          <ac:chgData name="Rolando Rojas Sanfuentes (Alumno)" userId="2c56a9b6-e5a8-48f6-bb7c-ce0866612bbb" providerId="ADAL" clId="{52D01A48-4AA0-4FDB-B1ED-11ECB3F35E11}" dt="2023-08-08T18:59:12.312" v="1341" actId="478"/>
          <ac:spMkLst>
            <pc:docMk/>
            <pc:sldMk cId="3942119592" sldId="302"/>
            <ac:spMk id="3" creationId="{BADD43A2-D847-00CB-3F17-BC431CF1613F}"/>
          </ac:spMkLst>
        </pc:spChg>
        <pc:spChg chg="add del mod">
          <ac:chgData name="Rolando Rojas Sanfuentes (Alumno)" userId="2c56a9b6-e5a8-48f6-bb7c-ce0866612bbb" providerId="ADAL" clId="{52D01A48-4AA0-4FDB-B1ED-11ECB3F35E11}" dt="2023-08-08T18:59:20.543" v="1343" actId="478"/>
          <ac:spMkLst>
            <pc:docMk/>
            <pc:sldMk cId="3942119592" sldId="302"/>
            <ac:spMk id="5" creationId="{F894AED6-2498-5E06-9D66-03C8C748B2C0}"/>
          </ac:spMkLst>
        </pc:spChg>
        <pc:spChg chg="add del mod">
          <ac:chgData name="Rolando Rojas Sanfuentes (Alumno)" userId="2c56a9b6-e5a8-48f6-bb7c-ce0866612bbb" providerId="ADAL" clId="{52D01A48-4AA0-4FDB-B1ED-11ECB3F35E11}" dt="2023-08-08T18:59:26.281" v="1345" actId="478"/>
          <ac:spMkLst>
            <pc:docMk/>
            <pc:sldMk cId="3942119592" sldId="302"/>
            <ac:spMk id="7" creationId="{713B19E4-6980-4DD3-EF59-5EC35296BFC1}"/>
          </ac:spMkLst>
        </pc:spChg>
        <pc:spChg chg="add del mod">
          <ac:chgData name="Rolando Rojas Sanfuentes (Alumno)" userId="2c56a9b6-e5a8-48f6-bb7c-ce0866612bbb" providerId="ADAL" clId="{52D01A48-4AA0-4FDB-B1ED-11ECB3F35E11}" dt="2023-08-08T18:59:32.692" v="1347" actId="478"/>
          <ac:spMkLst>
            <pc:docMk/>
            <pc:sldMk cId="3942119592" sldId="302"/>
            <ac:spMk id="9" creationId="{B3426B41-492E-D2EE-4645-B041DEE2E892}"/>
          </ac:spMkLst>
        </pc:spChg>
        <pc:spChg chg="add del mod">
          <ac:chgData name="Rolando Rojas Sanfuentes (Alumno)" userId="2c56a9b6-e5a8-48f6-bb7c-ce0866612bbb" providerId="ADAL" clId="{52D01A48-4AA0-4FDB-B1ED-11ECB3F35E11}" dt="2023-08-08T19:00:31.901" v="1386" actId="478"/>
          <ac:spMkLst>
            <pc:docMk/>
            <pc:sldMk cId="3942119592" sldId="302"/>
            <ac:spMk id="11" creationId="{CDA0118C-650B-1C22-366C-F01A601BAB58}"/>
          </ac:spMkLst>
        </pc:spChg>
        <pc:spChg chg="mod">
          <ac:chgData name="Rolando Rojas Sanfuentes (Alumno)" userId="2c56a9b6-e5a8-48f6-bb7c-ce0866612bbb" providerId="ADAL" clId="{52D01A48-4AA0-4FDB-B1ED-11ECB3F35E11}" dt="2023-08-08T18:59:56.284" v="1382" actId="20577"/>
          <ac:spMkLst>
            <pc:docMk/>
            <pc:sldMk cId="3942119592" sldId="302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9:00:26.529" v="1385" actId="478"/>
          <ac:spMkLst>
            <pc:docMk/>
            <pc:sldMk cId="3942119592" sldId="302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02:25.326" v="1415" actId="20577"/>
          <ac:spMkLst>
            <pc:docMk/>
            <pc:sldMk cId="3942119592" sldId="302"/>
            <ac:spMk id="297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30.509" v="1346" actId="478"/>
          <ac:spMkLst>
            <pc:docMk/>
            <pc:sldMk cId="3942119592" sldId="302"/>
            <ac:spMk id="298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09.840" v="1340" actId="478"/>
          <ac:spMkLst>
            <pc:docMk/>
            <pc:sldMk cId="3942119592" sldId="302"/>
            <ac:spMk id="299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23.850" v="1344" actId="478"/>
          <ac:spMkLst>
            <pc:docMk/>
            <pc:sldMk cId="3942119592" sldId="302"/>
            <ac:spMk id="300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8:59:17.810" v="1342" actId="478"/>
          <ac:spMkLst>
            <pc:docMk/>
            <pc:sldMk cId="3942119592" sldId="302"/>
            <ac:spMk id="301" creationId="{00000000-0000-0000-0000-000000000000}"/>
          </ac:spMkLst>
        </pc:spChg>
      </pc:sldChg>
      <pc:sldChg chg="new del">
        <pc:chgData name="Rolando Rojas Sanfuentes (Alumno)" userId="2c56a9b6-e5a8-48f6-bb7c-ce0866612bbb" providerId="ADAL" clId="{52D01A48-4AA0-4FDB-B1ED-11ECB3F35E11}" dt="2023-08-08T19:06:30.746" v="1417" actId="2696"/>
        <pc:sldMkLst>
          <pc:docMk/>
          <pc:sldMk cId="1956533462" sldId="303"/>
        </pc:sldMkLst>
      </pc:sldChg>
      <pc:sldChg chg="add del">
        <pc:chgData name="Rolando Rojas Sanfuentes (Alumno)" userId="2c56a9b6-e5a8-48f6-bb7c-ce0866612bbb" providerId="ADAL" clId="{52D01A48-4AA0-4FDB-B1ED-11ECB3F35E11}" dt="2023-08-08T19:06:47.819" v="1419" actId="47"/>
        <pc:sldMkLst>
          <pc:docMk/>
          <pc:sldMk cId="2220701525" sldId="303"/>
        </pc:sldMkLst>
      </pc:sldChg>
      <pc:sldChg chg="modSp add mod">
        <pc:chgData name="Rolando Rojas Sanfuentes (Alumno)" userId="2c56a9b6-e5a8-48f6-bb7c-ce0866612bbb" providerId="ADAL" clId="{52D01A48-4AA0-4FDB-B1ED-11ECB3F35E11}" dt="2023-08-08T19:16:11.577" v="2017" actId="20577"/>
        <pc:sldMkLst>
          <pc:docMk/>
          <pc:sldMk cId="3796183354" sldId="303"/>
        </pc:sldMkLst>
        <pc:spChg chg="mod">
          <ac:chgData name="Rolando Rojas Sanfuentes (Alumno)" userId="2c56a9b6-e5a8-48f6-bb7c-ce0866612bbb" providerId="ADAL" clId="{52D01A48-4AA0-4FDB-B1ED-11ECB3F35E11}" dt="2023-08-08T19:09:26.326" v="1513" actId="20577"/>
          <ac:spMkLst>
            <pc:docMk/>
            <pc:sldMk cId="3796183354" sldId="303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1:14.745" v="1614" actId="20577"/>
          <ac:spMkLst>
            <pc:docMk/>
            <pc:sldMk cId="3796183354" sldId="303"/>
            <ac:spMk id="296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6:11.577" v="2017" actId="20577"/>
          <ac:spMkLst>
            <pc:docMk/>
            <pc:sldMk cId="3796183354" sldId="303"/>
            <ac:spMk id="297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1:27.746" v="1618" actId="404"/>
          <ac:spMkLst>
            <pc:docMk/>
            <pc:sldMk cId="3796183354" sldId="303"/>
            <ac:spMk id="298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4:33.336" v="1909" actId="20577"/>
          <ac:spMkLst>
            <pc:docMk/>
            <pc:sldMk cId="3796183354" sldId="303"/>
            <ac:spMk id="299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1:40.842" v="1622" actId="1076"/>
          <ac:spMkLst>
            <pc:docMk/>
            <pc:sldMk cId="3796183354" sldId="303"/>
            <ac:spMk id="300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16:06.243" v="2016" actId="20577"/>
          <ac:spMkLst>
            <pc:docMk/>
            <pc:sldMk cId="3796183354" sldId="303"/>
            <ac:spMk id="301" creationId="{00000000-0000-0000-0000-000000000000}"/>
          </ac:spMkLst>
        </pc:spChg>
      </pc:sldChg>
      <pc:sldChg chg="modSp add mod">
        <pc:chgData name="Rolando Rojas Sanfuentes (Alumno)" userId="2c56a9b6-e5a8-48f6-bb7c-ce0866612bbb" providerId="ADAL" clId="{52D01A48-4AA0-4FDB-B1ED-11ECB3F35E11}" dt="2023-08-08T19:26:40.458" v="2610" actId="20577"/>
        <pc:sldMkLst>
          <pc:docMk/>
          <pc:sldMk cId="2396857616" sldId="304"/>
        </pc:sldMkLst>
        <pc:spChg chg="mod">
          <ac:chgData name="Rolando Rojas Sanfuentes (Alumno)" userId="2c56a9b6-e5a8-48f6-bb7c-ce0866612bbb" providerId="ADAL" clId="{52D01A48-4AA0-4FDB-B1ED-11ECB3F35E11}" dt="2023-08-08T19:21:40.341" v="2140" actId="20577"/>
          <ac:spMkLst>
            <pc:docMk/>
            <pc:sldMk cId="2396857616" sldId="304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26:40.458" v="2610" actId="20577"/>
          <ac:spMkLst>
            <pc:docMk/>
            <pc:sldMk cId="2396857616" sldId="304"/>
            <ac:spMk id="297" creationId="{00000000-0000-0000-0000-000000000000}"/>
          </ac:spMkLst>
        </pc:spChg>
      </pc:sldChg>
      <pc:sldChg chg="modSp add mod ord">
        <pc:chgData name="Rolando Rojas Sanfuentes (Alumno)" userId="2c56a9b6-e5a8-48f6-bb7c-ce0866612bbb" providerId="ADAL" clId="{52D01A48-4AA0-4FDB-B1ED-11ECB3F35E11}" dt="2023-08-08T19:48:11.803" v="2650" actId="207"/>
        <pc:sldMkLst>
          <pc:docMk/>
          <pc:sldMk cId="2478513364" sldId="305"/>
        </pc:sldMkLst>
        <pc:spChg chg="mod">
          <ac:chgData name="Rolando Rojas Sanfuentes (Alumno)" userId="2c56a9b6-e5a8-48f6-bb7c-ce0866612bbb" providerId="ADAL" clId="{52D01A48-4AA0-4FDB-B1ED-11ECB3F35E11}" dt="2023-08-08T19:47:10.688" v="2638" actId="20577"/>
          <ac:spMkLst>
            <pc:docMk/>
            <pc:sldMk cId="2478513364" sldId="305"/>
            <ac:spMk id="295" creationId="{00000000-0000-0000-0000-000000000000}"/>
          </ac:spMkLst>
        </pc:spChg>
        <pc:spChg chg="mod">
          <ac:chgData name="Rolando Rojas Sanfuentes (Alumno)" userId="2c56a9b6-e5a8-48f6-bb7c-ce0866612bbb" providerId="ADAL" clId="{52D01A48-4AA0-4FDB-B1ED-11ECB3F35E11}" dt="2023-08-08T19:48:11.803" v="2650" actId="207"/>
          <ac:spMkLst>
            <pc:docMk/>
            <pc:sldMk cId="2478513364" sldId="305"/>
            <ac:spMk id="297" creationId="{00000000-0000-0000-0000-000000000000}"/>
          </ac:spMkLst>
        </pc:spChg>
      </pc:sldChg>
      <pc:sldChg chg="addSp delSp modSp add mod">
        <pc:chgData name="Rolando Rojas Sanfuentes (Alumno)" userId="2c56a9b6-e5a8-48f6-bb7c-ce0866612bbb" providerId="ADAL" clId="{52D01A48-4AA0-4FDB-B1ED-11ECB3F35E11}" dt="2023-08-08T19:49:31.781" v="2675" actId="1076"/>
        <pc:sldMkLst>
          <pc:docMk/>
          <pc:sldMk cId="157747977" sldId="306"/>
        </pc:sldMkLst>
        <pc:spChg chg="add mod">
          <ac:chgData name="Rolando Rojas Sanfuentes (Alumno)" userId="2c56a9b6-e5a8-48f6-bb7c-ce0866612bbb" providerId="ADAL" clId="{52D01A48-4AA0-4FDB-B1ED-11ECB3F35E11}" dt="2023-08-08T19:48:55.047" v="2669" actId="478"/>
          <ac:spMkLst>
            <pc:docMk/>
            <pc:sldMk cId="157747977" sldId="306"/>
            <ac:spMk id="3" creationId="{350B71F4-696F-F626-2CB3-AA1BDF39476A}"/>
          </ac:spMkLst>
        </pc:spChg>
        <pc:spChg chg="mod">
          <ac:chgData name="Rolando Rojas Sanfuentes (Alumno)" userId="2c56a9b6-e5a8-48f6-bb7c-ce0866612bbb" providerId="ADAL" clId="{52D01A48-4AA0-4FDB-B1ED-11ECB3F35E11}" dt="2023-08-08T19:48:50.872" v="2668" actId="20577"/>
          <ac:spMkLst>
            <pc:docMk/>
            <pc:sldMk cId="157747977" sldId="306"/>
            <ac:spMk id="295" creationId="{00000000-0000-0000-0000-000000000000}"/>
          </ac:spMkLst>
        </pc:spChg>
        <pc:spChg chg="del">
          <ac:chgData name="Rolando Rojas Sanfuentes (Alumno)" userId="2c56a9b6-e5a8-48f6-bb7c-ce0866612bbb" providerId="ADAL" clId="{52D01A48-4AA0-4FDB-B1ED-11ECB3F35E11}" dt="2023-08-08T19:48:55.047" v="2669" actId="478"/>
          <ac:spMkLst>
            <pc:docMk/>
            <pc:sldMk cId="157747977" sldId="306"/>
            <ac:spMk id="297" creationId="{00000000-0000-0000-0000-000000000000}"/>
          </ac:spMkLst>
        </pc:spChg>
        <pc:picChg chg="add mod">
          <ac:chgData name="Rolando Rojas Sanfuentes (Alumno)" userId="2c56a9b6-e5a8-48f6-bb7c-ce0866612bbb" providerId="ADAL" clId="{52D01A48-4AA0-4FDB-B1ED-11ECB3F35E11}" dt="2023-08-08T19:49:31.781" v="2675" actId="1076"/>
          <ac:picMkLst>
            <pc:docMk/>
            <pc:sldMk cId="157747977" sldId="306"/>
            <ac:picMk id="4" creationId="{E36C7C81-8699-25C4-82E0-8BACB93F9802}"/>
          </ac:picMkLst>
        </pc:picChg>
      </pc:sldChg>
      <pc:sldChg chg="addSp modSp add mod setBg">
        <pc:chgData name="Rolando Rojas Sanfuentes (Alumno)" userId="2c56a9b6-e5a8-48f6-bb7c-ce0866612bbb" providerId="ADAL" clId="{52D01A48-4AA0-4FDB-B1ED-11ECB3F35E11}" dt="2023-08-09T18:53:44.034" v="2760" actId="20577"/>
        <pc:sldMkLst>
          <pc:docMk/>
          <pc:sldMk cId="3225199045" sldId="307"/>
        </pc:sldMkLst>
        <pc:spChg chg="add mod">
          <ac:chgData name="Rolando Rojas Sanfuentes (Alumno)" userId="2c56a9b6-e5a8-48f6-bb7c-ce0866612bbb" providerId="ADAL" clId="{52D01A48-4AA0-4FDB-B1ED-11ECB3F35E11}" dt="2023-08-09T18:53:44.034" v="2760" actId="20577"/>
          <ac:spMkLst>
            <pc:docMk/>
            <pc:sldMk cId="3225199045" sldId="307"/>
            <ac:spMk id="2" creationId="{FEB2F0C1-8AEF-9E89-7F2C-56CAA143A924}"/>
          </ac:spMkLst>
        </pc:spChg>
        <pc:grpChg chg="mod">
          <ac:chgData name="Rolando Rojas Sanfuentes (Alumno)" userId="2c56a9b6-e5a8-48f6-bb7c-ce0866612bbb" providerId="ADAL" clId="{52D01A48-4AA0-4FDB-B1ED-11ECB3F35E11}" dt="2023-08-09T18:53:00.978" v="2694" actId="1076"/>
          <ac:grpSpMkLst>
            <pc:docMk/>
            <pc:sldMk cId="3225199045" sldId="307"/>
            <ac:grpSpMk id="208" creationId="{00000000-0000-0000-0000-000000000000}"/>
          </ac:grpSpMkLst>
        </pc:grpChg>
      </pc:sldChg>
      <pc:sldMasterChg chg="delSldLayout">
        <pc:chgData name="Rolando Rojas Sanfuentes (Alumno)" userId="2c56a9b6-e5a8-48f6-bb7c-ce0866612bbb" providerId="ADAL" clId="{52D01A48-4AA0-4FDB-B1ED-11ECB3F35E11}" dt="2023-08-09T18:53:51.248" v="2761" actId="47"/>
        <pc:sldMasterMkLst>
          <pc:docMk/>
          <pc:sldMasterMk cId="0" sldId="2147483672"/>
        </pc:sldMasterMkLst>
        <pc:sldLayoutChg chg="del">
          <pc:chgData name="Rolando Rojas Sanfuentes (Alumno)" userId="2c56a9b6-e5a8-48f6-bb7c-ce0866612bbb" providerId="ADAL" clId="{52D01A48-4AA0-4FDB-B1ED-11ECB3F35E11}" dt="2023-08-08T19:17:55.181" v="2053" actId="47"/>
          <pc:sldLayoutMkLst>
            <pc:docMk/>
            <pc:sldMasterMk cId="0" sldId="2147483672"/>
            <pc:sldLayoutMk cId="0" sldId="2147483649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54.064" v="2052" actId="47"/>
          <pc:sldLayoutMkLst>
            <pc:docMk/>
            <pc:sldMasterMk cId="0" sldId="2147483672"/>
            <pc:sldLayoutMk cId="0" sldId="2147483650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8.158" v="2049" actId="47"/>
          <pc:sldLayoutMkLst>
            <pc:docMk/>
            <pc:sldMasterMk cId="0" sldId="2147483672"/>
            <pc:sldLayoutMk cId="0" sldId="2147483652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38.923" v="2039" actId="47"/>
          <pc:sldLayoutMkLst>
            <pc:docMk/>
            <pc:sldMasterMk cId="0" sldId="2147483672"/>
            <pc:sldLayoutMk cId="0" sldId="2147483653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5.009" v="2044" actId="47"/>
          <pc:sldLayoutMkLst>
            <pc:docMk/>
            <pc:sldMasterMk cId="0" sldId="2147483672"/>
            <pc:sldLayoutMk cId="0" sldId="2147483657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25.347" v="2037" actId="47"/>
          <pc:sldLayoutMkLst>
            <pc:docMk/>
            <pc:sldMasterMk cId="0" sldId="2147483672"/>
            <pc:sldLayoutMk cId="0" sldId="2147483660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22.904" v="2036" actId="47"/>
          <pc:sldLayoutMkLst>
            <pc:docMk/>
            <pc:sldMasterMk cId="0" sldId="2147483672"/>
            <pc:sldLayoutMk cId="0" sldId="2147483661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1.990" v="2041" actId="47"/>
          <pc:sldLayoutMkLst>
            <pc:docMk/>
            <pc:sldMasterMk cId="0" sldId="2147483672"/>
            <pc:sldLayoutMk cId="0" sldId="2147483663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3.149" v="2042" actId="47"/>
          <pc:sldLayoutMkLst>
            <pc:docMk/>
            <pc:sldMasterMk cId="0" sldId="2147483672"/>
            <pc:sldLayoutMk cId="0" sldId="2147483664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44.288" v="2043" actId="47"/>
          <pc:sldLayoutMkLst>
            <pc:docMk/>
            <pc:sldMasterMk cId="0" sldId="2147483672"/>
            <pc:sldLayoutMk cId="0" sldId="2147483665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50.618" v="2051" actId="47"/>
          <pc:sldLayoutMkLst>
            <pc:docMk/>
            <pc:sldMasterMk cId="0" sldId="2147483672"/>
            <pc:sldLayoutMk cId="0" sldId="2147483666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9T18:53:51.248" v="2761" actId="47"/>
          <pc:sldLayoutMkLst>
            <pc:docMk/>
            <pc:sldMasterMk cId="0" sldId="2147483672"/>
            <pc:sldLayoutMk cId="0" sldId="2147483667"/>
          </pc:sldLayoutMkLst>
        </pc:sldLayoutChg>
      </pc:sldMasterChg>
      <pc:sldMasterChg chg="del delSldLayout">
        <pc:chgData name="Rolando Rojas Sanfuentes (Alumno)" userId="2c56a9b6-e5a8-48f6-bb7c-ce0866612bbb" providerId="ADAL" clId="{52D01A48-4AA0-4FDB-B1ED-11ECB3F35E11}" dt="2023-08-08T19:17:18.499" v="2035" actId="47"/>
        <pc:sldMasterMkLst>
          <pc:docMk/>
          <pc:sldMasterMk cId="0" sldId="2147483673"/>
        </pc:sldMasterMkLst>
        <pc:sldLayoutChg chg="del">
          <pc:chgData name="Rolando Rojas Sanfuentes (Alumno)" userId="2c56a9b6-e5a8-48f6-bb7c-ce0866612bbb" providerId="ADAL" clId="{52D01A48-4AA0-4FDB-B1ED-11ECB3F35E11}" dt="2023-08-08T19:17:17.200" v="2032" actId="47"/>
          <pc:sldLayoutMkLst>
            <pc:docMk/>
            <pc:sldMasterMk cId="0" sldId="2147483673"/>
            <pc:sldLayoutMk cId="0" sldId="2147483670"/>
          </pc:sldLayoutMkLst>
        </pc:sldLayoutChg>
        <pc:sldLayoutChg chg="del">
          <pc:chgData name="Rolando Rojas Sanfuentes (Alumno)" userId="2c56a9b6-e5a8-48f6-bb7c-ce0866612bbb" providerId="ADAL" clId="{52D01A48-4AA0-4FDB-B1ED-11ECB3F35E11}" dt="2023-08-08T19:17:18.499" v="2035" actId="47"/>
          <pc:sldLayoutMkLst>
            <pc:docMk/>
            <pc:sldMasterMk cId="0" sldId="2147483673"/>
            <pc:sldLayoutMk cId="0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133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227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3368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7984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853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f30c3009d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1f30c3009d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386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826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052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c9050bdf8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cc9050bdf8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29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17671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cc9050bdf8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cc9050bdf8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443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4_1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95" name="Google Shape;195;p2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7" name="Google Shape;197;p2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9" name="Google Shape;29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2" name="Google Shape;52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8" name="Google Shape;58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65" name="Google Shape;65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" name="Google Shape;67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8" name="Google Shape;68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2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3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78" name="Google Shape;78;p13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" name="Google Shape;80;p13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 hasCustomPrompt="1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ctrTitle" idx="3"/>
          </p:nvPr>
        </p:nvSpPr>
        <p:spPr>
          <a:xfrm>
            <a:off x="1114008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4" hasCustomPrompt="1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ctrTitle" idx="5"/>
          </p:nvPr>
        </p:nvSpPr>
        <p:spPr>
          <a:xfrm>
            <a:off x="1114107" y="3908761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6" hasCustomPrompt="1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7" hasCustomPrompt="1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ctrTitle" idx="8"/>
          </p:nvPr>
        </p:nvSpPr>
        <p:spPr>
          <a:xfrm>
            <a:off x="4966007" y="1879725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ctrTitle" idx="13"/>
          </p:nvPr>
        </p:nvSpPr>
        <p:spPr>
          <a:xfrm>
            <a:off x="4966007" y="28928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14" hasCustomPrompt="1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15" hasCustomPrompt="1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Font typeface="Fira Sans Extra Condensed"/>
              <a:buNone/>
              <a:defRPr sz="3600" b="0"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Denk One"/>
              <a:buNone/>
              <a:defRPr sz="2000">
                <a:solidFill>
                  <a:schemeClr val="lt2"/>
                </a:solidFill>
                <a:latin typeface="Denk One"/>
                <a:ea typeface="Denk One"/>
                <a:cs typeface="Denk One"/>
                <a:sym typeface="Denk One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6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110" name="Google Shape;110;p16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3"/>
          </p:nvPr>
        </p:nvSpPr>
        <p:spPr>
          <a:xfrm>
            <a:off x="3491950" y="1807325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6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4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2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184" name="Google Shape;184;p22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2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22"/>
          <p:cNvGrpSpPr/>
          <p:nvPr/>
        </p:nvGrpSpPr>
        <p:grpSpPr>
          <a:xfrm>
            <a:off x="4924175" y="2984325"/>
            <a:ext cx="3447300" cy="1584600"/>
            <a:chOff x="4924175" y="3441525"/>
            <a:chExt cx="3447300" cy="1584600"/>
          </a:xfrm>
        </p:grpSpPr>
        <p:sp>
          <p:nvSpPr>
            <p:cNvPr id="187" name="Google Shape;187;p22"/>
            <p:cNvSpPr/>
            <p:nvPr/>
          </p:nvSpPr>
          <p:spPr>
            <a:xfrm>
              <a:off x="4924175" y="3441525"/>
              <a:ext cx="3447300" cy="1584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2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9" name="Google Shape;189;p2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1575" y="0"/>
            <a:ext cx="9132325" cy="414900"/>
            <a:chOff x="11575" y="0"/>
            <a:chExt cx="9132325" cy="414900"/>
          </a:xfrm>
        </p:grpSpPr>
        <p:sp>
          <p:nvSpPr>
            <p:cNvPr id="191" name="Google Shape;191;p22"/>
            <p:cNvSpPr/>
            <p:nvPr/>
          </p:nvSpPr>
          <p:spPr>
            <a:xfrm>
              <a:off x="11575" y="0"/>
              <a:ext cx="3048600" cy="414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3059300" y="0"/>
              <a:ext cx="6084600" cy="414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638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62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Ayudantía 1:</a:t>
            </a:r>
            <a:br>
              <a:rPr lang="en" dirty="0"/>
            </a:br>
            <a:r>
              <a:rPr lang="en" dirty="0"/>
              <a:t>Programas secuenciales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Casteo de datos (transformación)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1178300" y="1159728"/>
            <a:ext cx="6787376" cy="3244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sz="1600" dirty="0"/>
              <a:t>El casteo de datos es una herramienta que nos permite transformar variables que tienen un tipo de dato a otro tipo de dato</a:t>
            </a:r>
          </a:p>
          <a:p>
            <a:pPr marL="0" indent="0"/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Algunas útiles: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int</a:t>
            </a:r>
            <a:r>
              <a:rPr lang="es-CL" sz="1400" b="1" dirty="0"/>
              <a:t>(): </a:t>
            </a:r>
            <a:r>
              <a:rPr lang="es-CL" sz="1400" dirty="0"/>
              <a:t>transforma </a:t>
            </a:r>
            <a:r>
              <a:rPr lang="es-CL" sz="1400" dirty="0" err="1"/>
              <a:t>float</a:t>
            </a:r>
            <a:r>
              <a:rPr lang="es-CL" sz="1400" dirty="0"/>
              <a:t> o </a:t>
            </a:r>
            <a:r>
              <a:rPr lang="es-CL" sz="1400" dirty="0" err="1"/>
              <a:t>strings</a:t>
            </a:r>
            <a:r>
              <a:rPr lang="es-CL" sz="1400" dirty="0"/>
              <a:t> (que sean números) a números enteros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float</a:t>
            </a:r>
            <a:r>
              <a:rPr lang="es-CL" sz="1400" b="1" dirty="0"/>
              <a:t>(): </a:t>
            </a:r>
            <a:r>
              <a:rPr lang="es-CL" sz="1400" dirty="0"/>
              <a:t>transforma enteros o </a:t>
            </a:r>
            <a:r>
              <a:rPr lang="es-CL" sz="1400" dirty="0" err="1"/>
              <a:t>strings</a:t>
            </a:r>
            <a:r>
              <a:rPr lang="es-CL" sz="1400" dirty="0"/>
              <a:t> (que sean números) a números enteros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bool</a:t>
            </a:r>
            <a:r>
              <a:rPr lang="es-CL" sz="1400" b="1" dirty="0"/>
              <a:t>(): </a:t>
            </a:r>
            <a:r>
              <a:rPr lang="es-CL" sz="1400" dirty="0"/>
              <a:t>transforma números que sean 1 o 0 a booleanos True o False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str</a:t>
            </a:r>
            <a:r>
              <a:rPr lang="es-CL" sz="1400" b="1" dirty="0"/>
              <a:t>(): </a:t>
            </a:r>
            <a:r>
              <a:rPr lang="es-CL" sz="1400" dirty="0"/>
              <a:t>transforma otros tipos de datos a texto (</a:t>
            </a:r>
            <a:r>
              <a:rPr lang="es-CL" sz="1400" dirty="0" err="1"/>
              <a:t>String</a:t>
            </a:r>
            <a:r>
              <a:rPr lang="es-CL" sz="1400" dirty="0"/>
              <a:t>)</a:t>
            </a:r>
            <a:endParaRPr lang="es-CL" b="1" dirty="0"/>
          </a:p>
        </p:txBody>
      </p:sp>
    </p:spTree>
    <p:extLst>
      <p:ext uri="{BB962C8B-B14F-4D97-AF65-F5344CB8AC3E}">
        <p14:creationId xmlns:p14="http://schemas.microsoft.com/office/powerpoint/2010/main" val="2396857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¿Cómo resolver un problema con un programa secuencial? 2/2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564994" y="155373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0070C0"/>
                </a:solidFill>
              </a:rPr>
              <a:t>1 Pedir datos</a:t>
            </a:r>
            <a:endParaRPr sz="2000" dirty="0">
              <a:solidFill>
                <a:srgbClr val="0070C0"/>
              </a:solidFill>
            </a:endParaRPr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564995" y="1956035"/>
            <a:ext cx="2713463" cy="26159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¿Cómo le pedimos datos a la persona que usará nuestro programa?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i="1" dirty="0"/>
              <a:t>¡Usar input!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3276005" y="1559885"/>
            <a:ext cx="2827615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dirty="0">
                <a:solidFill>
                  <a:srgbClr val="92D050"/>
                </a:solidFill>
              </a:rPr>
              <a:t>2 Calcular la respuesta</a:t>
            </a:r>
            <a:endParaRPr sz="1800" dirty="0">
              <a:solidFill>
                <a:srgbClr val="92D050"/>
              </a:solidFill>
            </a:endParaRPr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3315602" y="1949885"/>
            <a:ext cx="2640247" cy="26295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 </a:t>
            </a:r>
            <a:r>
              <a:rPr lang="en-US" dirty="0" err="1"/>
              <a:t>tenemos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lo que </a:t>
            </a:r>
            <a:r>
              <a:rPr lang="en-US" dirty="0" err="1"/>
              <a:t>ahora</a:t>
            </a:r>
            <a:r>
              <a:rPr lang="en-US" dirty="0"/>
              <a:t> </a:t>
            </a:r>
            <a:r>
              <a:rPr lang="en-US" dirty="0" err="1"/>
              <a:t>hacemos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cálculo</a:t>
            </a:r>
            <a:r>
              <a:rPr lang="en-US" dirty="0"/>
              <a:t> de </a:t>
            </a:r>
            <a:r>
              <a:rPr lang="en-US" dirty="0" err="1"/>
              <a:t>estos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1" dirty="0"/>
              <a:t>Podemos </a:t>
            </a:r>
            <a:r>
              <a:rPr lang="en-US" b="1" i="1" dirty="0" err="1"/>
              <a:t>utilizar</a:t>
            </a:r>
            <a:r>
              <a:rPr lang="en-US" b="1" i="1" dirty="0"/>
              <a:t> </a:t>
            </a:r>
            <a:r>
              <a:rPr lang="en-US" b="1" i="1" dirty="0" err="1"/>
              <a:t>los</a:t>
            </a:r>
            <a:r>
              <a:rPr lang="en-US" b="1" i="1" dirty="0"/>
              <a:t> </a:t>
            </a:r>
            <a:r>
              <a:rPr lang="en-US" b="1" i="1" dirty="0" err="1"/>
              <a:t>operadores</a:t>
            </a:r>
            <a:r>
              <a:rPr lang="en-US" b="1" i="1" dirty="0"/>
              <a:t> para </a:t>
            </a:r>
            <a:r>
              <a:rPr lang="en-US" b="1" i="1" dirty="0" err="1"/>
              <a:t>esto</a:t>
            </a:r>
            <a:endParaRPr lang="en-US" b="1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 idx="4"/>
          </p:nvPr>
        </p:nvSpPr>
        <p:spPr>
          <a:xfrm>
            <a:off x="6103620" y="1551520"/>
            <a:ext cx="2722671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0000"/>
                </a:solidFill>
              </a:rPr>
              <a:t>3 Entregar la respuesta</a:t>
            </a:r>
            <a:endParaRPr sz="1800" dirty="0">
              <a:solidFill>
                <a:srgbClr val="FF0000"/>
              </a:solidFill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5"/>
          </p:nvPr>
        </p:nvSpPr>
        <p:spPr>
          <a:xfrm>
            <a:off x="6162249" y="1949885"/>
            <a:ext cx="2585511" cy="25552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Ya hicimos el cálculo, ahora solo falta entregar la respuesta.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b="1" i="1" dirty="0"/>
              <a:t>¡Para entregar la respuesta usamos </a:t>
            </a:r>
            <a:r>
              <a:rPr lang="es-CL" b="1" i="1" dirty="0" err="1"/>
              <a:t>print</a:t>
            </a:r>
            <a:r>
              <a:rPr lang="es-CL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96183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Ejercicio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19988" y="1098768"/>
            <a:ext cx="7959192" cy="32446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ES" sz="1800" dirty="0"/>
              <a:t>La edad de los árboles se puede conocer por la cantidad de anillos que tienen sus troncos, cada anillo  representa un año más de vida para el árbol.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/>
              <a:t>Escriba un código que al </a:t>
            </a:r>
            <a:r>
              <a:rPr lang="es-ES" sz="180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entregarle </a:t>
            </a:r>
            <a:r>
              <a:rPr lang="es-ES" sz="1800" dirty="0"/>
              <a:t>la edad de una persona, permita </a:t>
            </a:r>
            <a:r>
              <a:rPr lang="es-ES" sz="180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calcular </a:t>
            </a:r>
            <a:r>
              <a:rPr lang="es-ES" sz="1800" dirty="0"/>
              <a:t>el área  en cm cuadrados que tendría el tronco de un árbol si es plantado el día en que esa persona nace.</a:t>
            </a:r>
            <a:br>
              <a:rPr lang="es-ES" sz="1800" dirty="0"/>
            </a:br>
            <a:br>
              <a:rPr lang="es-ES" sz="1800" dirty="0"/>
            </a:br>
            <a:r>
              <a:rPr lang="es-ES" sz="1800" dirty="0"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Nota</a:t>
            </a:r>
            <a:r>
              <a:rPr lang="es-ES" sz="1800" dirty="0"/>
              <a:t>: Considere que cada anillo añade 0.5 cm al radio del tronco</a:t>
            </a:r>
          </a:p>
          <a:p>
            <a:pPr marL="0" indent="0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7851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Solución</a:t>
            </a:r>
            <a:endParaRPr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0B71F4-696F-F626-2CB3-AA1BDF3947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4" name="Google Shape;114;p17">
            <a:extLst>
              <a:ext uri="{FF2B5EF4-FFF2-40B4-BE49-F238E27FC236}">
                <a16:creationId xmlns:a16="http://schemas.microsoft.com/office/drawing/2014/main" id="{E36C7C81-8699-25C4-82E0-8BACB93F9802}"/>
              </a:ext>
            </a:extLst>
          </p:cNvPr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1162936" y="1758027"/>
            <a:ext cx="6818128" cy="1627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7747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7"/>
          <p:cNvGrpSpPr/>
          <p:nvPr/>
        </p:nvGrpSpPr>
        <p:grpSpPr>
          <a:xfrm>
            <a:off x="772525" y="726625"/>
            <a:ext cx="6578100" cy="3438300"/>
            <a:chOff x="772525" y="726625"/>
            <a:chExt cx="6578100" cy="3438300"/>
          </a:xfrm>
        </p:grpSpPr>
        <p:sp>
          <p:nvSpPr>
            <p:cNvPr id="209" name="Google Shape;209;p27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Google Shape;211;p27"/>
          <p:cNvGrpSpPr/>
          <p:nvPr/>
        </p:nvGrpSpPr>
        <p:grpSpPr>
          <a:xfrm>
            <a:off x="4924175" y="3441525"/>
            <a:ext cx="3447300" cy="962400"/>
            <a:chOff x="4924175" y="3441525"/>
            <a:chExt cx="3447300" cy="962400"/>
          </a:xfrm>
        </p:grpSpPr>
        <p:sp>
          <p:nvSpPr>
            <p:cNvPr id="212" name="Google Shape;212;p27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" name="Google Shape;214;p27"/>
          <p:cNvGrpSpPr/>
          <p:nvPr/>
        </p:nvGrpSpPr>
        <p:grpSpPr>
          <a:xfrm>
            <a:off x="6849418" y="1309976"/>
            <a:ext cx="1864833" cy="1637043"/>
            <a:chOff x="1054812" y="1029590"/>
            <a:chExt cx="3436214" cy="3912627"/>
          </a:xfrm>
        </p:grpSpPr>
        <p:sp>
          <p:nvSpPr>
            <p:cNvPr id="215" name="Google Shape;215;p27"/>
            <p:cNvSpPr/>
            <p:nvPr/>
          </p:nvSpPr>
          <p:spPr>
            <a:xfrm>
              <a:off x="1054812" y="1029617"/>
              <a:ext cx="3436200" cy="39126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054825" y="1029590"/>
              <a:ext cx="3436200" cy="610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7" name="Google Shape;217;p27"/>
          <p:cNvSpPr txBox="1"/>
          <p:nvPr/>
        </p:nvSpPr>
        <p:spPr>
          <a:xfrm>
            <a:off x="1008000" y="13840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>
              <a:solidFill>
                <a:schemeClr val="lt2"/>
              </a:solidFill>
            </a:endParaRPr>
          </a:p>
        </p:txBody>
      </p:sp>
      <p:sp>
        <p:nvSpPr>
          <p:cNvPr id="218" name="Google Shape;218;p27"/>
          <p:cNvSpPr txBox="1"/>
          <p:nvPr/>
        </p:nvSpPr>
        <p:spPr>
          <a:xfrm>
            <a:off x="5947500" y="25098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</a:endParaRPr>
          </a:p>
        </p:txBody>
      </p:sp>
      <p:sp>
        <p:nvSpPr>
          <p:cNvPr id="219" name="Google Shape;219;p27"/>
          <p:cNvSpPr txBox="1"/>
          <p:nvPr/>
        </p:nvSpPr>
        <p:spPr>
          <a:xfrm>
            <a:off x="7198457" y="1873600"/>
            <a:ext cx="1216800" cy="7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2"/>
                </a:solidFill>
              </a:rPr>
              <a:t>}</a:t>
            </a:r>
            <a:r>
              <a:rPr lang="en" sz="3600">
                <a:solidFill>
                  <a:schemeClr val="dk1"/>
                </a:solidFill>
              </a:rPr>
              <a:t> /&gt; </a:t>
            </a:r>
            <a:r>
              <a:rPr lang="en" sz="3600">
                <a:solidFill>
                  <a:schemeClr val="accent1"/>
                </a:solidFill>
              </a:rPr>
              <a:t>[</a:t>
            </a:r>
            <a:endParaRPr sz="3600">
              <a:solidFill>
                <a:schemeClr val="accent1"/>
              </a:solidFill>
            </a:endParaRPr>
          </a:p>
        </p:txBody>
      </p:sp>
      <p:sp>
        <p:nvSpPr>
          <p:cNvPr id="220" name="Google Shape;220;p27"/>
          <p:cNvSpPr txBox="1">
            <a:spLocks noGrp="1"/>
          </p:cNvSpPr>
          <p:nvPr>
            <p:ph type="ctrTitle"/>
          </p:nvPr>
        </p:nvSpPr>
        <p:spPr>
          <a:xfrm>
            <a:off x="1789400" y="1309975"/>
            <a:ext cx="4148400" cy="16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Ayudantía 1:</a:t>
            </a:r>
            <a:br>
              <a:rPr lang="en" dirty="0"/>
            </a:br>
            <a:r>
              <a:rPr lang="en" dirty="0"/>
              <a:t>Programas secuenciales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21" name="Google Shape;221;p27"/>
          <p:cNvSpPr txBox="1">
            <a:spLocks noGrp="1"/>
          </p:cNvSpPr>
          <p:nvPr>
            <p:ph type="subTitle" idx="1"/>
          </p:nvPr>
        </p:nvSpPr>
        <p:spPr>
          <a:xfrm>
            <a:off x="5169200" y="3772200"/>
            <a:ext cx="3043800" cy="52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Rolando Rojas</a:t>
            </a:r>
            <a:endParaRPr dirty="0"/>
          </a:p>
        </p:txBody>
      </p:sp>
      <p:sp>
        <p:nvSpPr>
          <p:cNvPr id="222" name="Google Shape;222;p27"/>
          <p:cNvSpPr txBox="1"/>
          <p:nvPr/>
        </p:nvSpPr>
        <p:spPr>
          <a:xfrm>
            <a:off x="536125" y="117311"/>
            <a:ext cx="19995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Programación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3730325" y="117311"/>
            <a:ext cx="4983918" cy="207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Universidad Técnica Federico Santa María</a:t>
            </a:r>
            <a:endParaRPr sz="1000" dirty="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Google Shape;550;p46">
            <a:extLst>
              <a:ext uri="{FF2B5EF4-FFF2-40B4-BE49-F238E27FC236}">
                <a16:creationId xmlns:a16="http://schemas.microsoft.com/office/drawing/2014/main" id="{FEB2F0C1-8AEF-9E89-7F2C-56CAA143A924}"/>
              </a:ext>
            </a:extLst>
          </p:cNvPr>
          <p:cNvSpPr txBox="1">
            <a:spLocks/>
          </p:cNvSpPr>
          <p:nvPr/>
        </p:nvSpPr>
        <p:spPr>
          <a:xfrm>
            <a:off x="931000" y="3493625"/>
            <a:ext cx="32946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None/>
              <a:defRPr sz="15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  <a:defRPr sz="28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en-US" b="1" dirty="0"/>
              <a:t>¿</a:t>
            </a:r>
            <a:r>
              <a:rPr lang="en-US" b="1" dirty="0" err="1"/>
              <a:t>Dudas</a:t>
            </a:r>
            <a:r>
              <a:rPr lang="en-US" b="1" dirty="0"/>
              <a:t>?</a:t>
            </a:r>
          </a:p>
          <a:p>
            <a:pPr marL="0" indent="0">
              <a:buSzPts val="1100"/>
              <a:buFont typeface="Arial"/>
              <a:buNone/>
            </a:pPr>
            <a:r>
              <a:rPr lang="en-US" sz="1200" dirty="0"/>
              <a:t>rolando.rojass@usm.cl</a:t>
            </a:r>
          </a:p>
        </p:txBody>
      </p:sp>
    </p:spTree>
    <p:extLst>
      <p:ext uri="{BB962C8B-B14F-4D97-AF65-F5344CB8AC3E}">
        <p14:creationId xmlns:p14="http://schemas.microsoft.com/office/powerpoint/2010/main" val="3225199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>
            <a:spLocks noGrp="1"/>
          </p:cNvSpPr>
          <p:nvPr>
            <p:ph type="ctrTitle"/>
          </p:nvPr>
        </p:nvSpPr>
        <p:spPr>
          <a:xfrm>
            <a:off x="1114016" y="187971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Tipos de datos primitivos</a:t>
            </a:r>
            <a:endParaRPr sz="1800" dirty="0"/>
          </a:p>
        </p:txBody>
      </p:sp>
      <p:sp>
        <p:nvSpPr>
          <p:cNvPr id="238" name="Google Shape;238;p29"/>
          <p:cNvSpPr txBox="1">
            <a:spLocks noGrp="1"/>
          </p:cNvSpPr>
          <p:nvPr>
            <p:ph type="title" idx="2"/>
          </p:nvPr>
        </p:nvSpPr>
        <p:spPr>
          <a:xfrm>
            <a:off x="1113997" y="1269525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{01</a:t>
            </a:r>
            <a:r>
              <a:rPr lang="en">
                <a:solidFill>
                  <a:schemeClr val="accent2"/>
                </a:solidFill>
              </a:rPr>
              <a:t>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39" name="Google Shape;239;p29"/>
          <p:cNvSpPr txBox="1">
            <a:spLocks noGrp="1"/>
          </p:cNvSpPr>
          <p:nvPr>
            <p:ph type="ctrTitle" idx="3"/>
          </p:nvPr>
        </p:nvSpPr>
        <p:spPr>
          <a:xfrm>
            <a:off x="1112893" y="289088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Expresiones y operadores</a:t>
            </a:r>
            <a:endParaRPr sz="1800" dirty="0"/>
          </a:p>
        </p:txBody>
      </p:sp>
      <p:sp>
        <p:nvSpPr>
          <p:cNvPr id="240" name="Google Shape;240;p29"/>
          <p:cNvSpPr txBox="1">
            <a:spLocks noGrp="1"/>
          </p:cNvSpPr>
          <p:nvPr>
            <p:ph type="title" idx="4"/>
          </p:nvPr>
        </p:nvSpPr>
        <p:spPr>
          <a:xfrm>
            <a:off x="1113997" y="2283824"/>
            <a:ext cx="1298700" cy="6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{02}</a:t>
            </a:r>
            <a:endParaRPr/>
          </a:p>
        </p:txBody>
      </p:sp>
      <p:sp>
        <p:nvSpPr>
          <p:cNvPr id="241" name="Google Shape;241;p29"/>
          <p:cNvSpPr txBox="1">
            <a:spLocks noGrp="1"/>
          </p:cNvSpPr>
          <p:nvPr>
            <p:ph type="ctrTitle" idx="5"/>
          </p:nvPr>
        </p:nvSpPr>
        <p:spPr>
          <a:xfrm>
            <a:off x="1112893" y="414359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Variables y asignación, entrada y salida.</a:t>
            </a:r>
            <a:endParaRPr sz="2000"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6"/>
          </p:nvPr>
        </p:nvSpPr>
        <p:spPr>
          <a:xfrm>
            <a:off x="1113998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{03}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3" name="Google Shape;243;p29"/>
          <p:cNvSpPr txBox="1">
            <a:spLocks noGrp="1"/>
          </p:cNvSpPr>
          <p:nvPr>
            <p:ph type="title" idx="7"/>
          </p:nvPr>
        </p:nvSpPr>
        <p:spPr>
          <a:xfrm>
            <a:off x="4965997" y="1270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{04}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4" name="Google Shape;244;p29"/>
          <p:cNvSpPr txBox="1">
            <a:spLocks noGrp="1"/>
          </p:cNvSpPr>
          <p:nvPr>
            <p:ph type="ctrTitle" idx="8"/>
          </p:nvPr>
        </p:nvSpPr>
        <p:spPr>
          <a:xfrm>
            <a:off x="4964884" y="2045517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Bibliotecas y funciones de Python</a:t>
            </a:r>
            <a:endParaRPr sz="1800" dirty="0"/>
          </a:p>
        </p:txBody>
      </p:sp>
      <p:sp>
        <p:nvSpPr>
          <p:cNvPr id="245" name="Google Shape;245;p29"/>
          <p:cNvSpPr txBox="1">
            <a:spLocks noGrp="1"/>
          </p:cNvSpPr>
          <p:nvPr>
            <p:ph type="title" idx="9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dirty="0"/>
              <a:t>Temas a tratar</a:t>
            </a:r>
            <a:endParaRPr dirty="0"/>
          </a:p>
        </p:txBody>
      </p:sp>
      <p:sp>
        <p:nvSpPr>
          <p:cNvPr id="246" name="Google Shape;246;p29"/>
          <p:cNvSpPr txBox="1">
            <a:spLocks noGrp="1"/>
          </p:cNvSpPr>
          <p:nvPr>
            <p:ph type="ctrTitle" idx="13"/>
          </p:nvPr>
        </p:nvSpPr>
        <p:spPr>
          <a:xfrm>
            <a:off x="4964884" y="2890884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Casting de tipos de datos</a:t>
            </a:r>
            <a:endParaRPr sz="1800" dirty="0"/>
          </a:p>
        </p:txBody>
      </p:sp>
      <p:sp>
        <p:nvSpPr>
          <p:cNvPr id="247" name="Google Shape;247;p29"/>
          <p:cNvSpPr txBox="1">
            <a:spLocks noGrp="1"/>
          </p:cNvSpPr>
          <p:nvPr>
            <p:ph type="title" idx="14"/>
          </p:nvPr>
        </p:nvSpPr>
        <p:spPr>
          <a:xfrm>
            <a:off x="4965997" y="2283824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{</a:t>
            </a:r>
            <a:r>
              <a:rPr lang="en" dirty="0"/>
              <a:t>05}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248" name="Google Shape;248;p29"/>
          <p:cNvSpPr txBox="1">
            <a:spLocks noGrp="1"/>
          </p:cNvSpPr>
          <p:nvPr>
            <p:ph type="title" idx="15"/>
          </p:nvPr>
        </p:nvSpPr>
        <p:spPr>
          <a:xfrm>
            <a:off x="4965997" y="3298125"/>
            <a:ext cx="1298700" cy="60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{06}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49" name="Google Shape;249;p29"/>
          <p:cNvSpPr txBox="1">
            <a:spLocks noGrp="1"/>
          </p:cNvSpPr>
          <p:nvPr>
            <p:ph type="ctrTitle" idx="16"/>
          </p:nvPr>
        </p:nvSpPr>
        <p:spPr>
          <a:xfrm>
            <a:off x="4966007" y="3908750"/>
            <a:ext cx="3065100" cy="4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Comentarios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/>
              <a:t>Tipos de datos 1/2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720000" y="1448625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Enteros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720176" y="1807975"/>
            <a:ext cx="22572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Numeros positivos, negativos y el cero. (sin decimales)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Ejemplos: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-64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323827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3491775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Float</a:t>
            </a:r>
            <a:endParaRPr dirty="0"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3491950" y="1807324"/>
            <a:ext cx="2257500" cy="2467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Corresponde a todos los números reales junto a su parte decimal, la que se representa después de un punto.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Ejemplos</a:t>
            </a:r>
            <a:r>
              <a:rPr lang="en-US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0.0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-12.3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5.4353453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 idx="4"/>
          </p:nvPr>
        </p:nvSpPr>
        <p:spPr>
          <a:xfrm>
            <a:off x="6162250" y="1448625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Complex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5"/>
          </p:nvPr>
        </p:nvSpPr>
        <p:spPr>
          <a:xfrm>
            <a:off x="6162250" y="1808000"/>
            <a:ext cx="2257500" cy="203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puede representar números complejos.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 se verá en el curso</a:t>
            </a:r>
            <a:endParaRPr dirty="0"/>
          </a:p>
        </p:txBody>
      </p:sp>
      <p:sp>
        <p:nvSpPr>
          <p:cNvPr id="302" name="Google Shape;302;p33"/>
          <p:cNvSpPr txBox="1"/>
          <p:nvPr/>
        </p:nvSpPr>
        <p:spPr>
          <a:xfrm>
            <a:off x="7155900" y="3930346"/>
            <a:ext cx="1268100" cy="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&lt;</a:t>
            </a:r>
            <a:r>
              <a:rPr lang="en" sz="360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/</a:t>
            </a: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&gt;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subTitle" idx="3"/>
          </p:nvPr>
        </p:nvSpPr>
        <p:spPr>
          <a:xfrm>
            <a:off x="807625" y="1400441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Strings</a:t>
            </a:r>
            <a:endParaRPr dirty="0"/>
          </a:p>
        </p:txBody>
      </p:sp>
      <p:sp>
        <p:nvSpPr>
          <p:cNvPr id="286" name="Google Shape;286;p32"/>
          <p:cNvSpPr txBox="1">
            <a:spLocks noGrp="1"/>
          </p:cNvSpPr>
          <p:nvPr>
            <p:ph type="subTitle" idx="4"/>
          </p:nvPr>
        </p:nvSpPr>
        <p:spPr>
          <a:xfrm>
            <a:off x="4920575" y="1396748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Booleanos</a:t>
            </a:r>
            <a:endParaRPr dirty="0"/>
          </a:p>
        </p:txBody>
      </p:sp>
      <p:sp>
        <p:nvSpPr>
          <p:cNvPr id="287" name="Google Shape;287;p32"/>
          <p:cNvSpPr txBox="1">
            <a:spLocks noGrp="1"/>
          </p:cNvSpPr>
          <p:nvPr>
            <p:ph type="subTitle" idx="1"/>
          </p:nvPr>
        </p:nvSpPr>
        <p:spPr>
          <a:xfrm>
            <a:off x="807625" y="1939582"/>
            <a:ext cx="3415800" cy="2326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Los valores que representan texto se les llama </a:t>
            </a:r>
            <a:r>
              <a:rPr lang="es-ES" sz="1400" b="1" dirty="0" err="1"/>
              <a:t>strings</a:t>
            </a:r>
            <a:r>
              <a:rPr lang="es-ES" sz="1400" dirty="0"/>
              <a:t>, y se escriben entre comillas simples o dobles. Pueden ser cualquier carácter escrito en un teclado.</a:t>
            </a:r>
          </a:p>
        </p:txBody>
      </p:sp>
      <p:sp>
        <p:nvSpPr>
          <p:cNvPr id="288" name="Google Shape;288;p32"/>
          <p:cNvSpPr txBox="1">
            <a:spLocks noGrp="1"/>
          </p:cNvSpPr>
          <p:nvPr>
            <p:ph type="subTitle" idx="2"/>
          </p:nvPr>
        </p:nvSpPr>
        <p:spPr>
          <a:xfrm>
            <a:off x="4922022" y="1939582"/>
            <a:ext cx="3415800" cy="23268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/>
              <a:t>Tiene 2 valores posibles: </a:t>
            </a:r>
            <a:r>
              <a:rPr lang="es-ES" sz="1400" b="1" dirty="0"/>
              <a:t>True o False</a:t>
            </a:r>
            <a:r>
              <a:rPr lang="es-ES" sz="1400" dirty="0"/>
              <a:t>. Corresponde a los valores de verdad de la </a:t>
            </a:r>
            <a:r>
              <a:rPr lang="es-ES" sz="1400" b="1" dirty="0"/>
              <a:t>lógica</a:t>
            </a:r>
            <a:r>
              <a:rPr lang="es-ES" sz="1400" dirty="0"/>
              <a:t> matemática binaria. Es el resultado de operaciones relacionales o de verificación</a:t>
            </a:r>
          </a:p>
        </p:txBody>
      </p:sp>
      <p:sp>
        <p:nvSpPr>
          <p:cNvPr id="290" name="Google Shape;290;p32"/>
          <p:cNvSpPr txBox="1"/>
          <p:nvPr/>
        </p:nvSpPr>
        <p:spPr>
          <a:xfrm>
            <a:off x="807625" y="641100"/>
            <a:ext cx="5845936" cy="6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</a:rPr>
              <a:t>/&gt;</a:t>
            </a:r>
            <a:r>
              <a:rPr lang="en" sz="3600" dirty="0">
                <a:solidFill>
                  <a:schemeClr val="dk1"/>
                </a:solidFill>
              </a:rPr>
              <a:t> </a:t>
            </a:r>
            <a:r>
              <a:rPr lang="en" sz="3300" dirty="0">
                <a:solidFill>
                  <a:schemeClr val="tx1"/>
                </a:solidFill>
                <a:latin typeface="Quantico" panose="020B0604020202020204" charset="0"/>
              </a:rPr>
              <a:t>Tipos de datos 2/2</a:t>
            </a:r>
            <a:endParaRPr sz="33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944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99" y="381112"/>
            <a:ext cx="7704000" cy="37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Operadores aritméticos</a:t>
            </a:r>
            <a:endParaRPr dirty="0"/>
          </a:p>
        </p:txBody>
      </p:sp>
      <p:pic>
        <p:nvPicPr>
          <p:cNvPr id="10" name="Marcador de contenido 4">
            <a:extLst>
              <a:ext uri="{FF2B5EF4-FFF2-40B4-BE49-F238E27FC236}">
                <a16:creationId xmlns:a16="http://schemas.microsoft.com/office/drawing/2014/main" id="{1747ABBC-EF77-6C18-5A6E-B590B4B06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499" y="959020"/>
            <a:ext cx="7165001" cy="3616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7118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99" y="381112"/>
            <a:ext cx="7704000" cy="37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Operadores lógicos</a:t>
            </a:r>
            <a:endParaRPr dirty="0"/>
          </a:p>
        </p:txBody>
      </p:sp>
      <p:pic>
        <p:nvPicPr>
          <p:cNvPr id="2" name="Marcador de contenido 4">
            <a:extLst>
              <a:ext uri="{FF2B5EF4-FFF2-40B4-BE49-F238E27FC236}">
                <a16:creationId xmlns:a16="http://schemas.microsoft.com/office/drawing/2014/main" id="{FDCCE235-2A1E-597B-B629-CB5DBFDD9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3" y="1383917"/>
            <a:ext cx="554355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95A1A74-CFB6-F21C-7486-307D141CAA16}"/>
              </a:ext>
            </a:extLst>
          </p:cNvPr>
          <p:cNvSpPr txBox="1"/>
          <p:nvPr/>
        </p:nvSpPr>
        <p:spPr>
          <a:xfrm>
            <a:off x="3042422" y="3035683"/>
            <a:ext cx="30591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>
                <a:solidFill>
                  <a:schemeClr val="tx1"/>
                </a:solidFill>
                <a:latin typeface="Quantico" panose="020B0604020202020204" charset="0"/>
              </a:rPr>
              <a:t>Siempre retornan </a:t>
            </a:r>
            <a:r>
              <a:rPr lang="es-CL" sz="1600" b="1" dirty="0">
                <a:solidFill>
                  <a:schemeClr val="tx1"/>
                </a:solidFill>
                <a:latin typeface="Quantico" panose="020B0604020202020204" charset="0"/>
              </a:rPr>
              <a:t>booleanos</a:t>
            </a:r>
            <a:endParaRPr lang="es-CL" sz="1600" dirty="0">
              <a:solidFill>
                <a:schemeClr val="tx1"/>
              </a:solidFill>
              <a:latin typeface="Quantic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0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2"/>
          <p:cNvSpPr txBox="1">
            <a:spLocks noGrp="1"/>
          </p:cNvSpPr>
          <p:nvPr>
            <p:ph type="title"/>
          </p:nvPr>
        </p:nvSpPr>
        <p:spPr>
          <a:xfrm>
            <a:off x="719999" y="381112"/>
            <a:ext cx="7704000" cy="373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dirty="0"/>
              <a:t>Operadores relacionales</a:t>
            </a:r>
            <a:endParaRPr dirty="0"/>
          </a:p>
        </p:txBody>
      </p:sp>
      <p:pic>
        <p:nvPicPr>
          <p:cNvPr id="4" name="Marcador de contenido 4">
            <a:extLst>
              <a:ext uri="{FF2B5EF4-FFF2-40B4-BE49-F238E27FC236}">
                <a16:creationId xmlns:a16="http://schemas.microsoft.com/office/drawing/2014/main" id="{4F2DBEB4-DC00-AE87-7C36-07B3567A9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38" y="1175457"/>
            <a:ext cx="7977724" cy="30545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750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Variables y asignación</a:t>
            </a:r>
            <a:endParaRPr dirty="0"/>
          </a:p>
        </p:txBody>
      </p:sp>
      <p:sp>
        <p:nvSpPr>
          <p:cNvPr id="296" name="Google Shape;296;p33"/>
          <p:cNvSpPr txBox="1">
            <a:spLocks noGrp="1"/>
          </p:cNvSpPr>
          <p:nvPr>
            <p:ph type="title"/>
          </p:nvPr>
        </p:nvSpPr>
        <p:spPr>
          <a:xfrm>
            <a:off x="719988" y="1218426"/>
            <a:ext cx="22572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Asignación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564995" y="1546302"/>
            <a:ext cx="2713463" cy="302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Para manejar información, es necesario guardar datos en variables.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Deben estar compuestas de letras, números o símbolos (no se pueden comenzar con números y no se pueden ocupar símbolos de operadores)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Para asignar se utiliza variable = valor</a:t>
            </a: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Ejemplos</a:t>
            </a:r>
            <a:r>
              <a:rPr lang="es-ES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x=1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y=“Hola”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z=x+1</a:t>
            </a:r>
            <a:endParaRPr lang="es-CL" dirty="0"/>
          </a:p>
        </p:txBody>
      </p:sp>
      <p:sp>
        <p:nvSpPr>
          <p:cNvPr id="298" name="Google Shape;298;p33"/>
          <p:cNvSpPr txBox="1">
            <a:spLocks noGrp="1"/>
          </p:cNvSpPr>
          <p:nvPr>
            <p:ph type="title" idx="2"/>
          </p:nvPr>
        </p:nvSpPr>
        <p:spPr>
          <a:xfrm>
            <a:off x="3491950" y="1224914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dirty="0"/>
              <a:t>Entrada</a:t>
            </a:r>
            <a:endParaRPr dirty="0"/>
          </a:p>
        </p:txBody>
      </p:sp>
      <p:sp>
        <p:nvSpPr>
          <p:cNvPr id="299" name="Google Shape;299;p33"/>
          <p:cNvSpPr txBox="1">
            <a:spLocks noGrp="1"/>
          </p:cNvSpPr>
          <p:nvPr>
            <p:ph type="subTitle" idx="3"/>
          </p:nvPr>
        </p:nvSpPr>
        <p:spPr>
          <a:xfrm>
            <a:off x="3315602" y="1553735"/>
            <a:ext cx="2640247" cy="302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>
                <a:solidFill>
                  <a:srgbClr val="00B0F0"/>
                </a:solidFill>
              </a:rPr>
              <a:t>input(mensaje): </a:t>
            </a:r>
            <a:r>
              <a:rPr lang="es-ES" dirty="0"/>
              <a:t>esta función le pide al usuario en pantalla algún dato que se quiera obtener.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b="1" dirty="0"/>
              <a:t>Precaución</a:t>
            </a:r>
            <a:r>
              <a:rPr lang="es-ES" dirty="0"/>
              <a:t>: siempre el dato por defecto es un </a:t>
            </a:r>
            <a:r>
              <a:rPr lang="es-ES" dirty="0" err="1"/>
              <a:t>string</a:t>
            </a:r>
            <a:r>
              <a:rPr lang="es-ES" dirty="0"/>
              <a:t> por lo que si queremos utilizar un número debemos cambiar el tipo de dato con </a:t>
            </a:r>
            <a:r>
              <a:rPr lang="es-ES" dirty="0" err="1"/>
              <a:t>int</a:t>
            </a:r>
            <a:r>
              <a:rPr lang="es-ES" dirty="0"/>
              <a:t>(dato), </a:t>
            </a:r>
            <a:r>
              <a:rPr lang="es-ES" dirty="0" err="1"/>
              <a:t>float</a:t>
            </a:r>
            <a:r>
              <a:rPr lang="es-ES" dirty="0"/>
              <a:t>(dato) o </a:t>
            </a:r>
            <a:r>
              <a:rPr lang="es-ES" dirty="0" err="1"/>
              <a:t>bool</a:t>
            </a:r>
            <a:r>
              <a:rPr lang="es-ES" dirty="0"/>
              <a:t>(dato)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Ejemplo</a:t>
            </a:r>
            <a:r>
              <a:rPr lang="es-ES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numero = input(“Ingrese un número del 1-10: ”)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00" name="Google Shape;300;p33"/>
          <p:cNvSpPr txBox="1">
            <a:spLocks noGrp="1"/>
          </p:cNvSpPr>
          <p:nvPr>
            <p:ph type="title" idx="4"/>
          </p:nvPr>
        </p:nvSpPr>
        <p:spPr>
          <a:xfrm>
            <a:off x="6162250" y="1224914"/>
            <a:ext cx="2257500" cy="39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Salida</a:t>
            </a:r>
            <a:endParaRPr dirty="0"/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5"/>
          </p:nvPr>
        </p:nvSpPr>
        <p:spPr>
          <a:xfrm>
            <a:off x="6162249" y="1546301"/>
            <a:ext cx="2640247" cy="2958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 err="1">
                <a:solidFill>
                  <a:srgbClr val="00B050"/>
                </a:solidFill>
              </a:rPr>
              <a:t>print</a:t>
            </a:r>
            <a:r>
              <a:rPr lang="es-ES" b="1" dirty="0">
                <a:solidFill>
                  <a:srgbClr val="00B050"/>
                </a:solidFill>
              </a:rPr>
              <a:t>(): </a:t>
            </a:r>
            <a:r>
              <a:rPr lang="es-ES" dirty="0"/>
              <a:t>esta función imprime en pantalla el dato que se quiera mostrar al usuario.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ES" dirty="0"/>
              <a:t>Se puede imprimir más de una variable o texto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Ejemplos</a:t>
            </a:r>
            <a:r>
              <a:rPr lang="es-ES" dirty="0"/>
              <a:t>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print</a:t>
            </a:r>
            <a:r>
              <a:rPr lang="es-ES" dirty="0"/>
              <a:t>(“Hola mundo”)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-&gt;&gt;&gt; Hola mundo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print</a:t>
            </a:r>
            <a:r>
              <a:rPr lang="es-ES" dirty="0"/>
              <a:t>(“El numero que ingreso es ”,numero)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-&gt;&gt;&gt; El numero que ingreso es 10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487983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 idx="6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&lt;/</a:t>
            </a:r>
            <a:r>
              <a:rPr lang="en" dirty="0">
                <a:solidFill>
                  <a:schemeClr val="lt2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Bibliotecas y funciones de Python</a:t>
            </a:r>
            <a:endParaRPr dirty="0"/>
          </a:p>
        </p:txBody>
      </p:sp>
      <p:sp>
        <p:nvSpPr>
          <p:cNvPr id="297" name="Google Shape;297;p33"/>
          <p:cNvSpPr txBox="1">
            <a:spLocks noGrp="1"/>
          </p:cNvSpPr>
          <p:nvPr>
            <p:ph type="subTitle" idx="1"/>
          </p:nvPr>
        </p:nvSpPr>
        <p:spPr>
          <a:xfrm>
            <a:off x="1178300" y="1159728"/>
            <a:ext cx="6787376" cy="3025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-MX" sz="1600" dirty="0"/>
              <a:t>Una biblioteca es una forma de agregar más funciones al lenguaje Python, las que te pueden ser útiles al momento de programar tus tareas.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Algunas útiles: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randint</a:t>
            </a:r>
            <a:r>
              <a:rPr lang="es-CL" sz="1400" b="1" dirty="0"/>
              <a:t>(</a:t>
            </a:r>
            <a:r>
              <a:rPr lang="es-CL" sz="1400" b="1" dirty="0" err="1"/>
              <a:t>a,b</a:t>
            </a:r>
            <a:r>
              <a:rPr lang="es-CL" sz="1400" b="1" dirty="0"/>
              <a:t>): </a:t>
            </a:r>
            <a:r>
              <a:rPr lang="es-CL" sz="1400" dirty="0"/>
              <a:t>retorna un número al azar entre a y b (ambos incluidos)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	</a:t>
            </a:r>
            <a:r>
              <a:rPr lang="es-CL" sz="1400" i="1" dirty="0"/>
              <a:t>Cómo importar: </a:t>
            </a:r>
            <a:r>
              <a:rPr lang="es-CL" sz="1400" dirty="0" err="1"/>
              <a:t>from</a:t>
            </a:r>
            <a:r>
              <a:rPr lang="es-CL" sz="1400" dirty="0"/>
              <a:t> </a:t>
            </a:r>
            <a:r>
              <a:rPr lang="es-CL" sz="1400" dirty="0" err="1"/>
              <a:t>random</a:t>
            </a:r>
            <a:r>
              <a:rPr lang="es-CL" sz="1400" dirty="0"/>
              <a:t> </a:t>
            </a:r>
            <a:r>
              <a:rPr lang="es-CL" sz="1400" dirty="0" err="1"/>
              <a:t>import</a:t>
            </a:r>
            <a:r>
              <a:rPr lang="es-CL" sz="1400" dirty="0"/>
              <a:t> </a:t>
            </a:r>
            <a:r>
              <a:rPr lang="es-CL" sz="1400" dirty="0" err="1"/>
              <a:t>randint</a:t>
            </a:r>
            <a:endParaRPr lang="es-CL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sqrt</a:t>
            </a:r>
            <a:r>
              <a:rPr lang="es-CL" sz="1400" b="1" dirty="0"/>
              <a:t>(x): </a:t>
            </a:r>
            <a:r>
              <a:rPr lang="es-CL" sz="1400" dirty="0"/>
              <a:t>retorna la raíz cuadrada de 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	</a:t>
            </a:r>
            <a:r>
              <a:rPr lang="es-CL" sz="1400" i="1" dirty="0"/>
              <a:t>Cómo importar: </a:t>
            </a:r>
            <a:r>
              <a:rPr lang="es-CL" sz="1400" dirty="0" err="1"/>
              <a:t>from</a:t>
            </a:r>
            <a:r>
              <a:rPr lang="es-CL" sz="1400" dirty="0"/>
              <a:t> </a:t>
            </a:r>
            <a:r>
              <a:rPr lang="es-CL" sz="1400" dirty="0" err="1"/>
              <a:t>math</a:t>
            </a:r>
            <a:r>
              <a:rPr lang="es-CL" sz="1400" dirty="0"/>
              <a:t> </a:t>
            </a:r>
            <a:r>
              <a:rPr lang="es-CL" sz="1400" dirty="0" err="1"/>
              <a:t>import</a:t>
            </a:r>
            <a:r>
              <a:rPr lang="es-CL" sz="1400" dirty="0"/>
              <a:t> </a:t>
            </a:r>
            <a:r>
              <a:rPr lang="es-CL" sz="1400" dirty="0" err="1"/>
              <a:t>sqrt</a:t>
            </a:r>
            <a:endParaRPr lang="es-CL" sz="1400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CL" sz="1400" b="1" dirty="0" err="1"/>
              <a:t>exp</a:t>
            </a:r>
            <a:r>
              <a:rPr lang="es-CL" sz="1400" b="1" dirty="0"/>
              <a:t>(x): </a:t>
            </a:r>
            <a:r>
              <a:rPr lang="es-CL" sz="1400" dirty="0"/>
              <a:t>retorna exponencial de x (𝑒^𝑥)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 dirty="0"/>
              <a:t>	</a:t>
            </a:r>
            <a:r>
              <a:rPr lang="es-CL" sz="1400" i="1" dirty="0"/>
              <a:t>Cómo importar: </a:t>
            </a:r>
            <a:r>
              <a:rPr lang="es-CL" sz="1400" dirty="0" err="1"/>
              <a:t>from</a:t>
            </a:r>
            <a:r>
              <a:rPr lang="es-CL" sz="1400" dirty="0"/>
              <a:t> </a:t>
            </a:r>
            <a:r>
              <a:rPr lang="es-CL" sz="1400" dirty="0" err="1"/>
              <a:t>math</a:t>
            </a:r>
            <a:r>
              <a:rPr lang="es-CL" sz="1400" dirty="0"/>
              <a:t> </a:t>
            </a:r>
            <a:r>
              <a:rPr lang="es-CL" sz="1400" dirty="0" err="1"/>
              <a:t>import</a:t>
            </a:r>
            <a:r>
              <a:rPr lang="es-CL" sz="1400" dirty="0"/>
              <a:t> </a:t>
            </a:r>
            <a:r>
              <a:rPr lang="es-CL" sz="1400" dirty="0" err="1"/>
              <a:t>exp</a:t>
            </a:r>
            <a:endParaRPr lang="es-CL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942119592"/>
      </p:ext>
    </p:extLst>
  </p:cSld>
  <p:clrMapOvr>
    <a:masterClrMapping/>
  </p:clrMapOvr>
</p:sld>
</file>

<file path=ppt/theme/theme1.xml><?xml version="1.0" encoding="utf-8"?>
<a:theme xmlns:a="http://schemas.openxmlformats.org/drawingml/2006/main" name="New Operating System Design Pitch Deck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782</Words>
  <Application>Microsoft Office PowerPoint</Application>
  <PresentationFormat>Presentación en pantalla (16:9)</PresentationFormat>
  <Paragraphs>119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0" baseType="lpstr">
      <vt:lpstr>Source Code Pro</vt:lpstr>
      <vt:lpstr>Quantico</vt:lpstr>
      <vt:lpstr>Arial</vt:lpstr>
      <vt:lpstr>Fira Sans Extra Condensed</vt:lpstr>
      <vt:lpstr>Denk One</vt:lpstr>
      <vt:lpstr>New Operating System Design Pitch Deck by Slidesgo</vt:lpstr>
      <vt:lpstr>Ayudantía 1: Programas secuenciales</vt:lpstr>
      <vt:lpstr>Tipos de datos primitivos</vt:lpstr>
      <vt:lpstr>&lt;/ Tipos de datos 1/2</vt:lpstr>
      <vt:lpstr>Presentación de PowerPoint</vt:lpstr>
      <vt:lpstr>&lt;/ Operadores aritméticos</vt:lpstr>
      <vt:lpstr>&lt;/ Operadores lógicos</vt:lpstr>
      <vt:lpstr>&lt;/ Operadores relacionales</vt:lpstr>
      <vt:lpstr>&lt;/ Variables y asignación</vt:lpstr>
      <vt:lpstr>&lt;/ Bibliotecas y funciones de Python</vt:lpstr>
      <vt:lpstr>&lt;/ Casteo de datos (transformación)</vt:lpstr>
      <vt:lpstr>&lt;/ ¿Cómo resolver un problema con un programa secuencial? 2/2</vt:lpstr>
      <vt:lpstr>&lt;/ Ejercicio</vt:lpstr>
      <vt:lpstr>&lt;/ Solución</vt:lpstr>
      <vt:lpstr>Ayudantía 1: Programas secuenciales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Programas secuenciales</dc:title>
  <cp:lastModifiedBy>Rolando Rojas Sanfuentes (Alumno)</cp:lastModifiedBy>
  <cp:revision>1</cp:revision>
  <dcterms:modified xsi:type="dcterms:W3CDTF">2023-08-09T18:53:53Z</dcterms:modified>
</cp:coreProperties>
</file>