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96" r:id="rId2"/>
    <p:sldId id="258" r:id="rId3"/>
    <p:sldId id="304" r:id="rId4"/>
    <p:sldId id="306" r:id="rId5"/>
    <p:sldId id="307" r:id="rId6"/>
    <p:sldId id="262" r:id="rId7"/>
    <p:sldId id="308" r:id="rId8"/>
    <p:sldId id="309" r:id="rId9"/>
    <p:sldId id="316" r:id="rId10"/>
    <p:sldId id="311" r:id="rId11"/>
    <p:sldId id="310" r:id="rId12"/>
    <p:sldId id="315" r:id="rId13"/>
    <p:sldId id="312" r:id="rId14"/>
    <p:sldId id="317" r:id="rId15"/>
    <p:sldId id="314" r:id="rId16"/>
    <p:sldId id="31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enk One" panose="020B0604020202020204" charset="0"/>
      <p:regular r:id="rId23"/>
    </p:embeddedFon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Quantico" panose="020B0604020202020204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91163-200C-40A0-B0CD-6029BB5726BB}" v="14" dt="2023-08-30T16:55:22.719"/>
    <p1510:client id="{E0E08792-02AF-4834-814F-5C2417F4AEC1}" v="25" dt="2023-08-30T06:30:54.054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72191163-200C-40A0-B0CD-6029BB5726BB}"/>
    <pc:docChg chg="undo custSel addSld delSld modSld sldOrd">
      <pc:chgData name="Rolando Rojas Sanfuentes (Alumno)" userId="2c56a9b6-e5a8-48f6-bb7c-ce0866612bbb" providerId="ADAL" clId="{72191163-200C-40A0-B0CD-6029BB5726BB}" dt="2023-08-30T16:55:22.719" v="855"/>
      <pc:docMkLst>
        <pc:docMk/>
      </pc:docMkLst>
      <pc:sldChg chg="modSp mod">
        <pc:chgData name="Rolando Rojas Sanfuentes (Alumno)" userId="2c56a9b6-e5a8-48f6-bb7c-ce0866612bbb" providerId="ADAL" clId="{72191163-200C-40A0-B0CD-6029BB5726BB}" dt="2023-08-30T16:39:46.013" v="790" actId="1076"/>
        <pc:sldMkLst>
          <pc:docMk/>
          <pc:sldMk cId="1816478875" sldId="304"/>
        </pc:sldMkLst>
        <pc:spChg chg="mod">
          <ac:chgData name="Rolando Rojas Sanfuentes (Alumno)" userId="2c56a9b6-e5a8-48f6-bb7c-ce0866612bbb" providerId="ADAL" clId="{72191163-200C-40A0-B0CD-6029BB5726BB}" dt="2023-08-30T16:39:46.013" v="790" actId="1076"/>
          <ac:spMkLst>
            <pc:docMk/>
            <pc:sldMk cId="1816478875" sldId="304"/>
            <ac:spMk id="297" creationId="{00000000-0000-0000-0000-000000000000}"/>
          </ac:spMkLst>
        </pc:spChg>
      </pc:sldChg>
      <pc:sldChg chg="addSp delSp modSp mod ord">
        <pc:chgData name="Rolando Rojas Sanfuentes (Alumno)" userId="2c56a9b6-e5a8-48f6-bb7c-ce0866612bbb" providerId="ADAL" clId="{72191163-200C-40A0-B0CD-6029BB5726BB}" dt="2023-08-30T16:38:21.736" v="784" actId="1076"/>
        <pc:sldMkLst>
          <pc:docMk/>
          <pc:sldMk cId="3211109965" sldId="310"/>
        </pc:sldMkLst>
        <pc:spChg chg="mod">
          <ac:chgData name="Rolando Rojas Sanfuentes (Alumno)" userId="2c56a9b6-e5a8-48f6-bb7c-ce0866612bbb" providerId="ADAL" clId="{72191163-200C-40A0-B0CD-6029BB5726BB}" dt="2023-08-30T16:38:02.152" v="776" actId="20577"/>
          <ac:spMkLst>
            <pc:docMk/>
            <pc:sldMk cId="3211109965" sldId="310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2191163-200C-40A0-B0CD-6029BB5726BB}" dt="2023-08-30T16:38:07.073" v="779" actId="20577"/>
          <ac:spMkLst>
            <pc:docMk/>
            <pc:sldMk cId="3211109965" sldId="310"/>
            <ac:spMk id="297" creationId="{00000000-0000-0000-0000-000000000000}"/>
          </ac:spMkLst>
        </pc:spChg>
        <pc:picChg chg="add del mod">
          <ac:chgData name="Rolando Rojas Sanfuentes (Alumno)" userId="2c56a9b6-e5a8-48f6-bb7c-ce0866612bbb" providerId="ADAL" clId="{72191163-200C-40A0-B0CD-6029BB5726BB}" dt="2023-08-30T16:38:11.139" v="780" actId="478"/>
          <ac:picMkLst>
            <pc:docMk/>
            <pc:sldMk cId="3211109965" sldId="310"/>
            <ac:picMk id="3" creationId="{A37CAF44-8C5B-A2B2-96A0-6951B9BA05ED}"/>
          </ac:picMkLst>
        </pc:picChg>
        <pc:picChg chg="add mod">
          <ac:chgData name="Rolando Rojas Sanfuentes (Alumno)" userId="2c56a9b6-e5a8-48f6-bb7c-ce0866612bbb" providerId="ADAL" clId="{72191163-200C-40A0-B0CD-6029BB5726BB}" dt="2023-08-30T16:36:38.915" v="764" actId="1076"/>
          <ac:picMkLst>
            <pc:docMk/>
            <pc:sldMk cId="3211109965" sldId="310"/>
            <ac:picMk id="5" creationId="{256FD01A-F97E-6BB1-FE98-8BD26E47EA98}"/>
          </ac:picMkLst>
        </pc:picChg>
        <pc:picChg chg="add mod">
          <ac:chgData name="Rolando Rojas Sanfuentes (Alumno)" userId="2c56a9b6-e5a8-48f6-bb7c-ce0866612bbb" providerId="ADAL" clId="{72191163-200C-40A0-B0CD-6029BB5726BB}" dt="2023-08-30T16:38:21.736" v="784" actId="1076"/>
          <ac:picMkLst>
            <pc:docMk/>
            <pc:sldMk cId="3211109965" sldId="310"/>
            <ac:picMk id="7" creationId="{DF4B2F5B-2E0F-B11B-EF6B-1AB17AABE8AB}"/>
          </ac:picMkLst>
        </pc:picChg>
      </pc:sldChg>
      <pc:sldChg chg="addSp modSp mod">
        <pc:chgData name="Rolando Rojas Sanfuentes (Alumno)" userId="2c56a9b6-e5a8-48f6-bb7c-ce0866612bbb" providerId="ADAL" clId="{72191163-200C-40A0-B0CD-6029BB5726BB}" dt="2023-08-30T15:27:11.592" v="172" actId="20577"/>
        <pc:sldMkLst>
          <pc:docMk/>
          <pc:sldMk cId="2458656440" sldId="311"/>
        </pc:sldMkLst>
        <pc:spChg chg="add mod">
          <ac:chgData name="Rolando Rojas Sanfuentes (Alumno)" userId="2c56a9b6-e5a8-48f6-bb7c-ce0866612bbb" providerId="ADAL" clId="{72191163-200C-40A0-B0CD-6029BB5726BB}" dt="2023-08-30T15:26:55.484" v="150" actId="1076"/>
          <ac:spMkLst>
            <pc:docMk/>
            <pc:sldMk cId="2458656440" sldId="311"/>
            <ac:spMk id="2" creationId="{3AAB18FF-AE22-BB9D-4D48-8A636D40F94E}"/>
          </ac:spMkLst>
        </pc:spChg>
        <pc:spChg chg="add mod">
          <ac:chgData name="Rolando Rojas Sanfuentes (Alumno)" userId="2c56a9b6-e5a8-48f6-bb7c-ce0866612bbb" providerId="ADAL" clId="{72191163-200C-40A0-B0CD-6029BB5726BB}" dt="2023-08-30T15:26:57.747" v="151" actId="1076"/>
          <ac:spMkLst>
            <pc:docMk/>
            <pc:sldMk cId="2458656440" sldId="311"/>
            <ac:spMk id="3" creationId="{EF3F8F2F-6ADC-B4FF-3FF6-E9DF11A9B290}"/>
          </ac:spMkLst>
        </pc:spChg>
        <pc:spChg chg="add mod">
          <ac:chgData name="Rolando Rojas Sanfuentes (Alumno)" userId="2c56a9b6-e5a8-48f6-bb7c-ce0866612bbb" providerId="ADAL" clId="{72191163-200C-40A0-B0CD-6029BB5726BB}" dt="2023-08-30T15:27:11.592" v="172" actId="20577"/>
          <ac:spMkLst>
            <pc:docMk/>
            <pc:sldMk cId="2458656440" sldId="311"/>
            <ac:spMk id="4" creationId="{C2B278CE-86AF-5042-D0B3-796C92519937}"/>
          </ac:spMkLst>
        </pc:spChg>
        <pc:spChg chg="mod">
          <ac:chgData name="Rolando Rojas Sanfuentes (Alumno)" userId="2c56a9b6-e5a8-48f6-bb7c-ce0866612bbb" providerId="ADAL" clId="{72191163-200C-40A0-B0CD-6029BB5726BB}" dt="2023-08-30T15:25:39.003" v="96" actId="1076"/>
          <ac:spMkLst>
            <pc:docMk/>
            <pc:sldMk cId="2458656440" sldId="311"/>
            <ac:spMk id="297" creationId="{00000000-0000-0000-0000-000000000000}"/>
          </ac:spMkLst>
        </pc:spChg>
      </pc:sldChg>
      <pc:sldChg chg="addSp modSp mod">
        <pc:chgData name="Rolando Rojas Sanfuentes (Alumno)" userId="2c56a9b6-e5a8-48f6-bb7c-ce0866612bbb" providerId="ADAL" clId="{72191163-200C-40A0-B0CD-6029BB5726BB}" dt="2023-08-30T16:50:38.124" v="839" actId="1076"/>
        <pc:sldMkLst>
          <pc:docMk/>
          <pc:sldMk cId="690234460" sldId="312"/>
        </pc:sldMkLst>
        <pc:spChg chg="mod">
          <ac:chgData name="Rolando Rojas Sanfuentes (Alumno)" userId="2c56a9b6-e5a8-48f6-bb7c-ce0866612bbb" providerId="ADAL" clId="{72191163-200C-40A0-B0CD-6029BB5726BB}" dt="2023-08-30T16:50:21.958" v="833" actId="20577"/>
          <ac:spMkLst>
            <pc:docMk/>
            <pc:sldMk cId="690234460" sldId="31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2191163-200C-40A0-B0CD-6029BB5726BB}" dt="2023-08-30T16:50:31.497" v="836" actId="20577"/>
          <ac:spMkLst>
            <pc:docMk/>
            <pc:sldMk cId="690234460" sldId="312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2191163-200C-40A0-B0CD-6029BB5726BB}" dt="2023-08-30T16:50:38.124" v="839" actId="1076"/>
          <ac:picMkLst>
            <pc:docMk/>
            <pc:sldMk cId="690234460" sldId="312"/>
            <ac:picMk id="2" creationId="{662D9543-2965-9DC9-9ED5-2FD79E9BA0FE}"/>
          </ac:picMkLst>
        </pc:picChg>
      </pc:sldChg>
      <pc:sldChg chg="addSp modSp add mod">
        <pc:chgData name="Rolando Rojas Sanfuentes (Alumno)" userId="2c56a9b6-e5a8-48f6-bb7c-ce0866612bbb" providerId="ADAL" clId="{72191163-200C-40A0-B0CD-6029BB5726BB}" dt="2023-08-30T16:55:22.719" v="855"/>
        <pc:sldMkLst>
          <pc:docMk/>
          <pc:sldMk cId="2404114276" sldId="313"/>
        </pc:sldMkLst>
        <pc:spChg chg="mod">
          <ac:chgData name="Rolando Rojas Sanfuentes (Alumno)" userId="2c56a9b6-e5a8-48f6-bb7c-ce0866612bbb" providerId="ADAL" clId="{72191163-200C-40A0-B0CD-6029BB5726BB}" dt="2023-08-30T16:42:55.401" v="808" actId="20577"/>
          <ac:spMkLst>
            <pc:docMk/>
            <pc:sldMk cId="2404114276" sldId="313"/>
            <ac:spMk id="220" creationId="{00000000-0000-0000-0000-000000000000}"/>
          </ac:spMkLst>
        </pc:spChg>
        <pc:picChg chg="add mod">
          <ac:chgData name="Rolando Rojas Sanfuentes (Alumno)" userId="2c56a9b6-e5a8-48f6-bb7c-ce0866612bbb" providerId="ADAL" clId="{72191163-200C-40A0-B0CD-6029BB5726BB}" dt="2023-08-30T16:55:22.719" v="855"/>
          <ac:picMkLst>
            <pc:docMk/>
            <pc:sldMk cId="2404114276" sldId="313"/>
            <ac:picMk id="3" creationId="{0228F13B-1299-2D1F-B0A2-2982DF5C88A6}"/>
          </ac:picMkLst>
        </pc:picChg>
      </pc:sldChg>
      <pc:sldChg chg="del">
        <pc:chgData name="Rolando Rojas Sanfuentes (Alumno)" userId="2c56a9b6-e5a8-48f6-bb7c-ce0866612bbb" providerId="ADAL" clId="{72191163-200C-40A0-B0CD-6029BB5726BB}" dt="2023-08-30T16:38:42.541" v="785" actId="47"/>
        <pc:sldMkLst>
          <pc:docMk/>
          <pc:sldMk cId="3929012593" sldId="313"/>
        </pc:sldMkLst>
      </pc:sldChg>
      <pc:sldChg chg="addSp delSp modSp add mod">
        <pc:chgData name="Rolando Rojas Sanfuentes (Alumno)" userId="2c56a9b6-e5a8-48f6-bb7c-ce0866612bbb" providerId="ADAL" clId="{72191163-200C-40A0-B0CD-6029BB5726BB}" dt="2023-08-30T16:30:05.890" v="533" actId="113"/>
        <pc:sldMkLst>
          <pc:docMk/>
          <pc:sldMk cId="293728186" sldId="315"/>
        </pc:sldMkLst>
        <pc:spChg chg="add mod">
          <ac:chgData name="Rolando Rojas Sanfuentes (Alumno)" userId="2c56a9b6-e5a8-48f6-bb7c-ce0866612bbb" providerId="ADAL" clId="{72191163-200C-40A0-B0CD-6029BB5726BB}" dt="2023-08-30T16:30:05.890" v="533" actId="113"/>
          <ac:spMkLst>
            <pc:docMk/>
            <pc:sldMk cId="293728186" sldId="315"/>
            <ac:spMk id="2" creationId="{EC231B10-753A-8E39-F613-B78E5B78FB1C}"/>
          </ac:spMkLst>
        </pc:spChg>
        <pc:spChg chg="mod">
          <ac:chgData name="Rolando Rojas Sanfuentes (Alumno)" userId="2c56a9b6-e5a8-48f6-bb7c-ce0866612bbb" providerId="ADAL" clId="{72191163-200C-40A0-B0CD-6029BB5726BB}" dt="2023-08-30T16:27:31.096" v="494" actId="1076"/>
          <ac:spMkLst>
            <pc:docMk/>
            <pc:sldMk cId="293728186" sldId="315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2191163-200C-40A0-B0CD-6029BB5726BB}" dt="2023-08-30T16:27:36.304" v="495" actId="1076"/>
          <ac:spMkLst>
            <pc:docMk/>
            <pc:sldMk cId="293728186" sldId="315"/>
            <ac:spMk id="297" creationId="{00000000-0000-0000-0000-000000000000}"/>
          </ac:spMkLst>
        </pc:spChg>
        <pc:picChg chg="add del mod modCrop">
          <ac:chgData name="Rolando Rojas Sanfuentes (Alumno)" userId="2c56a9b6-e5a8-48f6-bb7c-ce0866612bbb" providerId="ADAL" clId="{72191163-200C-40A0-B0CD-6029BB5726BB}" dt="2023-08-30T16:28:34.070" v="505" actId="478"/>
          <ac:picMkLst>
            <pc:docMk/>
            <pc:sldMk cId="293728186" sldId="315"/>
            <ac:picMk id="4" creationId="{07117DB1-3D85-28B3-AF28-A0AE8DE12EA2}"/>
          </ac:picMkLst>
        </pc:picChg>
        <pc:picChg chg="add mod">
          <ac:chgData name="Rolando Rojas Sanfuentes (Alumno)" userId="2c56a9b6-e5a8-48f6-bb7c-ce0866612bbb" providerId="ADAL" clId="{72191163-200C-40A0-B0CD-6029BB5726BB}" dt="2023-08-30T16:28:56.263" v="515" actId="1076"/>
          <ac:picMkLst>
            <pc:docMk/>
            <pc:sldMk cId="293728186" sldId="315"/>
            <ac:picMk id="6" creationId="{2486F445-17F5-DAE9-BDD4-8D1B63D59A8D}"/>
          </ac:picMkLst>
        </pc:picChg>
        <pc:picChg chg="add mod">
          <ac:chgData name="Rolando Rojas Sanfuentes (Alumno)" userId="2c56a9b6-e5a8-48f6-bb7c-ce0866612bbb" providerId="ADAL" clId="{72191163-200C-40A0-B0CD-6029BB5726BB}" dt="2023-08-30T16:29:43.951" v="522" actId="1076"/>
          <ac:picMkLst>
            <pc:docMk/>
            <pc:sldMk cId="293728186" sldId="315"/>
            <ac:picMk id="8" creationId="{07CA7515-CA34-4A72-D782-A46B0E6ABBC4}"/>
          </ac:picMkLst>
        </pc:picChg>
      </pc:sldChg>
      <pc:sldChg chg="add">
        <pc:chgData name="Rolando Rojas Sanfuentes (Alumno)" userId="2c56a9b6-e5a8-48f6-bb7c-ce0866612bbb" providerId="ADAL" clId="{72191163-200C-40A0-B0CD-6029BB5726BB}" dt="2023-08-30T16:37:51.638" v="765" actId="2890"/>
        <pc:sldMkLst>
          <pc:docMk/>
          <pc:sldMk cId="1408830771" sldId="316"/>
        </pc:sldMkLst>
      </pc:sldChg>
      <pc:sldChg chg="addSp modSp add mod">
        <pc:chgData name="Rolando Rojas Sanfuentes (Alumno)" userId="2c56a9b6-e5a8-48f6-bb7c-ce0866612bbb" providerId="ADAL" clId="{72191163-200C-40A0-B0CD-6029BB5726BB}" dt="2023-08-30T16:54:05.909" v="854" actId="1076"/>
        <pc:sldMkLst>
          <pc:docMk/>
          <pc:sldMk cId="3088579900" sldId="317"/>
        </pc:sldMkLst>
        <pc:spChg chg="mod">
          <ac:chgData name="Rolando Rojas Sanfuentes (Alumno)" userId="2c56a9b6-e5a8-48f6-bb7c-ce0866612bbb" providerId="ADAL" clId="{72191163-200C-40A0-B0CD-6029BB5726BB}" dt="2023-08-30T16:52:28.462" v="849" actId="14100"/>
          <ac:spMkLst>
            <pc:docMk/>
            <pc:sldMk cId="3088579900" sldId="317"/>
            <ac:spMk id="295" creationId="{00000000-0000-0000-0000-000000000000}"/>
          </ac:spMkLst>
        </pc:spChg>
        <pc:picChg chg="mod">
          <ac:chgData name="Rolando Rojas Sanfuentes (Alumno)" userId="2c56a9b6-e5a8-48f6-bb7c-ce0866612bbb" providerId="ADAL" clId="{72191163-200C-40A0-B0CD-6029BB5726BB}" dt="2023-08-30T16:54:05.909" v="854" actId="1076"/>
          <ac:picMkLst>
            <pc:docMk/>
            <pc:sldMk cId="3088579900" sldId="317"/>
            <ac:picMk id="2" creationId="{662D9543-2965-9DC9-9ED5-2FD79E9BA0FE}"/>
          </ac:picMkLst>
        </pc:picChg>
        <pc:picChg chg="add mod">
          <ac:chgData name="Rolando Rojas Sanfuentes (Alumno)" userId="2c56a9b6-e5a8-48f6-bb7c-ce0866612bbb" providerId="ADAL" clId="{72191163-200C-40A0-B0CD-6029BB5726BB}" dt="2023-08-30T16:52:38.660" v="852" actId="1076"/>
          <ac:picMkLst>
            <pc:docMk/>
            <pc:sldMk cId="3088579900" sldId="317"/>
            <ac:picMk id="3" creationId="{11675633-5633-3D4D-D3AA-159F22A19728}"/>
          </ac:picMkLst>
        </pc:picChg>
      </pc:sldChg>
    </pc:docChg>
  </pc:docChgLst>
  <pc:docChgLst>
    <pc:chgData name="Rolando Rojas Sanfuentes (Alumno)" userId="2c56a9b6-e5a8-48f6-bb7c-ce0866612bbb" providerId="ADAL" clId="{E0E08792-02AF-4834-814F-5C2417F4AEC1}"/>
    <pc:docChg chg="undo redo custSel addSld delSld modSld sldOrd delMainMaster">
      <pc:chgData name="Rolando Rojas Sanfuentes (Alumno)" userId="2c56a9b6-e5a8-48f6-bb7c-ce0866612bbb" providerId="ADAL" clId="{E0E08792-02AF-4834-814F-5C2417F4AEC1}" dt="2023-08-30T06:30:54.053" v="1949"/>
      <pc:docMkLst>
        <pc:docMk/>
      </pc:docMkLst>
      <pc:sldChg chg="del">
        <pc:chgData name="Rolando Rojas Sanfuentes (Alumno)" userId="2c56a9b6-e5a8-48f6-bb7c-ce0866612bbb" providerId="ADAL" clId="{E0E08792-02AF-4834-814F-5C2417F4AEC1}" dt="2023-08-30T04:15:35.286" v="1" actId="47"/>
        <pc:sldMkLst>
          <pc:docMk/>
          <pc:sldMk cId="0" sldId="256"/>
        </pc:sldMkLst>
      </pc:sldChg>
      <pc:sldChg chg="del">
        <pc:chgData name="Rolando Rojas Sanfuentes (Alumno)" userId="2c56a9b6-e5a8-48f6-bb7c-ce0866612bbb" providerId="ADAL" clId="{E0E08792-02AF-4834-814F-5C2417F4AEC1}" dt="2023-08-30T04:15:46.546" v="11" actId="47"/>
        <pc:sldMkLst>
          <pc:docMk/>
          <pc:sldMk cId="0" sldId="257"/>
        </pc:sldMkLst>
      </pc:sldChg>
      <pc:sldChg chg="modSp mod">
        <pc:chgData name="Rolando Rojas Sanfuentes (Alumno)" userId="2c56a9b6-e5a8-48f6-bb7c-ce0866612bbb" providerId="ADAL" clId="{E0E08792-02AF-4834-814F-5C2417F4AEC1}" dt="2023-08-30T04:43:50.957" v="745" actId="1076"/>
        <pc:sldMkLst>
          <pc:docMk/>
          <pc:sldMk cId="0" sldId="258"/>
        </pc:sldMkLst>
        <pc:spChg chg="mod">
          <ac:chgData name="Rolando Rojas Sanfuentes (Alumno)" userId="2c56a9b6-e5a8-48f6-bb7c-ce0866612bbb" providerId="ADAL" clId="{E0E08792-02AF-4834-814F-5C2417F4AEC1}" dt="2023-08-30T04:19:17.900" v="39" actId="14100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20:18.370" v="119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43:50.957" v="745" actId="1076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20:57.702" v="144" actId="14100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21:51.630" v="195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42:48.499" v="722" actId="1076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43:12.957" v="724" actId="1076"/>
          <ac:spMkLst>
            <pc:docMk/>
            <pc:sldMk cId="0" sldId="258"/>
            <ac:spMk id="247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42:51.657" v="723" actId="1076"/>
          <ac:spMkLst>
            <pc:docMk/>
            <pc:sldMk cId="0" sldId="258"/>
            <ac:spMk id="248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21:44.097" v="181" actId="20577"/>
          <ac:spMkLst>
            <pc:docMk/>
            <pc:sldMk cId="0" sldId="258"/>
            <ac:spMk id="249" creationId="{00000000-0000-0000-0000-000000000000}"/>
          </ac:spMkLst>
        </pc:spChg>
      </pc:sldChg>
      <pc:sldChg chg="del">
        <pc:chgData name="Rolando Rojas Sanfuentes (Alumno)" userId="2c56a9b6-e5a8-48f6-bb7c-ce0866612bbb" providerId="ADAL" clId="{E0E08792-02AF-4834-814F-5C2417F4AEC1}" dt="2023-08-30T06:24:50.611" v="1787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E0E08792-02AF-4834-814F-5C2417F4AEC1}" dt="2023-08-30T04:24:04.045" v="198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E0E08792-02AF-4834-814F-5C2417F4AEC1}" dt="2023-08-30T06:24:52.020" v="1788" actId="47"/>
        <pc:sldMkLst>
          <pc:docMk/>
          <pc:sldMk cId="0" sldId="261"/>
        </pc:sldMkLst>
      </pc:sldChg>
      <pc:sldChg chg="addSp delSp modSp mod ord">
        <pc:chgData name="Rolando Rojas Sanfuentes (Alumno)" userId="2c56a9b6-e5a8-48f6-bb7c-ce0866612bbb" providerId="ADAL" clId="{E0E08792-02AF-4834-814F-5C2417F4AEC1}" dt="2023-08-30T06:18:19.127" v="1778" actId="478"/>
        <pc:sldMkLst>
          <pc:docMk/>
          <pc:sldMk cId="0" sldId="262"/>
        </pc:sldMkLst>
        <pc:spChg chg="mod">
          <ac:chgData name="Rolando Rojas Sanfuentes (Alumno)" userId="2c56a9b6-e5a8-48f6-bb7c-ce0866612bbb" providerId="ADAL" clId="{E0E08792-02AF-4834-814F-5C2417F4AEC1}" dt="2023-08-30T06:01:51.128" v="1140" actId="404"/>
          <ac:spMkLst>
            <pc:docMk/>
            <pc:sldMk cId="0" sldId="26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5:57:47.505" v="856" actId="20577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5:58:46.639" v="938" actId="20577"/>
          <ac:spMkLst>
            <pc:docMk/>
            <pc:sldMk cId="0" sldId="262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5:59:09.750" v="953" actId="20577"/>
          <ac:spMkLst>
            <pc:docMk/>
            <pc:sldMk cId="0" sldId="262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5:59:29.841" v="1006" actId="20577"/>
          <ac:spMkLst>
            <pc:docMk/>
            <pc:sldMk cId="0" sldId="262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5:59:55.752" v="1026" actId="20577"/>
          <ac:spMkLst>
            <pc:docMk/>
            <pc:sldMk cId="0" sldId="262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00:17.301" v="1102" actId="20577"/>
          <ac:spMkLst>
            <pc:docMk/>
            <pc:sldMk cId="0" sldId="262"/>
            <ac:spMk id="301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18:19.127" v="1778" actId="478"/>
          <ac:spMkLst>
            <pc:docMk/>
            <pc:sldMk cId="0" sldId="262"/>
            <ac:spMk id="302" creationId="{00000000-0000-0000-0000-000000000000}"/>
          </ac:spMkLst>
        </pc:spChg>
        <pc:picChg chg="add mod">
          <ac:chgData name="Rolando Rojas Sanfuentes (Alumno)" userId="2c56a9b6-e5a8-48f6-bb7c-ce0866612bbb" providerId="ADAL" clId="{E0E08792-02AF-4834-814F-5C2417F4AEC1}" dt="2023-08-30T06:00:50.143" v="1111" actId="14100"/>
          <ac:picMkLst>
            <pc:docMk/>
            <pc:sldMk cId="0" sldId="262"/>
            <ac:picMk id="3" creationId="{C8A7417B-F33F-D899-3E70-EB643FEF654F}"/>
          </ac:picMkLst>
        </pc:picChg>
        <pc:picChg chg="add mod">
          <ac:chgData name="Rolando Rojas Sanfuentes (Alumno)" userId="2c56a9b6-e5a8-48f6-bb7c-ce0866612bbb" providerId="ADAL" clId="{E0E08792-02AF-4834-814F-5C2417F4AEC1}" dt="2023-08-30T06:00:58.260" v="1112" actId="1076"/>
          <ac:picMkLst>
            <pc:docMk/>
            <pc:sldMk cId="0" sldId="262"/>
            <ac:picMk id="5" creationId="{8CB89826-BA57-15BD-0F5F-732B9C0817CB}"/>
          </ac:picMkLst>
        </pc:picChg>
        <pc:picChg chg="add mod">
          <ac:chgData name="Rolando Rojas Sanfuentes (Alumno)" userId="2c56a9b6-e5a8-48f6-bb7c-ce0866612bbb" providerId="ADAL" clId="{E0E08792-02AF-4834-814F-5C2417F4AEC1}" dt="2023-08-30T06:00:59.900" v="1113" actId="1076"/>
          <ac:picMkLst>
            <pc:docMk/>
            <pc:sldMk cId="0" sldId="262"/>
            <ac:picMk id="7" creationId="{4D53DD7A-9690-345B-1E36-FFDFF995096B}"/>
          </ac:picMkLst>
        </pc:picChg>
      </pc:sldChg>
      <pc:sldChg chg="del">
        <pc:chgData name="Rolando Rojas Sanfuentes (Alumno)" userId="2c56a9b6-e5a8-48f6-bb7c-ce0866612bbb" providerId="ADAL" clId="{E0E08792-02AF-4834-814F-5C2417F4AEC1}" dt="2023-08-30T06:24:52.638" v="1789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E0E08792-02AF-4834-814F-5C2417F4AEC1}" dt="2023-08-30T06:24:53.073" v="1790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E0E08792-02AF-4834-814F-5C2417F4AEC1}" dt="2023-08-30T06:24:53.645" v="1791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E0E08792-02AF-4834-814F-5C2417F4AEC1}" dt="2023-08-30T06:24:54.204" v="1792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E0E08792-02AF-4834-814F-5C2417F4AEC1}" dt="2023-08-30T06:24:55.168" v="1793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E0E08792-02AF-4834-814F-5C2417F4AEC1}" dt="2023-08-30T06:24:55.732" v="1794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E0E08792-02AF-4834-814F-5C2417F4AEC1}" dt="2023-08-30T06:24:56.267" v="1795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E0E08792-02AF-4834-814F-5C2417F4AEC1}" dt="2023-08-30T06:24:56.737" v="1796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E0E08792-02AF-4834-814F-5C2417F4AEC1}" dt="2023-08-30T06:24:57.206" v="1797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E0E08792-02AF-4834-814F-5C2417F4AEC1}" dt="2023-08-30T06:24:57.710" v="1798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E0E08792-02AF-4834-814F-5C2417F4AEC1}" dt="2023-08-30T06:24:58.142" v="1799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E0E08792-02AF-4834-814F-5C2417F4AEC1}" dt="2023-08-30T06:24:58.538" v="1800" actId="47"/>
        <pc:sldMkLst>
          <pc:docMk/>
          <pc:sldMk cId="0" sldId="274"/>
        </pc:sldMkLst>
      </pc:sldChg>
      <pc:sldChg chg="del">
        <pc:chgData name="Rolando Rojas Sanfuentes (Alumno)" userId="2c56a9b6-e5a8-48f6-bb7c-ce0866612bbb" providerId="ADAL" clId="{E0E08792-02AF-4834-814F-5C2417F4AEC1}" dt="2023-08-30T06:24:59.361" v="1801" actId="47"/>
        <pc:sldMkLst>
          <pc:docMk/>
          <pc:sldMk cId="0" sldId="275"/>
        </pc:sldMkLst>
      </pc:sldChg>
      <pc:sldChg chg="del">
        <pc:chgData name="Rolando Rojas Sanfuentes (Alumno)" userId="2c56a9b6-e5a8-48f6-bb7c-ce0866612bbb" providerId="ADAL" clId="{E0E08792-02AF-4834-814F-5C2417F4AEC1}" dt="2023-08-30T06:25:00.020" v="1802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E0E08792-02AF-4834-814F-5C2417F4AEC1}" dt="2023-08-30T06:25:00.424" v="1803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E0E08792-02AF-4834-814F-5C2417F4AEC1}" dt="2023-08-30T06:25:01.002" v="1804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E0E08792-02AF-4834-814F-5C2417F4AEC1}" dt="2023-08-30T06:25:01.469" v="1805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E0E08792-02AF-4834-814F-5C2417F4AEC1}" dt="2023-08-30T06:25:02.631" v="1806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E0E08792-02AF-4834-814F-5C2417F4AEC1}" dt="2023-08-30T06:25:03.345" v="1807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E0E08792-02AF-4834-814F-5C2417F4AEC1}" dt="2023-08-30T06:25:04.324" v="1808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E0E08792-02AF-4834-814F-5C2417F4AEC1}" dt="2023-08-30T06:25:05.515" v="1809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E0E08792-02AF-4834-814F-5C2417F4AEC1}" dt="2023-08-30T06:25:06.067" v="1810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E0E08792-02AF-4834-814F-5C2417F4AEC1}" dt="2023-08-30T06:25:07.166" v="1811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E0E08792-02AF-4834-814F-5C2417F4AEC1}" dt="2023-08-30T06:25:08.810" v="1812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E0E08792-02AF-4834-814F-5C2417F4AEC1}" dt="2023-08-30T06:25:09.435" v="1813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E0E08792-02AF-4834-814F-5C2417F4AEC1}" dt="2023-08-30T06:25:14.778" v="1814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E0E08792-02AF-4834-814F-5C2417F4AEC1}" dt="2023-08-30T06:25:16.056" v="1815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E0E08792-02AF-4834-814F-5C2417F4AEC1}" dt="2023-08-30T06:25:16.942" v="1816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E0E08792-02AF-4834-814F-5C2417F4AEC1}" dt="2023-08-30T06:25:18.027" v="1817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E0E08792-02AF-4834-814F-5C2417F4AEC1}" dt="2023-08-30T06:25:18.950" v="1818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E0E08792-02AF-4834-814F-5C2417F4AEC1}" dt="2023-08-30T06:25:20.038" v="1819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E0E08792-02AF-4834-814F-5C2417F4AEC1}" dt="2023-08-30T06:25:21.366" v="1820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E0E08792-02AF-4834-814F-5C2417F4AEC1}" dt="2023-08-30T06:25:22.201" v="1821" actId="47"/>
        <pc:sldMkLst>
          <pc:docMk/>
          <pc:sldMk cId="0" sldId="295"/>
        </pc:sldMkLst>
      </pc:sldChg>
      <pc:sldChg chg="addSp modSp add mod">
        <pc:chgData name="Rolando Rojas Sanfuentes (Alumno)" userId="2c56a9b6-e5a8-48f6-bb7c-ce0866612bbb" providerId="ADAL" clId="{E0E08792-02AF-4834-814F-5C2417F4AEC1}" dt="2023-08-30T06:20:27.756" v="1786" actId="1076"/>
        <pc:sldMkLst>
          <pc:docMk/>
          <pc:sldMk cId="0" sldId="296"/>
        </pc:sldMkLst>
        <pc:spChg chg="mod">
          <ac:chgData name="Rolando Rojas Sanfuentes (Alumno)" userId="2c56a9b6-e5a8-48f6-bb7c-ce0866612bbb" providerId="ADAL" clId="{E0E08792-02AF-4834-814F-5C2417F4AEC1}" dt="2023-08-30T04:15:41.497" v="10" actId="20577"/>
          <ac:spMkLst>
            <pc:docMk/>
            <pc:sldMk cId="0" sldId="296"/>
            <ac:spMk id="220" creationId="{00000000-0000-0000-0000-000000000000}"/>
          </ac:spMkLst>
        </pc:spChg>
        <pc:picChg chg="add mod">
          <ac:chgData name="Rolando Rojas Sanfuentes (Alumno)" userId="2c56a9b6-e5a8-48f6-bb7c-ce0866612bbb" providerId="ADAL" clId="{E0E08792-02AF-4834-814F-5C2417F4AEC1}" dt="2023-08-30T06:20:27.756" v="1786" actId="1076"/>
          <ac:picMkLst>
            <pc:docMk/>
            <pc:sldMk cId="0" sldId="296"/>
            <ac:picMk id="3" creationId="{C79FC262-98EA-9427-5A5B-8ED04FD2058E}"/>
          </ac:picMkLst>
        </pc:picChg>
      </pc:sldChg>
      <pc:sldChg chg="addSp modSp add mod">
        <pc:chgData name="Rolando Rojas Sanfuentes (Alumno)" userId="2c56a9b6-e5a8-48f6-bb7c-ce0866612bbb" providerId="ADAL" clId="{E0E08792-02AF-4834-814F-5C2417F4AEC1}" dt="2023-08-30T04:30:00.254" v="386" actId="20577"/>
        <pc:sldMkLst>
          <pc:docMk/>
          <pc:sldMk cId="1816478875" sldId="304"/>
        </pc:sldMkLst>
        <pc:spChg chg="mod">
          <ac:chgData name="Rolando Rojas Sanfuentes (Alumno)" userId="2c56a9b6-e5a8-48f6-bb7c-ce0866612bbb" providerId="ADAL" clId="{E0E08792-02AF-4834-814F-5C2417F4AEC1}" dt="2023-08-30T04:29:39.026" v="372" actId="207"/>
          <ac:spMkLst>
            <pc:docMk/>
            <pc:sldMk cId="1816478875" sldId="304"/>
            <ac:spMk id="2" creationId="{D1A43B65-9027-652C-5BED-47605B465359}"/>
          </ac:spMkLst>
        </pc:spChg>
        <pc:spChg chg="add mod">
          <ac:chgData name="Rolando Rojas Sanfuentes (Alumno)" userId="2c56a9b6-e5a8-48f6-bb7c-ce0866612bbb" providerId="ADAL" clId="{E0E08792-02AF-4834-814F-5C2417F4AEC1}" dt="2023-08-30T04:30:00.254" v="386" actId="20577"/>
          <ac:spMkLst>
            <pc:docMk/>
            <pc:sldMk cId="1816478875" sldId="304"/>
            <ac:spMk id="3" creationId="{080C4D31-556F-C888-D8F3-8D2EB14D1BEE}"/>
          </ac:spMkLst>
        </pc:spChg>
        <pc:spChg chg="add mod">
          <ac:chgData name="Rolando Rojas Sanfuentes (Alumno)" userId="2c56a9b6-e5a8-48f6-bb7c-ce0866612bbb" providerId="ADAL" clId="{E0E08792-02AF-4834-814F-5C2417F4AEC1}" dt="2023-08-30T04:29:41.998" v="373" actId="207"/>
          <ac:spMkLst>
            <pc:docMk/>
            <pc:sldMk cId="1816478875" sldId="304"/>
            <ac:spMk id="4" creationId="{7668BDCF-C0F1-C3F1-E0DB-486AA6D1FC6B}"/>
          </ac:spMkLst>
        </pc:spChg>
        <pc:spChg chg="mod">
          <ac:chgData name="Rolando Rojas Sanfuentes (Alumno)" userId="2c56a9b6-e5a8-48f6-bb7c-ce0866612bbb" providerId="ADAL" clId="{E0E08792-02AF-4834-814F-5C2417F4AEC1}" dt="2023-08-30T04:25:48.079" v="227" actId="20577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27:15.610" v="256" actId="1076"/>
          <ac:spMkLst>
            <pc:docMk/>
            <pc:sldMk cId="1816478875" sldId="304"/>
            <ac:spMk id="297" creationId="{00000000-0000-0000-0000-000000000000}"/>
          </ac:spMkLst>
        </pc:spChg>
      </pc:sldChg>
      <pc:sldChg chg="add del">
        <pc:chgData name="Rolando Rojas Sanfuentes (Alumno)" userId="2c56a9b6-e5a8-48f6-bb7c-ce0866612bbb" providerId="ADAL" clId="{E0E08792-02AF-4834-814F-5C2417F4AEC1}" dt="2023-08-30T04:25:55.156" v="229"/>
        <pc:sldMkLst>
          <pc:docMk/>
          <pc:sldMk cId="2191161693" sldId="305"/>
        </pc:sldMkLst>
      </pc:sldChg>
      <pc:sldChg chg="addSp modSp add mod">
        <pc:chgData name="Rolando Rojas Sanfuentes (Alumno)" userId="2c56a9b6-e5a8-48f6-bb7c-ce0866612bbb" providerId="ADAL" clId="{E0E08792-02AF-4834-814F-5C2417F4AEC1}" dt="2023-08-30T04:37:00.505" v="603" actId="1076"/>
        <pc:sldMkLst>
          <pc:docMk/>
          <pc:sldMk cId="3424173988" sldId="306"/>
        </pc:sldMkLst>
        <pc:spChg chg="mod">
          <ac:chgData name="Rolando Rojas Sanfuentes (Alumno)" userId="2c56a9b6-e5a8-48f6-bb7c-ce0866612bbb" providerId="ADAL" clId="{E0E08792-02AF-4834-814F-5C2417F4AEC1}" dt="2023-08-30T04:34:26.346" v="500" actId="1076"/>
          <ac:spMkLst>
            <pc:docMk/>
            <pc:sldMk cId="3424173988" sldId="30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4:36:46.294" v="602" actId="113"/>
          <ac:spMkLst>
            <pc:docMk/>
            <pc:sldMk cId="3424173988" sldId="306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E0E08792-02AF-4834-814F-5C2417F4AEC1}" dt="2023-08-30T04:37:00.505" v="603" actId="1076"/>
          <ac:picMkLst>
            <pc:docMk/>
            <pc:sldMk cId="3424173988" sldId="306"/>
            <ac:picMk id="2" creationId="{EFE2F052-9AF2-F300-AA6A-9BF6A87602B6}"/>
          </ac:picMkLst>
        </pc:picChg>
      </pc:sldChg>
      <pc:sldChg chg="modSp add mod">
        <pc:chgData name="Rolando Rojas Sanfuentes (Alumno)" userId="2c56a9b6-e5a8-48f6-bb7c-ce0866612bbb" providerId="ADAL" clId="{E0E08792-02AF-4834-814F-5C2417F4AEC1}" dt="2023-08-30T05:56:10.026" v="802" actId="20577"/>
        <pc:sldMkLst>
          <pc:docMk/>
          <pc:sldMk cId="1134707342" sldId="307"/>
        </pc:sldMkLst>
        <pc:spChg chg="mod">
          <ac:chgData name="Rolando Rojas Sanfuentes (Alumno)" userId="2c56a9b6-e5a8-48f6-bb7c-ce0866612bbb" providerId="ADAL" clId="{E0E08792-02AF-4834-814F-5C2417F4AEC1}" dt="2023-08-30T04:40:02.990" v="611" actId="20577"/>
          <ac:spMkLst>
            <pc:docMk/>
            <pc:sldMk cId="1134707342" sldId="307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5:56:10.026" v="802" actId="20577"/>
          <ac:spMkLst>
            <pc:docMk/>
            <pc:sldMk cId="1134707342" sldId="307"/>
            <ac:spMk id="297" creationId="{00000000-0000-0000-0000-000000000000}"/>
          </ac:spMkLst>
        </pc:spChg>
        <pc:picChg chg="mod">
          <ac:chgData name="Rolando Rojas Sanfuentes (Alumno)" userId="2c56a9b6-e5a8-48f6-bb7c-ce0866612bbb" providerId="ADAL" clId="{E0E08792-02AF-4834-814F-5C2417F4AEC1}" dt="2023-08-30T05:55:21.103" v="777" actId="1076"/>
          <ac:picMkLst>
            <pc:docMk/>
            <pc:sldMk cId="1134707342" sldId="307"/>
            <ac:picMk id="2" creationId="{EFE2F052-9AF2-F300-AA6A-9BF6A87602B6}"/>
          </ac:picMkLst>
        </pc:picChg>
      </pc:sldChg>
      <pc:sldChg chg="addSp delSp modSp add mod">
        <pc:chgData name="Rolando Rojas Sanfuentes (Alumno)" userId="2c56a9b6-e5a8-48f6-bb7c-ce0866612bbb" providerId="ADAL" clId="{E0E08792-02AF-4834-814F-5C2417F4AEC1}" dt="2023-08-30T06:18:15.932" v="1777" actId="478"/>
        <pc:sldMkLst>
          <pc:docMk/>
          <pc:sldMk cId="815688110" sldId="308"/>
        </pc:sldMkLst>
        <pc:spChg chg="add del mod">
          <ac:chgData name="Rolando Rojas Sanfuentes (Alumno)" userId="2c56a9b6-e5a8-48f6-bb7c-ce0866612bbb" providerId="ADAL" clId="{E0E08792-02AF-4834-814F-5C2417F4AEC1}" dt="2023-08-30T06:04:18.878" v="1184" actId="478"/>
          <ac:spMkLst>
            <pc:docMk/>
            <pc:sldMk cId="815688110" sldId="308"/>
            <ac:spMk id="8" creationId="{F1EF04C9-2EF2-DEC6-2973-E1B3C45B1499}"/>
          </ac:spMkLst>
        </pc:spChg>
        <pc:spChg chg="add del mod">
          <ac:chgData name="Rolando Rojas Sanfuentes (Alumno)" userId="2c56a9b6-e5a8-48f6-bb7c-ce0866612bbb" providerId="ADAL" clId="{E0E08792-02AF-4834-814F-5C2417F4AEC1}" dt="2023-08-30T06:04:22.151" v="1186" actId="478"/>
          <ac:spMkLst>
            <pc:docMk/>
            <pc:sldMk cId="815688110" sldId="308"/>
            <ac:spMk id="10" creationId="{0A973A07-03D3-52A7-6CC0-B0DC4286DA2F}"/>
          </ac:spMkLst>
        </pc:spChg>
        <pc:spChg chg="add del mod">
          <ac:chgData name="Rolando Rojas Sanfuentes (Alumno)" userId="2c56a9b6-e5a8-48f6-bb7c-ce0866612bbb" providerId="ADAL" clId="{E0E08792-02AF-4834-814F-5C2417F4AEC1}" dt="2023-08-30T06:04:29.728" v="1191" actId="478"/>
          <ac:spMkLst>
            <pc:docMk/>
            <pc:sldMk cId="815688110" sldId="308"/>
            <ac:spMk id="12" creationId="{63A16E44-AB20-FF7D-4097-D2806BEF4377}"/>
          </ac:spMkLst>
        </pc:spChg>
        <pc:spChg chg="add del mod">
          <ac:chgData name="Rolando Rojas Sanfuentes (Alumno)" userId="2c56a9b6-e5a8-48f6-bb7c-ce0866612bbb" providerId="ADAL" clId="{E0E08792-02AF-4834-814F-5C2417F4AEC1}" dt="2023-08-30T06:04:28.273" v="1190" actId="478"/>
          <ac:spMkLst>
            <pc:docMk/>
            <pc:sldMk cId="815688110" sldId="308"/>
            <ac:spMk id="14" creationId="{E21C4B0D-BC77-8DB7-5268-D5A37D774B3A}"/>
          </ac:spMkLst>
        </pc:spChg>
        <pc:spChg chg="add mod">
          <ac:chgData name="Rolando Rojas Sanfuentes (Alumno)" userId="2c56a9b6-e5a8-48f6-bb7c-ce0866612bbb" providerId="ADAL" clId="{E0E08792-02AF-4834-814F-5C2417F4AEC1}" dt="2023-08-30T06:05:05.781" v="1219" actId="1076"/>
          <ac:spMkLst>
            <pc:docMk/>
            <pc:sldMk cId="815688110" sldId="308"/>
            <ac:spMk id="15" creationId="{7CC0517C-5B75-5043-8432-C3F609D22E4A}"/>
          </ac:spMkLst>
        </pc:spChg>
        <pc:spChg chg="add mod">
          <ac:chgData name="Rolando Rojas Sanfuentes (Alumno)" userId="2c56a9b6-e5a8-48f6-bb7c-ce0866612bbb" providerId="ADAL" clId="{E0E08792-02AF-4834-814F-5C2417F4AEC1}" dt="2023-08-30T06:05:36.923" v="1287" actId="14100"/>
          <ac:spMkLst>
            <pc:docMk/>
            <pc:sldMk cId="815688110" sldId="308"/>
            <ac:spMk id="16" creationId="{1F52D9C8-5C36-8A0F-D5C4-52B4AD3AF5E9}"/>
          </ac:spMkLst>
        </pc:spChg>
        <pc:spChg chg="add mod">
          <ac:chgData name="Rolando Rojas Sanfuentes (Alumno)" userId="2c56a9b6-e5a8-48f6-bb7c-ce0866612bbb" providerId="ADAL" clId="{E0E08792-02AF-4834-814F-5C2417F4AEC1}" dt="2023-08-30T06:06:27.776" v="1307" actId="1076"/>
          <ac:spMkLst>
            <pc:docMk/>
            <pc:sldMk cId="815688110" sldId="308"/>
            <ac:spMk id="19" creationId="{79CE6716-1F36-C6F8-6481-09103D7E07C6}"/>
          </ac:spMkLst>
        </pc:spChg>
        <pc:spChg chg="add mod">
          <ac:chgData name="Rolando Rojas Sanfuentes (Alumno)" userId="2c56a9b6-e5a8-48f6-bb7c-ce0866612bbb" providerId="ADAL" clId="{E0E08792-02AF-4834-814F-5C2417F4AEC1}" dt="2023-08-30T06:07:30.258" v="1364" actId="20577"/>
          <ac:spMkLst>
            <pc:docMk/>
            <pc:sldMk cId="815688110" sldId="308"/>
            <ac:spMk id="20" creationId="{28B3704A-900B-187D-7FFF-7F9A4E04D229}"/>
          </ac:spMkLst>
        </pc:spChg>
        <pc:spChg chg="add mod">
          <ac:chgData name="Rolando Rojas Sanfuentes (Alumno)" userId="2c56a9b6-e5a8-48f6-bb7c-ce0866612bbb" providerId="ADAL" clId="{E0E08792-02AF-4834-814F-5C2417F4AEC1}" dt="2023-08-30T06:07:14.915" v="1351" actId="20577"/>
          <ac:spMkLst>
            <pc:docMk/>
            <pc:sldMk cId="815688110" sldId="308"/>
            <ac:spMk id="23" creationId="{3999B73A-9C43-CC47-AC6F-F7AE7EABD248}"/>
          </ac:spMkLst>
        </pc:spChg>
        <pc:spChg chg="add mod">
          <ac:chgData name="Rolando Rojas Sanfuentes (Alumno)" userId="2c56a9b6-e5a8-48f6-bb7c-ce0866612bbb" providerId="ADAL" clId="{E0E08792-02AF-4834-814F-5C2417F4AEC1}" dt="2023-08-30T06:07:27.604" v="1363" actId="20577"/>
          <ac:spMkLst>
            <pc:docMk/>
            <pc:sldMk cId="815688110" sldId="308"/>
            <ac:spMk id="24" creationId="{44FC9AC3-2E78-DB7F-7FE7-B018720CAF7A}"/>
          </ac:spMkLst>
        </pc:spChg>
        <pc:spChg chg="mod">
          <ac:chgData name="Rolando Rojas Sanfuentes (Alumno)" userId="2c56a9b6-e5a8-48f6-bb7c-ce0866612bbb" providerId="ADAL" clId="{E0E08792-02AF-4834-814F-5C2417F4AEC1}" dt="2023-08-30T06:02:49.140" v="1160" actId="14100"/>
          <ac:spMkLst>
            <pc:docMk/>
            <pc:sldMk cId="815688110" sldId="308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03:08.781" v="1168" actId="20577"/>
          <ac:spMkLst>
            <pc:docMk/>
            <pc:sldMk cId="815688110" sldId="308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04:41.723" v="1198" actId="20577"/>
          <ac:spMkLst>
            <pc:docMk/>
            <pc:sldMk cId="815688110" sldId="308"/>
            <ac:spMk id="297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04:16.564" v="1183" actId="478"/>
          <ac:spMkLst>
            <pc:docMk/>
            <pc:sldMk cId="815688110" sldId="308"/>
            <ac:spMk id="298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04:20.379" v="1185" actId="478"/>
          <ac:spMkLst>
            <pc:docMk/>
            <pc:sldMk cId="815688110" sldId="308"/>
            <ac:spMk id="299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04:25.966" v="1189" actId="478"/>
          <ac:spMkLst>
            <pc:docMk/>
            <pc:sldMk cId="815688110" sldId="308"/>
            <ac:spMk id="300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04:24.562" v="1188" actId="478"/>
          <ac:spMkLst>
            <pc:docMk/>
            <pc:sldMk cId="815688110" sldId="308"/>
            <ac:spMk id="301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18:15.932" v="1777" actId="478"/>
          <ac:spMkLst>
            <pc:docMk/>
            <pc:sldMk cId="815688110" sldId="308"/>
            <ac:spMk id="302" creationId="{00000000-0000-0000-0000-000000000000}"/>
          </ac:spMkLst>
        </pc:spChg>
        <pc:picChg chg="del">
          <ac:chgData name="Rolando Rojas Sanfuentes (Alumno)" userId="2c56a9b6-e5a8-48f6-bb7c-ce0866612bbb" providerId="ADAL" clId="{E0E08792-02AF-4834-814F-5C2417F4AEC1}" dt="2023-08-30T06:03:27.910" v="1178" actId="478"/>
          <ac:picMkLst>
            <pc:docMk/>
            <pc:sldMk cId="815688110" sldId="308"/>
            <ac:picMk id="3" creationId="{C8A7417B-F33F-D899-3E70-EB643FEF654F}"/>
          </ac:picMkLst>
        </pc:picChg>
        <pc:picChg chg="add mod">
          <ac:chgData name="Rolando Rojas Sanfuentes (Alumno)" userId="2c56a9b6-e5a8-48f6-bb7c-ce0866612bbb" providerId="ADAL" clId="{E0E08792-02AF-4834-814F-5C2417F4AEC1}" dt="2023-08-30T06:04:40.782" v="1197" actId="1076"/>
          <ac:picMkLst>
            <pc:docMk/>
            <pc:sldMk cId="815688110" sldId="308"/>
            <ac:picMk id="4" creationId="{D18A6B41-3724-4A1A-D195-D4262B776BE9}"/>
          </ac:picMkLst>
        </pc:picChg>
        <pc:picChg chg="del">
          <ac:chgData name="Rolando Rojas Sanfuentes (Alumno)" userId="2c56a9b6-e5a8-48f6-bb7c-ce0866612bbb" providerId="ADAL" clId="{E0E08792-02AF-4834-814F-5C2417F4AEC1}" dt="2023-08-30T06:04:23.124" v="1187" actId="478"/>
          <ac:picMkLst>
            <pc:docMk/>
            <pc:sldMk cId="815688110" sldId="308"/>
            <ac:picMk id="5" creationId="{8CB89826-BA57-15BD-0F5F-732B9C0817CB}"/>
          </ac:picMkLst>
        </pc:picChg>
        <pc:picChg chg="del">
          <ac:chgData name="Rolando Rojas Sanfuentes (Alumno)" userId="2c56a9b6-e5a8-48f6-bb7c-ce0866612bbb" providerId="ADAL" clId="{E0E08792-02AF-4834-814F-5C2417F4AEC1}" dt="2023-08-30T06:04:30.302" v="1192" actId="478"/>
          <ac:picMkLst>
            <pc:docMk/>
            <pc:sldMk cId="815688110" sldId="308"/>
            <ac:picMk id="7" creationId="{4D53DD7A-9690-345B-1E36-FFDFF995096B}"/>
          </ac:picMkLst>
        </pc:picChg>
        <pc:picChg chg="add mod">
          <ac:chgData name="Rolando Rojas Sanfuentes (Alumno)" userId="2c56a9b6-e5a8-48f6-bb7c-ce0866612bbb" providerId="ADAL" clId="{E0E08792-02AF-4834-814F-5C2417F4AEC1}" dt="2023-08-30T06:05:58.664" v="1292" actId="1076"/>
          <ac:picMkLst>
            <pc:docMk/>
            <pc:sldMk cId="815688110" sldId="308"/>
            <ac:picMk id="18" creationId="{711457DA-1755-9D98-C99E-C471D9B23ACF}"/>
          </ac:picMkLst>
        </pc:picChg>
        <pc:picChg chg="add mod">
          <ac:chgData name="Rolando Rojas Sanfuentes (Alumno)" userId="2c56a9b6-e5a8-48f6-bb7c-ce0866612bbb" providerId="ADAL" clId="{E0E08792-02AF-4834-814F-5C2417F4AEC1}" dt="2023-08-30T06:07:02.308" v="1345" actId="1076"/>
          <ac:picMkLst>
            <pc:docMk/>
            <pc:sldMk cId="815688110" sldId="308"/>
            <ac:picMk id="22" creationId="{BFA008CC-8438-7F93-BA5D-F8C175E400A1}"/>
          </ac:picMkLst>
        </pc:picChg>
        <pc:picChg chg="add mod">
          <ac:chgData name="Rolando Rojas Sanfuentes (Alumno)" userId="2c56a9b6-e5a8-48f6-bb7c-ce0866612bbb" providerId="ADAL" clId="{E0E08792-02AF-4834-814F-5C2417F4AEC1}" dt="2023-08-30T06:07:48.210" v="1369" actId="1076"/>
          <ac:picMkLst>
            <pc:docMk/>
            <pc:sldMk cId="815688110" sldId="308"/>
            <ac:picMk id="26" creationId="{6DA51CF3-2C8C-78AC-3960-DB8BCBD7178A}"/>
          </ac:picMkLst>
        </pc:picChg>
      </pc:sldChg>
      <pc:sldChg chg="addSp delSp modSp add mod">
        <pc:chgData name="Rolando Rojas Sanfuentes (Alumno)" userId="2c56a9b6-e5a8-48f6-bb7c-ce0866612bbb" providerId="ADAL" clId="{E0E08792-02AF-4834-814F-5C2417F4AEC1}" dt="2023-08-30T06:17:00.192" v="1776" actId="20577"/>
        <pc:sldMkLst>
          <pc:docMk/>
          <pc:sldMk cId="796842464" sldId="309"/>
        </pc:sldMkLst>
        <pc:spChg chg="add del mod">
          <ac:chgData name="Rolando Rojas Sanfuentes (Alumno)" userId="2c56a9b6-e5a8-48f6-bb7c-ce0866612bbb" providerId="ADAL" clId="{E0E08792-02AF-4834-814F-5C2417F4AEC1}" dt="2023-08-30T06:10:58.116" v="1432" actId="478"/>
          <ac:spMkLst>
            <pc:docMk/>
            <pc:sldMk cId="796842464" sldId="309"/>
            <ac:spMk id="3" creationId="{FE6D9906-3B70-CD19-4E65-D7F7ACC1ACDD}"/>
          </ac:spMkLst>
        </pc:spChg>
        <pc:spChg chg="add del mod">
          <ac:chgData name="Rolando Rojas Sanfuentes (Alumno)" userId="2c56a9b6-e5a8-48f6-bb7c-ce0866612bbb" providerId="ADAL" clId="{E0E08792-02AF-4834-814F-5C2417F4AEC1}" dt="2023-08-30T06:13:23.919" v="1520" actId="478"/>
          <ac:spMkLst>
            <pc:docMk/>
            <pc:sldMk cId="796842464" sldId="309"/>
            <ac:spMk id="6" creationId="{2DE1B30B-4983-CDA1-D83E-B300F04F6024}"/>
          </ac:spMkLst>
        </pc:spChg>
        <pc:spChg chg="add del mod">
          <ac:chgData name="Rolando Rojas Sanfuentes (Alumno)" userId="2c56a9b6-e5a8-48f6-bb7c-ce0866612bbb" providerId="ADAL" clId="{E0E08792-02AF-4834-814F-5C2417F4AEC1}" dt="2023-08-30T06:13:25.964" v="1521" actId="478"/>
          <ac:spMkLst>
            <pc:docMk/>
            <pc:sldMk cId="796842464" sldId="309"/>
            <ac:spMk id="10" creationId="{6C0247AD-0FD7-BA25-988D-178672D84BBA}"/>
          </ac:spMkLst>
        </pc:spChg>
        <pc:spChg chg="add mod">
          <ac:chgData name="Rolando Rojas Sanfuentes (Alumno)" userId="2c56a9b6-e5a8-48f6-bb7c-ce0866612bbb" providerId="ADAL" clId="{E0E08792-02AF-4834-814F-5C2417F4AEC1}" dt="2023-08-30T06:17:00.192" v="1776" actId="20577"/>
          <ac:spMkLst>
            <pc:docMk/>
            <pc:sldMk cId="796842464" sldId="309"/>
            <ac:spMk id="11" creationId="{0AF76803-AF41-4138-5A4A-4A4EE64B0511}"/>
          </ac:spMkLst>
        </pc:spChg>
        <pc:spChg chg="del">
          <ac:chgData name="Rolando Rojas Sanfuentes (Alumno)" userId="2c56a9b6-e5a8-48f6-bb7c-ce0866612bbb" providerId="ADAL" clId="{E0E08792-02AF-4834-814F-5C2417F4AEC1}" dt="2023-08-30T06:11:00.217" v="1433" actId="478"/>
          <ac:spMkLst>
            <pc:docMk/>
            <pc:sldMk cId="796842464" sldId="309"/>
            <ac:spMk id="15" creationId="{7CC0517C-5B75-5043-8432-C3F609D22E4A}"/>
          </ac:spMkLst>
        </pc:spChg>
        <pc:spChg chg="del">
          <ac:chgData name="Rolando Rojas Sanfuentes (Alumno)" userId="2c56a9b6-e5a8-48f6-bb7c-ce0866612bbb" providerId="ADAL" clId="{E0E08792-02AF-4834-814F-5C2417F4AEC1}" dt="2023-08-30T06:11:12.882" v="1442" actId="478"/>
          <ac:spMkLst>
            <pc:docMk/>
            <pc:sldMk cId="796842464" sldId="309"/>
            <ac:spMk id="16" creationId="{1F52D9C8-5C36-8A0F-D5C4-52B4AD3AF5E9}"/>
          </ac:spMkLst>
        </pc:spChg>
        <pc:spChg chg="del">
          <ac:chgData name="Rolando Rojas Sanfuentes (Alumno)" userId="2c56a9b6-e5a8-48f6-bb7c-ce0866612bbb" providerId="ADAL" clId="{E0E08792-02AF-4834-814F-5C2417F4AEC1}" dt="2023-08-30T06:11:03.084" v="1434" actId="478"/>
          <ac:spMkLst>
            <pc:docMk/>
            <pc:sldMk cId="796842464" sldId="309"/>
            <ac:spMk id="19" creationId="{79CE6716-1F36-C6F8-6481-09103D7E07C6}"/>
          </ac:spMkLst>
        </pc:spChg>
        <pc:spChg chg="del">
          <ac:chgData name="Rolando Rojas Sanfuentes (Alumno)" userId="2c56a9b6-e5a8-48f6-bb7c-ce0866612bbb" providerId="ADAL" clId="{E0E08792-02AF-4834-814F-5C2417F4AEC1}" dt="2023-08-30T06:11:11.795" v="1441" actId="478"/>
          <ac:spMkLst>
            <pc:docMk/>
            <pc:sldMk cId="796842464" sldId="309"/>
            <ac:spMk id="20" creationId="{28B3704A-900B-187D-7FFF-7F9A4E04D229}"/>
          </ac:spMkLst>
        </pc:spChg>
        <pc:spChg chg="del">
          <ac:chgData name="Rolando Rojas Sanfuentes (Alumno)" userId="2c56a9b6-e5a8-48f6-bb7c-ce0866612bbb" providerId="ADAL" clId="{E0E08792-02AF-4834-814F-5C2417F4AEC1}" dt="2023-08-30T06:11:04.479" v="1435" actId="478"/>
          <ac:spMkLst>
            <pc:docMk/>
            <pc:sldMk cId="796842464" sldId="309"/>
            <ac:spMk id="23" creationId="{3999B73A-9C43-CC47-AC6F-F7AE7EABD248}"/>
          </ac:spMkLst>
        </pc:spChg>
        <pc:spChg chg="del">
          <ac:chgData name="Rolando Rojas Sanfuentes (Alumno)" userId="2c56a9b6-e5a8-48f6-bb7c-ce0866612bbb" providerId="ADAL" clId="{E0E08792-02AF-4834-814F-5C2417F4AEC1}" dt="2023-08-30T06:11:10.591" v="1440" actId="478"/>
          <ac:spMkLst>
            <pc:docMk/>
            <pc:sldMk cId="796842464" sldId="309"/>
            <ac:spMk id="24" creationId="{44FC9AC3-2E78-DB7F-7FE7-B018720CAF7A}"/>
          </ac:spMkLst>
        </pc:spChg>
        <pc:spChg chg="mod">
          <ac:chgData name="Rolando Rojas Sanfuentes (Alumno)" userId="2c56a9b6-e5a8-48f6-bb7c-ce0866612bbb" providerId="ADAL" clId="{E0E08792-02AF-4834-814F-5C2417F4AEC1}" dt="2023-08-30T06:16:02.544" v="1749" actId="1076"/>
          <ac:spMkLst>
            <pc:docMk/>
            <pc:sldMk cId="796842464" sldId="309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10:56.229" v="1431" actId="478"/>
          <ac:spMkLst>
            <pc:docMk/>
            <pc:sldMk cId="796842464" sldId="309"/>
            <ac:spMk id="296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11:14.047" v="1443" actId="478"/>
          <ac:spMkLst>
            <pc:docMk/>
            <pc:sldMk cId="796842464" sldId="309"/>
            <ac:spMk id="297" creationId="{00000000-0000-0000-0000-000000000000}"/>
          </ac:spMkLst>
        </pc:spChg>
        <pc:spChg chg="del">
          <ac:chgData name="Rolando Rojas Sanfuentes (Alumno)" userId="2c56a9b6-e5a8-48f6-bb7c-ce0866612bbb" providerId="ADAL" clId="{E0E08792-02AF-4834-814F-5C2417F4AEC1}" dt="2023-08-30T06:14:30.501" v="1630" actId="478"/>
          <ac:spMkLst>
            <pc:docMk/>
            <pc:sldMk cId="796842464" sldId="309"/>
            <ac:spMk id="302" creationId="{00000000-0000-0000-0000-000000000000}"/>
          </ac:spMkLst>
        </pc:spChg>
        <pc:picChg chg="del">
          <ac:chgData name="Rolando Rojas Sanfuentes (Alumno)" userId="2c56a9b6-e5a8-48f6-bb7c-ce0866612bbb" providerId="ADAL" clId="{E0E08792-02AF-4834-814F-5C2417F4AEC1}" dt="2023-08-30T06:11:07.153" v="1436" actId="478"/>
          <ac:picMkLst>
            <pc:docMk/>
            <pc:sldMk cId="796842464" sldId="309"/>
            <ac:picMk id="4" creationId="{D18A6B41-3724-4A1A-D195-D4262B776BE9}"/>
          </ac:picMkLst>
        </pc:picChg>
        <pc:picChg chg="add mod">
          <ac:chgData name="Rolando Rojas Sanfuentes (Alumno)" userId="2c56a9b6-e5a8-48f6-bb7c-ce0866612bbb" providerId="ADAL" clId="{E0E08792-02AF-4834-814F-5C2417F4AEC1}" dt="2023-08-30T06:16:09.734" v="1750" actId="1076"/>
          <ac:picMkLst>
            <pc:docMk/>
            <pc:sldMk cId="796842464" sldId="309"/>
            <ac:picMk id="8" creationId="{9A221E26-A77A-F071-751D-6AC7815A5421}"/>
          </ac:picMkLst>
        </pc:picChg>
        <pc:picChg chg="add mod">
          <ac:chgData name="Rolando Rojas Sanfuentes (Alumno)" userId="2c56a9b6-e5a8-48f6-bb7c-ce0866612bbb" providerId="ADAL" clId="{E0E08792-02AF-4834-814F-5C2417F4AEC1}" dt="2023-08-30T06:16:13.835" v="1751" actId="1076"/>
          <ac:picMkLst>
            <pc:docMk/>
            <pc:sldMk cId="796842464" sldId="309"/>
            <ac:picMk id="13" creationId="{0E0732AB-7E92-F586-74CE-00DC94248955}"/>
          </ac:picMkLst>
        </pc:picChg>
        <pc:picChg chg="del">
          <ac:chgData name="Rolando Rojas Sanfuentes (Alumno)" userId="2c56a9b6-e5a8-48f6-bb7c-ce0866612bbb" providerId="ADAL" clId="{E0E08792-02AF-4834-814F-5C2417F4AEC1}" dt="2023-08-30T06:11:07.742" v="1437" actId="478"/>
          <ac:picMkLst>
            <pc:docMk/>
            <pc:sldMk cId="796842464" sldId="309"/>
            <ac:picMk id="18" creationId="{711457DA-1755-9D98-C99E-C471D9B23ACF}"/>
          </ac:picMkLst>
        </pc:picChg>
        <pc:picChg chg="del">
          <ac:chgData name="Rolando Rojas Sanfuentes (Alumno)" userId="2c56a9b6-e5a8-48f6-bb7c-ce0866612bbb" providerId="ADAL" clId="{E0E08792-02AF-4834-814F-5C2417F4AEC1}" dt="2023-08-30T06:11:08.564" v="1438" actId="478"/>
          <ac:picMkLst>
            <pc:docMk/>
            <pc:sldMk cId="796842464" sldId="309"/>
            <ac:picMk id="22" creationId="{BFA008CC-8438-7F93-BA5D-F8C175E400A1}"/>
          </ac:picMkLst>
        </pc:picChg>
        <pc:picChg chg="del">
          <ac:chgData name="Rolando Rojas Sanfuentes (Alumno)" userId="2c56a9b6-e5a8-48f6-bb7c-ce0866612bbb" providerId="ADAL" clId="{E0E08792-02AF-4834-814F-5C2417F4AEC1}" dt="2023-08-30T06:11:09.095" v="1439" actId="478"/>
          <ac:picMkLst>
            <pc:docMk/>
            <pc:sldMk cId="796842464" sldId="309"/>
            <ac:picMk id="26" creationId="{6DA51CF3-2C8C-78AC-3960-DB8BCBD7178A}"/>
          </ac:picMkLst>
        </pc:picChg>
      </pc:sldChg>
      <pc:sldChg chg="new del">
        <pc:chgData name="Rolando Rojas Sanfuentes (Alumno)" userId="2c56a9b6-e5a8-48f6-bb7c-ce0866612bbb" providerId="ADAL" clId="{E0E08792-02AF-4834-814F-5C2417F4AEC1}" dt="2023-08-30T06:27:43.110" v="1823" actId="2696"/>
        <pc:sldMkLst>
          <pc:docMk/>
          <pc:sldMk cId="1462562277" sldId="310"/>
        </pc:sldMkLst>
      </pc:sldChg>
      <pc:sldChg chg="modSp add mod">
        <pc:chgData name="Rolando Rojas Sanfuentes (Alumno)" userId="2c56a9b6-e5a8-48f6-bb7c-ce0866612bbb" providerId="ADAL" clId="{E0E08792-02AF-4834-814F-5C2417F4AEC1}" dt="2023-08-30T06:28:38.456" v="1880" actId="20577"/>
        <pc:sldMkLst>
          <pc:docMk/>
          <pc:sldMk cId="3211109965" sldId="310"/>
        </pc:sldMkLst>
        <pc:spChg chg="mod">
          <ac:chgData name="Rolando Rojas Sanfuentes (Alumno)" userId="2c56a9b6-e5a8-48f6-bb7c-ce0866612bbb" providerId="ADAL" clId="{E0E08792-02AF-4834-814F-5C2417F4AEC1}" dt="2023-08-30T06:28:29.953" v="1861" actId="20577"/>
          <ac:spMkLst>
            <pc:docMk/>
            <pc:sldMk cId="3211109965" sldId="310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28:38.456" v="1880" actId="20577"/>
          <ac:spMkLst>
            <pc:docMk/>
            <pc:sldMk cId="3211109965" sldId="310"/>
            <ac:spMk id="297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E0E08792-02AF-4834-814F-5C2417F4AEC1}" dt="2023-08-30T06:29:09.763" v="1937" actId="20577"/>
        <pc:sldMkLst>
          <pc:docMk/>
          <pc:sldMk cId="2458656440" sldId="311"/>
        </pc:sldMkLst>
        <pc:spChg chg="mod">
          <ac:chgData name="Rolando Rojas Sanfuentes (Alumno)" userId="2c56a9b6-e5a8-48f6-bb7c-ce0866612bbb" providerId="ADAL" clId="{E0E08792-02AF-4834-814F-5C2417F4AEC1}" dt="2023-08-30T06:28:54.596" v="1916" actId="20577"/>
          <ac:spMkLst>
            <pc:docMk/>
            <pc:sldMk cId="2458656440" sldId="311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29:09.763" v="1937" actId="20577"/>
          <ac:spMkLst>
            <pc:docMk/>
            <pc:sldMk cId="2458656440" sldId="311"/>
            <ac:spMk id="297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E0E08792-02AF-4834-814F-5C2417F4AEC1}" dt="2023-08-30T06:28:15.810" v="1829" actId="6549"/>
        <pc:sldMkLst>
          <pc:docMk/>
          <pc:sldMk cId="690234460" sldId="312"/>
        </pc:sldMkLst>
        <pc:spChg chg="mod">
          <ac:chgData name="Rolando Rojas Sanfuentes (Alumno)" userId="2c56a9b6-e5a8-48f6-bb7c-ce0866612bbb" providerId="ADAL" clId="{E0E08792-02AF-4834-814F-5C2417F4AEC1}" dt="2023-08-30T06:28:10.765" v="1827" actId="20577"/>
          <ac:spMkLst>
            <pc:docMk/>
            <pc:sldMk cId="690234460" sldId="31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28:15.810" v="1829" actId="6549"/>
          <ac:spMkLst>
            <pc:docMk/>
            <pc:sldMk cId="690234460" sldId="312"/>
            <ac:spMk id="297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E0E08792-02AF-4834-814F-5C2417F4AEC1}" dt="2023-08-30T06:29:35.658" v="1948" actId="20577"/>
        <pc:sldMkLst>
          <pc:docMk/>
          <pc:sldMk cId="3929012593" sldId="313"/>
        </pc:sldMkLst>
        <pc:spChg chg="mod">
          <ac:chgData name="Rolando Rojas Sanfuentes (Alumno)" userId="2c56a9b6-e5a8-48f6-bb7c-ce0866612bbb" providerId="ADAL" clId="{E0E08792-02AF-4834-814F-5C2417F4AEC1}" dt="2023-08-30T06:29:35.658" v="1948" actId="20577"/>
          <ac:spMkLst>
            <pc:docMk/>
            <pc:sldMk cId="3929012593" sldId="31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E0E08792-02AF-4834-814F-5C2417F4AEC1}" dt="2023-08-30T06:29:26.575" v="1947" actId="20577"/>
          <ac:spMkLst>
            <pc:docMk/>
            <pc:sldMk cId="3929012593" sldId="313"/>
            <ac:spMk id="297" creationId="{00000000-0000-0000-0000-000000000000}"/>
          </ac:spMkLst>
        </pc:spChg>
      </pc:sldChg>
      <pc:sldChg chg="add">
        <pc:chgData name="Rolando Rojas Sanfuentes (Alumno)" userId="2c56a9b6-e5a8-48f6-bb7c-ce0866612bbb" providerId="ADAL" clId="{E0E08792-02AF-4834-814F-5C2417F4AEC1}" dt="2023-08-30T06:30:54.053" v="1949"/>
        <pc:sldMkLst>
          <pc:docMk/>
          <pc:sldMk cId="828335438" sldId="314"/>
        </pc:sldMkLst>
      </pc:sldChg>
      <pc:sldChg chg="modSp add del mod">
        <pc:chgData name="Rolando Rojas Sanfuentes (Alumno)" userId="2c56a9b6-e5a8-48f6-bb7c-ce0866612bbb" providerId="ADAL" clId="{E0E08792-02AF-4834-814F-5C2417F4AEC1}" dt="2023-08-30T04:32:10.673" v="412" actId="47"/>
        <pc:sldMkLst>
          <pc:docMk/>
          <pc:sldMk cId="2167034133" sldId="315"/>
        </pc:sldMkLst>
        <pc:spChg chg="mod">
          <ac:chgData name="Rolando Rojas Sanfuentes (Alumno)" userId="2c56a9b6-e5a8-48f6-bb7c-ce0866612bbb" providerId="ADAL" clId="{E0E08792-02AF-4834-814F-5C2417F4AEC1}" dt="2023-08-30T04:31:29.125" v="410" actId="20577"/>
          <ac:spMkLst>
            <pc:docMk/>
            <pc:sldMk cId="2167034133" sldId="315"/>
            <ac:spMk id="295" creationId="{00000000-0000-0000-0000-000000000000}"/>
          </ac:spMkLst>
        </pc:spChg>
      </pc:sldChg>
      <pc:sldMasterChg chg="delSldLayout">
        <pc:chgData name="Rolando Rojas Sanfuentes (Alumno)" userId="2c56a9b6-e5a8-48f6-bb7c-ce0866612bbb" providerId="ADAL" clId="{E0E08792-02AF-4834-814F-5C2417F4AEC1}" dt="2023-08-30T06:25:00.424" v="1803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E0E08792-02AF-4834-814F-5C2417F4AEC1}" dt="2023-08-30T04:24:04.045" v="198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4:15:46.546" v="11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2.020" v="1788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8.538" v="1800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0.611" v="1787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4.204" v="1792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5:00.020" v="1802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5:00.424" v="1803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2.638" v="1789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3.073" v="1790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3.645" v="1791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8.142" v="1799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4:59.361" v="1801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E0E08792-02AF-4834-814F-5C2417F4AEC1}" dt="2023-08-30T06:25:22.201" v="1821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E0E08792-02AF-4834-814F-5C2417F4AEC1}" dt="2023-08-30T06:25:22.201" v="1821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E0E08792-02AF-4834-814F-5C2417F4AEC1}" dt="2023-08-30T06:25:21.366" v="1820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9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96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521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9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089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9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42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49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122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09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5: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Strings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9FC262-98EA-9427-5A5B-8ED04FD2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Recorriendo strings: ciclo for (1/2)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06091" y="1133894"/>
            <a:ext cx="4256512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¿Qué es el ciclo </a:t>
            </a:r>
            <a:r>
              <a:rPr lang="es-MX" sz="1600" i="1" dirty="0" err="1"/>
              <a:t>for</a:t>
            </a:r>
            <a:r>
              <a:rPr lang="es-MX" sz="1600" i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/>
              <a:t>Un ciclo </a:t>
            </a:r>
            <a:r>
              <a:rPr lang="es-ES" sz="1600" b="1" i="1" dirty="0" err="1"/>
              <a:t>for</a:t>
            </a:r>
            <a:r>
              <a:rPr lang="es-ES" sz="1600" i="1" dirty="0"/>
              <a:t> en Python es una estructura que te permite repetir un bloque de código varias veces.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/>
              <a:t>Te permite recorrer cada carácter de un </a:t>
            </a:r>
            <a:r>
              <a:rPr lang="es-ES" sz="1600" i="1" dirty="0" err="1"/>
              <a:t>string</a:t>
            </a:r>
            <a:r>
              <a:rPr lang="es-ES" sz="1600" i="1" dirty="0"/>
              <a:t>, lista, entre otros, y realizar operaciones en cada uno de ellos.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/>
              <a:t>En lugar de escribir el mismo código una y otra vez, puedes usar un ciclo </a:t>
            </a:r>
            <a:r>
              <a:rPr lang="es-ES" sz="1600" b="1" i="1" dirty="0" err="1"/>
              <a:t>for</a:t>
            </a:r>
            <a:r>
              <a:rPr lang="es-ES" sz="1600" i="1" dirty="0"/>
              <a:t> para automatizar el proceso.</a:t>
            </a:r>
            <a:endParaRPr lang="es-CL" sz="1600" i="1" dirty="0"/>
          </a:p>
        </p:txBody>
      </p:sp>
      <p:sp>
        <p:nvSpPr>
          <p:cNvPr id="2" name="Google Shape;297;p33">
            <a:extLst>
              <a:ext uri="{FF2B5EF4-FFF2-40B4-BE49-F238E27FC236}">
                <a16:creationId xmlns:a16="http://schemas.microsoft.com/office/drawing/2014/main" id="{3AAB18FF-AE22-BB9D-4D48-8A636D40F94E}"/>
              </a:ext>
            </a:extLst>
          </p:cNvPr>
          <p:cNvSpPr txBox="1">
            <a:spLocks/>
          </p:cNvSpPr>
          <p:nvPr/>
        </p:nvSpPr>
        <p:spPr>
          <a:xfrm>
            <a:off x="4760177" y="1498167"/>
            <a:ext cx="3977732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CL" sz="1600" i="1" dirty="0" err="1"/>
              <a:t>for</a:t>
            </a:r>
            <a:r>
              <a:rPr lang="es-CL" sz="1600" i="1" dirty="0"/>
              <a:t> (elemento) in (estructura):</a:t>
            </a:r>
          </a:p>
          <a:p>
            <a:pPr marL="0" indent="0"/>
            <a:r>
              <a:rPr lang="es-CL" sz="1600" i="1" dirty="0"/>
              <a:t>	...código a repetir</a:t>
            </a:r>
          </a:p>
          <a:p>
            <a:pPr marL="0" indent="0"/>
            <a:endParaRPr lang="es-CL" sz="1800" i="1" dirty="0"/>
          </a:p>
        </p:txBody>
      </p:sp>
      <p:sp>
        <p:nvSpPr>
          <p:cNvPr id="3" name="Google Shape;297;p33">
            <a:extLst>
              <a:ext uri="{FF2B5EF4-FFF2-40B4-BE49-F238E27FC236}">
                <a16:creationId xmlns:a16="http://schemas.microsoft.com/office/drawing/2014/main" id="{EF3F8F2F-6ADC-B4FF-3FF6-E9DF11A9B290}"/>
              </a:ext>
            </a:extLst>
          </p:cNvPr>
          <p:cNvSpPr txBox="1">
            <a:spLocks/>
          </p:cNvSpPr>
          <p:nvPr/>
        </p:nvSpPr>
        <p:spPr>
          <a:xfrm>
            <a:off x="4760177" y="2571750"/>
            <a:ext cx="3977732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CL" sz="1600" i="1" dirty="0" err="1"/>
              <a:t>for</a:t>
            </a:r>
            <a:r>
              <a:rPr lang="es-CL" sz="1600" i="1" dirty="0"/>
              <a:t> (</a:t>
            </a:r>
            <a:r>
              <a:rPr lang="es-CL" sz="1600" i="1" dirty="0" err="1"/>
              <a:t>caracter</a:t>
            </a:r>
            <a:r>
              <a:rPr lang="es-CL" sz="1600" i="1" dirty="0"/>
              <a:t>) in (</a:t>
            </a:r>
            <a:r>
              <a:rPr lang="es-CL" sz="1600" i="1" dirty="0" err="1"/>
              <a:t>string</a:t>
            </a:r>
            <a:r>
              <a:rPr lang="es-CL" sz="1600" i="1" dirty="0"/>
              <a:t>):</a:t>
            </a:r>
          </a:p>
          <a:p>
            <a:pPr marL="0" indent="0"/>
            <a:r>
              <a:rPr lang="es-CL" sz="1600" i="1" dirty="0"/>
              <a:t>	...código a repetir</a:t>
            </a:r>
          </a:p>
          <a:p>
            <a:pPr marL="0" indent="0"/>
            <a:endParaRPr lang="es-CL" sz="1800" i="1" dirty="0"/>
          </a:p>
        </p:txBody>
      </p:sp>
      <p:sp>
        <p:nvSpPr>
          <p:cNvPr id="4" name="Google Shape;297;p33">
            <a:extLst>
              <a:ext uri="{FF2B5EF4-FFF2-40B4-BE49-F238E27FC236}">
                <a16:creationId xmlns:a16="http://schemas.microsoft.com/office/drawing/2014/main" id="{C2B278CE-86AF-5042-D0B3-796C92519937}"/>
              </a:ext>
            </a:extLst>
          </p:cNvPr>
          <p:cNvSpPr txBox="1">
            <a:spLocks/>
          </p:cNvSpPr>
          <p:nvPr/>
        </p:nvSpPr>
        <p:spPr>
          <a:xfrm>
            <a:off x="4760177" y="3628794"/>
            <a:ext cx="3977732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CL" sz="1600" i="1" dirty="0" err="1"/>
              <a:t>for</a:t>
            </a:r>
            <a:r>
              <a:rPr lang="es-CL" sz="1600" i="1" dirty="0"/>
              <a:t> (elemento) in (lista):</a:t>
            </a:r>
          </a:p>
          <a:p>
            <a:pPr marL="0" indent="0"/>
            <a:r>
              <a:rPr lang="es-CL" sz="1600" i="1" dirty="0"/>
              <a:t>	...código a repetir</a:t>
            </a:r>
          </a:p>
          <a:p>
            <a:pPr marL="0" indent="0"/>
            <a:endParaRPr lang="es-CL" sz="1800" i="1" dirty="0"/>
          </a:p>
        </p:txBody>
      </p:sp>
    </p:spTree>
    <p:extLst>
      <p:ext uri="{BB962C8B-B14F-4D97-AF65-F5344CB8AC3E}">
        <p14:creationId xmlns:p14="http://schemas.microsoft.com/office/powerpoint/2010/main" val="245865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Recorriendo strings: ciclo for (2/2)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951570" y="1153617"/>
            <a:ext cx="7411843" cy="281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i="1" dirty="0"/>
              <a:t>¿Cómo recorrer un </a:t>
            </a:r>
            <a:r>
              <a:rPr lang="es-ES" sz="1800" i="1" dirty="0" err="1"/>
              <a:t>string</a:t>
            </a:r>
            <a:r>
              <a:rPr lang="es-ES" sz="1800" i="1" dirty="0"/>
              <a:t> con un ciclo </a:t>
            </a:r>
            <a:r>
              <a:rPr lang="es-ES" sz="1800" i="1" dirty="0" err="1"/>
              <a:t>for</a:t>
            </a:r>
            <a:r>
              <a:rPr lang="es-ES" sz="1800" i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dirty="0"/>
              <a:t>Haga un programa que imprima </a:t>
            </a:r>
            <a:r>
              <a:rPr lang="es-ES" sz="1800" b="1" i="1" dirty="0">
                <a:solidFill>
                  <a:schemeClr val="accent1">
                    <a:lumMod val="75000"/>
                  </a:schemeClr>
                </a:solidFill>
              </a:rPr>
              <a:t>solo las consonantes</a:t>
            </a:r>
            <a:r>
              <a:rPr lang="es-ES" sz="1800" b="1" i="1" dirty="0"/>
              <a:t> de un </a:t>
            </a:r>
            <a:r>
              <a:rPr lang="es-ES" sz="1800" b="1" i="1" dirty="0" err="1"/>
              <a:t>string</a:t>
            </a:r>
            <a:r>
              <a:rPr lang="es-ES" sz="1800" b="1" i="1" dirty="0"/>
              <a:t>:</a:t>
            </a:r>
            <a:endParaRPr lang="es-MX" sz="18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FD01A-F97E-6BB1-FE98-8BD26E47E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150" y="2370878"/>
            <a:ext cx="1104263" cy="22085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F4B2F5B-2E0F-B11B-EF6B-1AB17AAB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8" y="2640172"/>
            <a:ext cx="5843009" cy="16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9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586173" y="3274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Ciclo for v/s Ciclo while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379142" y="1016960"/>
            <a:ext cx="1895707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Ambos ciclos son alternativas válidas para programar. Básicamente todo lo que elijas programar lo puedes hacer con ambos ciclos</a:t>
            </a:r>
          </a:p>
        </p:txBody>
      </p:sp>
      <p:sp>
        <p:nvSpPr>
          <p:cNvPr id="2" name="Google Shape;297;p33">
            <a:extLst>
              <a:ext uri="{FF2B5EF4-FFF2-40B4-BE49-F238E27FC236}">
                <a16:creationId xmlns:a16="http://schemas.microsoft.com/office/drawing/2014/main" id="{EC231B10-753A-8E39-F613-B78E5B78FB1C}"/>
              </a:ext>
            </a:extLst>
          </p:cNvPr>
          <p:cNvSpPr txBox="1">
            <a:spLocks/>
          </p:cNvSpPr>
          <p:nvPr/>
        </p:nvSpPr>
        <p:spPr>
          <a:xfrm>
            <a:off x="2764011" y="1433566"/>
            <a:ext cx="2007219" cy="155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CL" sz="1400" b="1" i="1" dirty="0">
                <a:solidFill>
                  <a:srgbClr val="92D050"/>
                </a:solidFill>
              </a:rPr>
              <a:t>Ejemplo:</a:t>
            </a:r>
          </a:p>
          <a:p>
            <a:pPr marL="0" indent="0"/>
            <a:r>
              <a:rPr lang="es-CL" sz="1400" i="1" dirty="0">
                <a:solidFill>
                  <a:srgbClr val="92D050"/>
                </a:solidFill>
              </a:rPr>
              <a:t>Haga un programa que cuente cuántas veces aparece la letra “a” en una cadena de texto.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86F445-17F5-DAE9-BDD4-8D1B63D5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967" y="833213"/>
            <a:ext cx="3585860" cy="42433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CA7515-CA34-4A72-D782-A46B0E6A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523" y="3475123"/>
            <a:ext cx="1895707" cy="9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certamen: Robot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729299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2D9543-2965-9DC9-9ED5-2FD79E9B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70" y="1404776"/>
            <a:ext cx="6985890" cy="305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3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35552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certamen: Robot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729299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62D9543-2965-9DC9-9ED5-2FD79E9BA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9" y="1843667"/>
            <a:ext cx="3977011" cy="17395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1675633-5633-3D4D-D3AA-159F22A19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260" y="173252"/>
            <a:ext cx="3212274" cy="47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7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500425" y="583311"/>
            <a:ext cx="2011510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2"/>
                </a:solidFill>
              </a:rPr>
              <a:t>Tarea</a:t>
            </a:r>
            <a:r>
              <a:rPr lang="en" dirty="0">
                <a:solidFill>
                  <a:schemeClr val="lt2"/>
                </a:solidFill>
              </a:rPr>
              <a:t> </a:t>
            </a:r>
            <a:endParaRPr dirty="0"/>
          </a:p>
        </p:txBody>
      </p:sp>
      <p:pic>
        <p:nvPicPr>
          <p:cNvPr id="3" name="Picture 2" descr="Crying Cat - Meming Wiki">
            <a:extLst>
              <a:ext uri="{FF2B5EF4-FFF2-40B4-BE49-F238E27FC236}">
                <a16:creationId xmlns:a16="http://schemas.microsoft.com/office/drawing/2014/main" id="{E2C94980-EA77-0412-3F58-E062D09A6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617" y="1587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5: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Strings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228F13B-1299-2D1F-B0A2-2982DF5C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27908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Strings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Slicing de strings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4188689"/>
            <a:ext cx="345799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 y consideraciones útiles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60815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Comparaciones de Strings</a:t>
            </a:r>
            <a:endParaRPr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3094450"/>
            <a:ext cx="3851989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Recorriendo Strings (while/for)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4795" y="222141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4795" y="337700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{06}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Ejercicios / Tarea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Introducción a Strings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22621" y="1262078"/>
            <a:ext cx="4239175" cy="342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Los </a:t>
            </a:r>
            <a:r>
              <a:rPr lang="es-MX" sz="1600" i="1" dirty="0" err="1"/>
              <a:t>Strings</a:t>
            </a:r>
            <a:r>
              <a:rPr lang="es-MX" sz="1600" i="1" dirty="0"/>
              <a:t> (o cadenas de texto) son secuencias de caracteres, como letras, números y símbolos, que se utilizan para representar texto en programación. En Python, los </a:t>
            </a:r>
            <a:r>
              <a:rPr lang="es-MX" sz="1600" i="1" dirty="0" err="1"/>
              <a:t>Strings</a:t>
            </a:r>
            <a:r>
              <a:rPr lang="es-MX" sz="1600" i="1" dirty="0"/>
              <a:t> se encierran entre comillas simples ('') o comillas dobles (""). Puedes usar </a:t>
            </a:r>
            <a:r>
              <a:rPr lang="es-MX" sz="1600" i="1" dirty="0" err="1"/>
              <a:t>strings</a:t>
            </a:r>
            <a:r>
              <a:rPr lang="es-MX" sz="1600" i="1" dirty="0"/>
              <a:t> para almacenar y manipular palabras, frases, direcciones de correo electrónico, contraseñas y mucho más en tus programas.</a:t>
            </a:r>
            <a:endParaRPr lang="es-CL" sz="1600" i="1" dirty="0"/>
          </a:p>
        </p:txBody>
      </p:sp>
      <p:sp>
        <p:nvSpPr>
          <p:cNvPr id="2" name="Google Shape;297;p33">
            <a:extLst>
              <a:ext uri="{FF2B5EF4-FFF2-40B4-BE49-F238E27FC236}">
                <a16:creationId xmlns:a16="http://schemas.microsoft.com/office/drawing/2014/main" id="{D1A43B65-9027-652C-5BED-47605B465359}"/>
              </a:ext>
            </a:extLst>
          </p:cNvPr>
          <p:cNvSpPr txBox="1">
            <a:spLocks/>
          </p:cNvSpPr>
          <p:nvPr/>
        </p:nvSpPr>
        <p:spPr>
          <a:xfrm>
            <a:off x="4661796" y="1578003"/>
            <a:ext cx="3873190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ctr"/>
            <a:r>
              <a:rPr lang="es-MX" sz="1800" i="1" dirty="0"/>
              <a:t>1	-&gt; </a:t>
            </a:r>
            <a:r>
              <a:rPr lang="es-MX" sz="1800" i="1" dirty="0">
                <a:solidFill>
                  <a:srgbClr val="FF0000"/>
                </a:solidFill>
              </a:rPr>
              <a:t>No </a:t>
            </a:r>
            <a:r>
              <a:rPr lang="es-MX" sz="1800" i="1" dirty="0" err="1">
                <a:solidFill>
                  <a:srgbClr val="FF0000"/>
                </a:solidFill>
              </a:rPr>
              <a:t>string</a:t>
            </a:r>
            <a:endParaRPr lang="es-MX" sz="1800" i="1" dirty="0">
              <a:solidFill>
                <a:srgbClr val="FF0000"/>
              </a:solidFill>
            </a:endParaRPr>
          </a:p>
          <a:p>
            <a:pPr marL="0" indent="0" algn="ctr"/>
            <a:r>
              <a:rPr lang="es-MX" sz="1800" i="1" dirty="0"/>
              <a:t>“1”	     -&gt; </a:t>
            </a:r>
            <a:r>
              <a:rPr lang="es-MX" sz="1800" i="1" dirty="0" err="1">
                <a:solidFill>
                  <a:srgbClr val="00B050"/>
                </a:solidFill>
              </a:rPr>
              <a:t>String</a:t>
            </a:r>
            <a:endParaRPr lang="es-CL" sz="1800" i="1" dirty="0">
              <a:solidFill>
                <a:srgbClr val="00B050"/>
              </a:solidFill>
            </a:endParaRPr>
          </a:p>
        </p:txBody>
      </p:sp>
      <p:sp>
        <p:nvSpPr>
          <p:cNvPr id="3" name="Google Shape;297;p33">
            <a:extLst>
              <a:ext uri="{FF2B5EF4-FFF2-40B4-BE49-F238E27FC236}">
                <a16:creationId xmlns:a16="http://schemas.microsoft.com/office/drawing/2014/main" id="{080C4D31-556F-C888-D8F3-8D2EB14D1BEE}"/>
              </a:ext>
            </a:extLst>
          </p:cNvPr>
          <p:cNvSpPr txBox="1">
            <a:spLocks/>
          </p:cNvSpPr>
          <p:nvPr/>
        </p:nvSpPr>
        <p:spPr>
          <a:xfrm>
            <a:off x="4661796" y="2309523"/>
            <a:ext cx="3873190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ctr"/>
            <a:r>
              <a:rPr lang="es-MX" sz="1600" i="1" dirty="0"/>
              <a:t>(x*y)**2	-&gt; </a:t>
            </a:r>
            <a:r>
              <a:rPr lang="es-MX" sz="1600" i="1" dirty="0">
                <a:solidFill>
                  <a:srgbClr val="FF0000"/>
                </a:solidFill>
              </a:rPr>
              <a:t>No </a:t>
            </a:r>
            <a:r>
              <a:rPr lang="es-MX" sz="1600" i="1" dirty="0" err="1">
                <a:solidFill>
                  <a:srgbClr val="FF0000"/>
                </a:solidFill>
              </a:rPr>
              <a:t>string</a:t>
            </a:r>
            <a:endParaRPr lang="es-MX" sz="1600" i="1" dirty="0">
              <a:solidFill>
                <a:srgbClr val="FF0000"/>
              </a:solidFill>
            </a:endParaRPr>
          </a:p>
          <a:p>
            <a:pPr marL="0" indent="0" algn="ctr"/>
            <a:r>
              <a:rPr lang="es-MX" sz="1600" i="1" dirty="0"/>
              <a:t>“(x*y)**2”    	    -&gt; </a:t>
            </a:r>
            <a:r>
              <a:rPr lang="es-MX" sz="1600" i="1" dirty="0" err="1">
                <a:solidFill>
                  <a:srgbClr val="00B050"/>
                </a:solidFill>
              </a:rPr>
              <a:t>String</a:t>
            </a:r>
            <a:endParaRPr lang="es-CL" sz="1600" i="1" dirty="0">
              <a:solidFill>
                <a:srgbClr val="00B050"/>
              </a:solidFill>
            </a:endParaRPr>
          </a:p>
          <a:p>
            <a:pPr marL="0" indent="0"/>
            <a:endParaRPr lang="es-CL" sz="1800" i="1" dirty="0"/>
          </a:p>
        </p:txBody>
      </p:sp>
      <p:sp>
        <p:nvSpPr>
          <p:cNvPr id="4" name="Google Shape;297;p33">
            <a:extLst>
              <a:ext uri="{FF2B5EF4-FFF2-40B4-BE49-F238E27FC236}">
                <a16:creationId xmlns:a16="http://schemas.microsoft.com/office/drawing/2014/main" id="{7668BDCF-C0F1-C3F1-E0DB-486AA6D1FC6B}"/>
              </a:ext>
            </a:extLst>
          </p:cNvPr>
          <p:cNvSpPr txBox="1">
            <a:spLocks/>
          </p:cNvSpPr>
          <p:nvPr/>
        </p:nvSpPr>
        <p:spPr>
          <a:xfrm>
            <a:off x="4661796" y="3041043"/>
            <a:ext cx="3873190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ctr"/>
            <a:r>
              <a:rPr lang="es-MX" sz="1600" i="1" dirty="0"/>
              <a:t>True	-&gt; </a:t>
            </a:r>
            <a:r>
              <a:rPr lang="es-MX" sz="1600" i="1" dirty="0">
                <a:solidFill>
                  <a:srgbClr val="FF0000"/>
                </a:solidFill>
              </a:rPr>
              <a:t>No </a:t>
            </a:r>
            <a:r>
              <a:rPr lang="es-MX" sz="1600" i="1" dirty="0" err="1">
                <a:solidFill>
                  <a:srgbClr val="FF0000"/>
                </a:solidFill>
              </a:rPr>
              <a:t>string</a:t>
            </a:r>
            <a:endParaRPr lang="es-MX" sz="1600" i="1" dirty="0">
              <a:solidFill>
                <a:srgbClr val="FF0000"/>
              </a:solidFill>
            </a:endParaRPr>
          </a:p>
          <a:p>
            <a:pPr marL="0" indent="0" algn="ctr"/>
            <a:r>
              <a:rPr lang="es-MX" sz="1600" i="1" dirty="0"/>
              <a:t>“True”	     -&gt; </a:t>
            </a:r>
            <a:r>
              <a:rPr lang="es-MX" sz="1600" i="1" dirty="0" err="1">
                <a:solidFill>
                  <a:srgbClr val="00B050"/>
                </a:solidFill>
              </a:rPr>
              <a:t>String</a:t>
            </a:r>
            <a:endParaRPr lang="es-CL" sz="1600" i="1" dirty="0">
              <a:solidFill>
                <a:srgbClr val="00B050"/>
              </a:solidFill>
            </a:endParaRPr>
          </a:p>
          <a:p>
            <a:pPr marL="0" indent="0"/>
            <a:endParaRPr lang="es-CL" sz="1800" i="1" dirty="0"/>
          </a:p>
        </p:txBody>
      </p:sp>
    </p:spTree>
    <p:extLst>
      <p:ext uri="{BB962C8B-B14F-4D97-AF65-F5344CB8AC3E}">
        <p14:creationId xmlns:p14="http://schemas.microsoft.com/office/powerpoint/2010/main" val="18164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20000" y="307254"/>
            <a:ext cx="7704000" cy="389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sz="2800" dirty="0">
                <a:solidFill>
                  <a:schemeClr val="tx1"/>
                </a:solidFill>
              </a:rPr>
              <a:t>Estructura de un string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000" y="896137"/>
            <a:ext cx="7209667" cy="3775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Mediante el uso de índices y rangos podemos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interactuar con los caracteres que están dentro del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 err="1"/>
              <a:t>string</a:t>
            </a:r>
            <a:r>
              <a:rPr lang="es-MX" sz="1600" i="1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Mediante índices podemos acceder a caracteres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específicos dentro del </a:t>
            </a:r>
            <a:r>
              <a:rPr lang="es-MX" sz="1600" i="1" dirty="0" err="1"/>
              <a:t>string</a:t>
            </a: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i="1" dirty="0"/>
              <a:t>Ejemplo</a:t>
            </a:r>
            <a:r>
              <a:rPr lang="es-MX" sz="1600" i="1" dirty="0"/>
              <a:t>: frase = “Quiero un completo”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indent="0"/>
            <a:r>
              <a:rPr lang="es-MX" sz="1600" i="1" dirty="0" err="1"/>
              <a:t>print</a:t>
            </a:r>
            <a:r>
              <a:rPr lang="es-MX" sz="1600" i="1" dirty="0"/>
              <a:t>(frase[0]) 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“Q”		</a:t>
            </a:r>
            <a:r>
              <a:rPr lang="es-MX" sz="1600" i="1" dirty="0" err="1"/>
              <a:t>print</a:t>
            </a:r>
            <a:r>
              <a:rPr lang="es-MX" sz="1600" i="1" dirty="0"/>
              <a:t>(frase[-18]) 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“Q”</a:t>
            </a:r>
          </a:p>
          <a:p>
            <a:pPr marL="0" indent="0"/>
            <a:r>
              <a:rPr lang="es-MX" sz="1600" i="1" dirty="0" err="1"/>
              <a:t>print</a:t>
            </a:r>
            <a:r>
              <a:rPr lang="es-MX" sz="1600" i="1" dirty="0"/>
              <a:t>(frase[12]) 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“m”		</a:t>
            </a:r>
            <a:r>
              <a:rPr lang="es-MX" sz="1600" i="1" dirty="0" err="1"/>
              <a:t>print</a:t>
            </a:r>
            <a:r>
              <a:rPr lang="es-MX" sz="1600" i="1" dirty="0"/>
              <a:t>(frase[-6]) 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“m”</a:t>
            </a:r>
          </a:p>
          <a:p>
            <a:pPr marL="0" indent="0"/>
            <a:endParaRPr lang="es-MX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EFE2F052-9AF2-F300-AA6A-9BF6A876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63" y="2571750"/>
            <a:ext cx="6337673" cy="11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7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20000" y="307254"/>
            <a:ext cx="7704000" cy="389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sz="2800" dirty="0">
                <a:solidFill>
                  <a:schemeClr val="tx1"/>
                </a:solidFill>
              </a:rPr>
              <a:t>Slicing de un string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000" y="896137"/>
            <a:ext cx="7209667" cy="3775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i="1" dirty="0"/>
              <a:t>Además de lo anterior, podemos acceder a secciones de un </a:t>
            </a:r>
            <a:r>
              <a:rPr lang="es-MX" sz="1600" i="1" dirty="0" err="1"/>
              <a:t>string</a:t>
            </a:r>
            <a:r>
              <a:rPr lang="es-MX" sz="1600" i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i="1" dirty="0"/>
              <a:t>Ejemplo</a:t>
            </a:r>
            <a:r>
              <a:rPr lang="es-MX" sz="1600" i="1" dirty="0"/>
              <a:t>: frase = “Quiero un completo”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  <a:p>
            <a:pPr marL="0" indent="0"/>
            <a:r>
              <a:rPr lang="es-MX" sz="1600" i="1" dirty="0"/>
              <a:t>frase[10:16] 	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	“</a:t>
            </a:r>
            <a:r>
              <a:rPr lang="es-MX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comple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”	</a:t>
            </a:r>
          </a:p>
          <a:p>
            <a:pPr marL="0" indent="0"/>
            <a:r>
              <a:rPr lang="es-MX" sz="1600" i="1" dirty="0"/>
              <a:t>frase[10:] 	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	“completo”		</a:t>
            </a:r>
          </a:p>
          <a:p>
            <a:pPr marL="0" indent="0"/>
            <a:r>
              <a:rPr lang="es-MX" sz="1600" i="1" dirty="0"/>
              <a:t>frase[:6] 	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	“Quiero”</a:t>
            </a:r>
          </a:p>
          <a:p>
            <a:pPr marL="0" indent="0"/>
            <a:r>
              <a:rPr lang="es-MX" sz="1600" i="1" dirty="0"/>
              <a:t>frase[-11:] 	</a:t>
            </a:r>
            <a:r>
              <a:rPr lang="es-MX" sz="1600" i="1" dirty="0">
                <a:latin typeface="Calibri" panose="020F0502020204030204" pitchFamily="34" charset="0"/>
                <a:cs typeface="Calibri" panose="020F0502020204030204" pitchFamily="34" charset="0"/>
              </a:rPr>
              <a:t>→  	“un completo”</a:t>
            </a:r>
          </a:p>
          <a:p>
            <a:pPr marL="0" indent="0"/>
            <a:endParaRPr lang="es-MX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endParaRPr lang="es-MX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 i="1" dirty="0"/>
          </a:p>
        </p:txBody>
      </p:sp>
      <p:pic>
        <p:nvPicPr>
          <p:cNvPr id="2" name="table">
            <a:extLst>
              <a:ext uri="{FF2B5EF4-FFF2-40B4-BE49-F238E27FC236}">
                <a16:creationId xmlns:a16="http://schemas.microsoft.com/office/drawing/2014/main" id="{EFE2F052-9AF2-F300-AA6A-9BF6A876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63" y="1829628"/>
            <a:ext cx="6337673" cy="116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0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400" dirty="0">
                <a:solidFill>
                  <a:schemeClr val="tx1"/>
                </a:solidFill>
              </a:rPr>
              <a:t>Consideraciones (1/3): </a:t>
            </a:r>
            <a:r>
              <a:rPr lang="en" sz="2400" dirty="0">
                <a:solidFill>
                  <a:schemeClr val="lt2"/>
                </a:solidFill>
              </a:rPr>
              <a:t>Operadores en strings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Concatenación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“Sumar” dos strings resulta en un nuevo string formado por los sumados:</a:t>
            </a: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Repetición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“Multiplicar” un </a:t>
            </a:r>
            <a:r>
              <a:rPr lang="es-MX" dirty="0" err="1"/>
              <a:t>string</a:t>
            </a:r>
            <a:r>
              <a:rPr lang="es-MX" dirty="0"/>
              <a:t> hace que se repita n veces:</a:t>
            </a:r>
            <a:endParaRPr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Comparación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 operadores relacionales podemos comparar strings: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A7417B-F33F-D899-3E70-EB643FEF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64" y="2837200"/>
            <a:ext cx="2773129" cy="6878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B89826-BA57-15BD-0F5F-732B9C08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260" y="2799395"/>
            <a:ext cx="1409093" cy="7256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D53DD7A-9690-345B-1E36-FFDFF9950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760" y="2769967"/>
            <a:ext cx="1797897" cy="7845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41649" y="462350"/>
            <a:ext cx="8490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400" dirty="0">
                <a:solidFill>
                  <a:schemeClr val="tx1"/>
                </a:solidFill>
              </a:rPr>
              <a:t>Consideraciones (2/3): </a:t>
            </a:r>
            <a:r>
              <a:rPr lang="en" sz="2400" dirty="0">
                <a:solidFill>
                  <a:srgbClr val="FF0000"/>
                </a:solidFill>
              </a:rPr>
              <a:t>Nuevos</a:t>
            </a:r>
            <a:r>
              <a:rPr lang="en" sz="2400" dirty="0">
                <a:solidFill>
                  <a:schemeClr val="tx1"/>
                </a:solidFill>
              </a:rPr>
              <a:t> operadores en strings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l</a:t>
            </a:r>
            <a:r>
              <a:rPr lang="en" dirty="0"/>
              <a:t>en()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760471" y="1201103"/>
            <a:ext cx="3659667" cy="908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la cantidad de elementos en un objeto. En </a:t>
            </a:r>
            <a:r>
              <a:rPr lang="es-MX" dirty="0" err="1"/>
              <a:t>strings</a:t>
            </a:r>
            <a:r>
              <a:rPr lang="es-MX" dirty="0"/>
              <a:t>, nos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sirve para ver el largo</a:t>
            </a:r>
            <a:r>
              <a:rPr lang="en" dirty="0"/>
              <a:t>: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8A6B41-3724-4A1A-D195-D4262B776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38" y="1278225"/>
            <a:ext cx="3100051" cy="572700"/>
          </a:xfrm>
          <a:prstGeom prst="rect">
            <a:avLst/>
          </a:prstGeom>
        </p:spPr>
      </p:pic>
      <p:sp>
        <p:nvSpPr>
          <p:cNvPr id="15" name="Google Shape;296;p33">
            <a:extLst>
              <a:ext uri="{FF2B5EF4-FFF2-40B4-BE49-F238E27FC236}">
                <a16:creationId xmlns:a16="http://schemas.microsoft.com/office/drawing/2014/main" id="{7CC0517C-5B75-5043-8432-C3F609D22E4A}"/>
              </a:ext>
            </a:extLst>
          </p:cNvPr>
          <p:cNvSpPr txBox="1">
            <a:spLocks/>
          </p:cNvSpPr>
          <p:nvPr/>
        </p:nvSpPr>
        <p:spPr>
          <a:xfrm>
            <a:off x="720000" y="2276695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dirty="0"/>
              <a:t>in</a:t>
            </a:r>
          </a:p>
        </p:txBody>
      </p:sp>
      <p:sp>
        <p:nvSpPr>
          <p:cNvPr id="16" name="Google Shape;297;p33">
            <a:extLst>
              <a:ext uri="{FF2B5EF4-FFF2-40B4-BE49-F238E27FC236}">
                <a16:creationId xmlns:a16="http://schemas.microsoft.com/office/drawing/2014/main" id="{1F52D9C8-5C36-8A0F-D5C4-52B4AD3AF5E9}"/>
              </a:ext>
            </a:extLst>
          </p:cNvPr>
          <p:cNvSpPr txBox="1">
            <a:spLocks/>
          </p:cNvSpPr>
          <p:nvPr/>
        </p:nvSpPr>
        <p:spPr>
          <a:xfrm>
            <a:off x="1760472" y="2120861"/>
            <a:ext cx="3480764" cy="66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Sirve para ver si un </a:t>
            </a:r>
            <a:r>
              <a:rPr lang="es-MX" dirty="0" err="1"/>
              <a:t>string</a:t>
            </a:r>
            <a:r>
              <a:rPr lang="es-MX" dirty="0"/>
              <a:t> es parte o está dentro de otro: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11457DA-1755-9D98-C99E-C471D9B23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03" y="2186946"/>
            <a:ext cx="3367027" cy="385345"/>
          </a:xfrm>
          <a:prstGeom prst="rect">
            <a:avLst/>
          </a:prstGeom>
        </p:spPr>
      </p:pic>
      <p:sp>
        <p:nvSpPr>
          <p:cNvPr id="19" name="Google Shape;296;p33">
            <a:extLst>
              <a:ext uri="{FF2B5EF4-FFF2-40B4-BE49-F238E27FC236}">
                <a16:creationId xmlns:a16="http://schemas.microsoft.com/office/drawing/2014/main" id="{79CE6716-1F36-C6F8-6481-09103D7E07C6}"/>
              </a:ext>
            </a:extLst>
          </p:cNvPr>
          <p:cNvSpPr txBox="1">
            <a:spLocks/>
          </p:cNvSpPr>
          <p:nvPr/>
        </p:nvSpPr>
        <p:spPr>
          <a:xfrm>
            <a:off x="488087" y="3091426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MX" dirty="0"/>
              <a:t>.</a:t>
            </a:r>
            <a:r>
              <a:rPr lang="es-CL" dirty="0" err="1"/>
              <a:t>upper</a:t>
            </a:r>
            <a:r>
              <a:rPr lang="es-CL" dirty="0"/>
              <a:t>()</a:t>
            </a:r>
          </a:p>
        </p:txBody>
      </p:sp>
      <p:sp>
        <p:nvSpPr>
          <p:cNvPr id="20" name="Google Shape;297;p33">
            <a:extLst>
              <a:ext uri="{FF2B5EF4-FFF2-40B4-BE49-F238E27FC236}">
                <a16:creationId xmlns:a16="http://schemas.microsoft.com/office/drawing/2014/main" id="{28B3704A-900B-187D-7FFF-7F9A4E04D229}"/>
              </a:ext>
            </a:extLst>
          </p:cNvPr>
          <p:cNvSpPr txBox="1">
            <a:spLocks/>
          </p:cNvSpPr>
          <p:nvPr/>
        </p:nvSpPr>
        <p:spPr>
          <a:xfrm>
            <a:off x="1848600" y="3043076"/>
            <a:ext cx="3480764" cy="4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Transforma un </a:t>
            </a:r>
            <a:r>
              <a:rPr lang="es-MX" dirty="0" err="1"/>
              <a:t>string</a:t>
            </a:r>
            <a:r>
              <a:rPr lang="es-MX" dirty="0"/>
              <a:t> a MAYÚSCULAS: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FA008CC-8438-7F93-BA5D-F8C175E40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138" y="3002821"/>
            <a:ext cx="1561620" cy="444063"/>
          </a:xfrm>
          <a:prstGeom prst="rect">
            <a:avLst/>
          </a:prstGeom>
        </p:spPr>
      </p:pic>
      <p:sp>
        <p:nvSpPr>
          <p:cNvPr id="23" name="Google Shape;296;p33">
            <a:extLst>
              <a:ext uri="{FF2B5EF4-FFF2-40B4-BE49-F238E27FC236}">
                <a16:creationId xmlns:a16="http://schemas.microsoft.com/office/drawing/2014/main" id="{3999B73A-9C43-CC47-AC6F-F7AE7EABD248}"/>
              </a:ext>
            </a:extLst>
          </p:cNvPr>
          <p:cNvSpPr txBox="1">
            <a:spLocks/>
          </p:cNvSpPr>
          <p:nvPr/>
        </p:nvSpPr>
        <p:spPr>
          <a:xfrm>
            <a:off x="488087" y="3821122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MX" dirty="0"/>
              <a:t>.</a:t>
            </a:r>
            <a:r>
              <a:rPr lang="es-CL" dirty="0" err="1"/>
              <a:t>lower</a:t>
            </a:r>
            <a:r>
              <a:rPr lang="es-CL" dirty="0"/>
              <a:t>()</a:t>
            </a:r>
          </a:p>
        </p:txBody>
      </p:sp>
      <p:sp>
        <p:nvSpPr>
          <p:cNvPr id="24" name="Google Shape;297;p33">
            <a:extLst>
              <a:ext uri="{FF2B5EF4-FFF2-40B4-BE49-F238E27FC236}">
                <a16:creationId xmlns:a16="http://schemas.microsoft.com/office/drawing/2014/main" id="{44FC9AC3-2E78-DB7F-7FE7-B018720CAF7A}"/>
              </a:ext>
            </a:extLst>
          </p:cNvPr>
          <p:cNvSpPr txBox="1">
            <a:spLocks/>
          </p:cNvSpPr>
          <p:nvPr/>
        </p:nvSpPr>
        <p:spPr>
          <a:xfrm>
            <a:off x="1872139" y="3758306"/>
            <a:ext cx="3480764" cy="45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Transforma un </a:t>
            </a:r>
            <a:r>
              <a:rPr lang="es-MX" dirty="0" err="1"/>
              <a:t>string</a:t>
            </a:r>
            <a:r>
              <a:rPr lang="es-MX" dirty="0"/>
              <a:t> a minúsculas: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DA51CF3-2C8C-78AC-3960-DB8BCBD717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0138" y="3784307"/>
            <a:ext cx="1765583" cy="4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8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41649" y="279895"/>
            <a:ext cx="8490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400" dirty="0">
                <a:solidFill>
                  <a:schemeClr val="tx1"/>
                </a:solidFill>
              </a:rPr>
              <a:t>Consideraciones (3/3): Código</a:t>
            </a:r>
            <a:r>
              <a:rPr lang="en" sz="2400" dirty="0">
                <a:solidFill>
                  <a:srgbClr val="FF0000"/>
                </a:solidFill>
              </a:rPr>
              <a:t> ASCII… </a:t>
            </a:r>
            <a:r>
              <a:rPr lang="en" sz="2400" dirty="0">
                <a:solidFill>
                  <a:schemeClr val="tx1"/>
                </a:solidFill>
              </a:rPr>
              <a:t>¿Cómo comparar strings?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A221E26-A77A-F071-751D-6AC7815A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027" y="1194311"/>
            <a:ext cx="5125165" cy="3124636"/>
          </a:xfrm>
          <a:prstGeom prst="rect">
            <a:avLst/>
          </a:prstGeom>
        </p:spPr>
      </p:pic>
      <p:sp>
        <p:nvSpPr>
          <p:cNvPr id="11" name="Google Shape;297;p33">
            <a:extLst>
              <a:ext uri="{FF2B5EF4-FFF2-40B4-BE49-F238E27FC236}">
                <a16:creationId xmlns:a16="http://schemas.microsoft.com/office/drawing/2014/main" id="{0AF76803-AF41-4138-5A4A-4A4EE64B0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1649" y="1194311"/>
            <a:ext cx="2864768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i="1" dirty="0"/>
              <a:t>El código ASCII asigna un valor numérico único a cada carácter.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i="1" dirty="0"/>
              <a:t>Con esto podemos comparar </a:t>
            </a:r>
            <a:r>
              <a:rPr lang="es-MX" sz="1400" i="1" dirty="0" err="1"/>
              <a:t>strings</a:t>
            </a:r>
            <a:r>
              <a:rPr lang="es-MX" sz="1400" i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b="1" i="1" dirty="0"/>
              <a:t>¿Cómo acordarse?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i="1" dirty="0"/>
              <a:t>Primero vienen </a:t>
            </a:r>
            <a:r>
              <a:rPr lang="es-MX" sz="1400" i="1" dirty="0">
                <a:solidFill>
                  <a:srgbClr val="0070C0"/>
                </a:solidFill>
              </a:rPr>
              <a:t>números</a:t>
            </a:r>
            <a:r>
              <a:rPr lang="es-MX" sz="1400" i="1" dirty="0"/>
              <a:t>, luego las </a:t>
            </a:r>
            <a:r>
              <a:rPr lang="es-MX" sz="1400" i="1" dirty="0">
                <a:solidFill>
                  <a:srgbClr val="FF0000"/>
                </a:solidFill>
              </a:rPr>
              <a:t>mayúsculas</a:t>
            </a:r>
            <a:r>
              <a:rPr lang="es-MX" sz="1400" i="1" dirty="0"/>
              <a:t> y después las </a:t>
            </a:r>
            <a:r>
              <a:rPr lang="es-MX" sz="1400" i="1" dirty="0">
                <a:solidFill>
                  <a:srgbClr val="00B050"/>
                </a:solidFill>
              </a:rPr>
              <a:t>minúsculas</a:t>
            </a:r>
            <a:endParaRPr lang="es-CL" sz="1400" i="1" dirty="0">
              <a:solidFill>
                <a:srgbClr val="00B050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E0732AB-7E92-F586-74CE-00DC94248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395" y="2259757"/>
            <a:ext cx="114316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4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Recorriendo strings: ciclo while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951570" y="1153617"/>
            <a:ext cx="7411843" cy="2817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i="1" dirty="0"/>
              <a:t>¿Cómo recorrer un </a:t>
            </a:r>
            <a:r>
              <a:rPr lang="es-ES" sz="1800" i="1" dirty="0" err="1"/>
              <a:t>string</a:t>
            </a:r>
            <a:r>
              <a:rPr lang="es-ES" sz="1800" i="1" dirty="0"/>
              <a:t> con un ciclo </a:t>
            </a:r>
            <a:r>
              <a:rPr lang="es-ES" sz="1800" i="1" dirty="0" err="1"/>
              <a:t>while</a:t>
            </a:r>
            <a:r>
              <a:rPr lang="es-ES" sz="1800" i="1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1" dirty="0"/>
              <a:t>Haga un programa que imprima </a:t>
            </a:r>
            <a:r>
              <a:rPr lang="es-ES" sz="1800" b="1" i="1" dirty="0">
                <a:solidFill>
                  <a:schemeClr val="accent1">
                    <a:lumMod val="75000"/>
                  </a:schemeClr>
                </a:solidFill>
              </a:rPr>
              <a:t>solo las consonantes</a:t>
            </a:r>
            <a:r>
              <a:rPr lang="es-ES" sz="1800" b="1" i="1" dirty="0"/>
              <a:t> de un </a:t>
            </a:r>
            <a:r>
              <a:rPr lang="es-ES" sz="1800" b="1" i="1" dirty="0" err="1"/>
              <a:t>string</a:t>
            </a:r>
            <a:r>
              <a:rPr lang="es-ES" sz="1800" b="1" i="1" dirty="0"/>
              <a:t>:</a:t>
            </a:r>
            <a:endParaRPr lang="es-MX" sz="18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8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7CAF44-8C5B-A2B2-96A0-6951B9BA0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8" y="2224888"/>
            <a:ext cx="5701990" cy="250050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6FD01A-F97E-6BB1-FE98-8BD26E47E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150" y="2370878"/>
            <a:ext cx="1104263" cy="22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30771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758</Words>
  <Application>Microsoft Office PowerPoint</Application>
  <PresentationFormat>Presentación en pantalla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Source Code Pro</vt:lpstr>
      <vt:lpstr>Denk One</vt:lpstr>
      <vt:lpstr>Arial</vt:lpstr>
      <vt:lpstr>Calibri</vt:lpstr>
      <vt:lpstr>Quantico</vt:lpstr>
      <vt:lpstr>Fira Sans Extra Condensed</vt:lpstr>
      <vt:lpstr>New Operating System Design Pitch Deck by Slidesgo</vt:lpstr>
      <vt:lpstr>Ayudantía 5: Strings</vt:lpstr>
      <vt:lpstr>Introducción a Strings</vt:lpstr>
      <vt:lpstr>&lt;/ Introducción a Strings</vt:lpstr>
      <vt:lpstr>&lt;/ Estructura de un string</vt:lpstr>
      <vt:lpstr>&lt;/ Slicing de un string</vt:lpstr>
      <vt:lpstr>&lt;/ Consideraciones (1/3): Operadores en strings</vt:lpstr>
      <vt:lpstr>&lt;/ Consideraciones (2/3): Nuevos operadores en strings</vt:lpstr>
      <vt:lpstr>&lt;/ Consideraciones (3/3): Código ASCII… ¿Cómo comparar strings?</vt:lpstr>
      <vt:lpstr>&lt;/ Recorriendo strings: ciclo while</vt:lpstr>
      <vt:lpstr>&lt;/ Recorriendo strings: ciclo for (1/2)</vt:lpstr>
      <vt:lpstr>&lt;/ Recorriendo strings: ciclo for (2/2)</vt:lpstr>
      <vt:lpstr>&lt;/ Ciclo for v/s Ciclo while</vt:lpstr>
      <vt:lpstr>&lt;/ Ejercicio certamen: Robot</vt:lpstr>
      <vt:lpstr>&lt;/ Ejercicio certamen: Robot</vt:lpstr>
      <vt:lpstr>Tarea </vt:lpstr>
      <vt:lpstr>Ayudantía 5: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5: Strings</dc:title>
  <cp:lastModifiedBy>Rolando Rojas Sanfuentes (Alumno)</cp:lastModifiedBy>
  <cp:revision>1</cp:revision>
  <dcterms:modified xsi:type="dcterms:W3CDTF">2023-08-30T16:55:33Z</dcterms:modified>
</cp:coreProperties>
</file>