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308" r:id="rId3"/>
    <p:sldId id="309" r:id="rId4"/>
    <p:sldId id="262" r:id="rId5"/>
    <p:sldId id="297" r:id="rId6"/>
    <p:sldId id="310" r:id="rId7"/>
    <p:sldId id="311" r:id="rId8"/>
    <p:sldId id="312" r:id="rId9"/>
    <p:sldId id="313" r:id="rId10"/>
    <p:sldId id="314" r:id="rId11"/>
    <p:sldId id="315" r:id="rId12"/>
    <p:sldId id="307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Quantico" panose="020B0604020202020204" charset="0"/>
      <p:regular r:id="rId16"/>
      <p:bold r:id="rId17"/>
      <p:italic r:id="rId18"/>
      <p:boldItalic r:id="rId19"/>
    </p:embeddedFont>
    <p:embeddedFont>
      <p:font typeface="Source Code Pro" panose="020B050903040302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772CE-7F54-4A6A-85BC-E3C88A443BBF}" v="2" dt="2024-03-14T15:39:37.912"/>
  </p1510:revLst>
</p1510:revInfo>
</file>

<file path=ppt/tableStyles.xml><?xml version="1.0" encoding="utf-8"?>
<a:tblStyleLst xmlns:a="http://schemas.openxmlformats.org/drawingml/2006/main" def="{60B7438F-FF3B-43AE-AC8F-DDB8B10BA9C3}">
  <a:tblStyle styleId="{60B7438F-FF3B-43AE-AC8F-DDB8B10BA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2BBFD8-AAD1-46F5-B86F-F0DF099F02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o Rojas Sanfuentes (Alumno)" userId="2c56a9b6-e5a8-48f6-bb7c-ce0866612bbb" providerId="ADAL" clId="{918772CE-7F54-4A6A-85BC-E3C88A443BBF}"/>
    <pc:docChg chg="undo redo custSel addSld delSld modSld">
      <pc:chgData name="Rolando Rojas Sanfuentes (Alumno)" userId="2c56a9b6-e5a8-48f6-bb7c-ce0866612bbb" providerId="ADAL" clId="{918772CE-7F54-4A6A-85BC-E3C88A443BBF}" dt="2024-03-14T15:45:33.794" v="502" actId="207"/>
      <pc:docMkLst>
        <pc:docMk/>
      </pc:docMkLst>
      <pc:sldChg chg="del">
        <pc:chgData name="Rolando Rojas Sanfuentes (Alumno)" userId="2c56a9b6-e5a8-48f6-bb7c-ce0866612bbb" providerId="ADAL" clId="{918772CE-7F54-4A6A-85BC-E3C88A443BBF}" dt="2024-03-14T02:48:11.687" v="25" actId="47"/>
        <pc:sldMkLst>
          <pc:docMk/>
          <pc:sldMk cId="1487983035" sldId="301"/>
        </pc:sldMkLst>
      </pc:sldChg>
      <pc:sldChg chg="del">
        <pc:chgData name="Rolando Rojas Sanfuentes (Alumno)" userId="2c56a9b6-e5a8-48f6-bb7c-ce0866612bbb" providerId="ADAL" clId="{918772CE-7F54-4A6A-85BC-E3C88A443BBF}" dt="2024-03-14T02:53:43.816" v="26" actId="47"/>
        <pc:sldMkLst>
          <pc:docMk/>
          <pc:sldMk cId="3942119592" sldId="302"/>
        </pc:sldMkLst>
      </pc:sldChg>
      <pc:sldChg chg="del">
        <pc:chgData name="Rolando Rojas Sanfuentes (Alumno)" userId="2c56a9b6-e5a8-48f6-bb7c-ce0866612bbb" providerId="ADAL" clId="{918772CE-7F54-4A6A-85BC-E3C88A443BBF}" dt="2024-03-14T02:53:45.334" v="28" actId="47"/>
        <pc:sldMkLst>
          <pc:docMk/>
          <pc:sldMk cId="3796183354" sldId="303"/>
        </pc:sldMkLst>
      </pc:sldChg>
      <pc:sldChg chg="del">
        <pc:chgData name="Rolando Rojas Sanfuentes (Alumno)" userId="2c56a9b6-e5a8-48f6-bb7c-ce0866612bbb" providerId="ADAL" clId="{918772CE-7F54-4A6A-85BC-E3C88A443BBF}" dt="2024-03-14T02:53:44.654" v="27" actId="47"/>
        <pc:sldMkLst>
          <pc:docMk/>
          <pc:sldMk cId="2396857616" sldId="304"/>
        </pc:sldMkLst>
      </pc:sldChg>
      <pc:sldChg chg="del">
        <pc:chgData name="Rolando Rojas Sanfuentes (Alumno)" userId="2c56a9b6-e5a8-48f6-bb7c-ce0866612bbb" providerId="ADAL" clId="{918772CE-7F54-4A6A-85BC-E3C88A443BBF}" dt="2024-03-14T02:53:47.129" v="29" actId="47"/>
        <pc:sldMkLst>
          <pc:docMk/>
          <pc:sldMk cId="2478513364" sldId="305"/>
        </pc:sldMkLst>
      </pc:sldChg>
      <pc:sldChg chg="del">
        <pc:chgData name="Rolando Rojas Sanfuentes (Alumno)" userId="2c56a9b6-e5a8-48f6-bb7c-ce0866612bbb" providerId="ADAL" clId="{918772CE-7F54-4A6A-85BC-E3C88A443BBF}" dt="2024-03-14T02:53:48.143" v="30" actId="47"/>
        <pc:sldMkLst>
          <pc:docMk/>
          <pc:sldMk cId="157747977" sldId="306"/>
        </pc:sldMkLst>
      </pc:sldChg>
      <pc:sldChg chg="modSp mod">
        <pc:chgData name="Rolando Rojas Sanfuentes (Alumno)" userId="2c56a9b6-e5a8-48f6-bb7c-ce0866612bbb" providerId="ADAL" clId="{918772CE-7F54-4A6A-85BC-E3C88A443BBF}" dt="2024-03-14T02:54:07.993" v="35"/>
        <pc:sldMkLst>
          <pc:docMk/>
          <pc:sldMk cId="3225199045" sldId="307"/>
        </pc:sldMkLst>
        <pc:spChg chg="mod">
          <ac:chgData name="Rolando Rojas Sanfuentes (Alumno)" userId="2c56a9b6-e5a8-48f6-bb7c-ce0866612bbb" providerId="ADAL" clId="{918772CE-7F54-4A6A-85BC-E3C88A443BBF}" dt="2024-03-14T02:54:07.993" v="35"/>
          <ac:spMkLst>
            <pc:docMk/>
            <pc:sldMk cId="3225199045" sldId="307"/>
            <ac:spMk id="220" creationId="{00000000-0000-0000-0000-000000000000}"/>
          </ac:spMkLst>
        </pc:spChg>
      </pc:sldChg>
      <pc:sldChg chg="addSp delSp modSp mod">
        <pc:chgData name="Rolando Rojas Sanfuentes (Alumno)" userId="2c56a9b6-e5a8-48f6-bb7c-ce0866612bbb" providerId="ADAL" clId="{918772CE-7F54-4A6A-85BC-E3C88A443BBF}" dt="2024-03-14T02:36:17.025" v="24"/>
        <pc:sldMkLst>
          <pc:docMk/>
          <pc:sldMk cId="3877395223" sldId="309"/>
        </pc:sldMkLst>
        <pc:spChg chg="add mod">
          <ac:chgData name="Rolando Rojas Sanfuentes (Alumno)" userId="2c56a9b6-e5a8-48f6-bb7c-ce0866612bbb" providerId="ADAL" clId="{918772CE-7F54-4A6A-85BC-E3C88A443BBF}" dt="2024-03-14T02:36:17.025" v="24"/>
          <ac:spMkLst>
            <pc:docMk/>
            <pc:sldMk cId="3877395223" sldId="309"/>
            <ac:spMk id="2" creationId="{60D5ACA5-1ABF-39B8-1BEF-9ADCACD9A885}"/>
          </ac:spMkLst>
        </pc:spChg>
        <pc:spChg chg="del mod">
          <ac:chgData name="Rolando Rojas Sanfuentes (Alumno)" userId="2c56a9b6-e5a8-48f6-bb7c-ce0866612bbb" providerId="ADAL" clId="{918772CE-7F54-4A6A-85BC-E3C88A443BBF}" dt="2024-03-14T02:36:09.442" v="23" actId="478"/>
          <ac:spMkLst>
            <pc:docMk/>
            <pc:sldMk cId="3877395223" sldId="309"/>
            <ac:spMk id="8" creationId="{1940A1ED-6A96-C7B8-5629-98E352201119}"/>
          </ac:spMkLst>
        </pc:spChg>
      </pc:sldChg>
      <pc:sldChg chg="addSp modSp add mod">
        <pc:chgData name="Rolando Rojas Sanfuentes (Alumno)" userId="2c56a9b6-e5a8-48f6-bb7c-ce0866612bbb" providerId="ADAL" clId="{918772CE-7F54-4A6A-85BC-E3C88A443BBF}" dt="2024-03-14T15:45:33.794" v="502" actId="207"/>
        <pc:sldMkLst>
          <pc:docMk/>
          <pc:sldMk cId="3711051326" sldId="315"/>
        </pc:sldMkLst>
        <pc:spChg chg="mod">
          <ac:chgData name="Rolando Rojas Sanfuentes (Alumno)" userId="2c56a9b6-e5a8-48f6-bb7c-ce0866612bbb" providerId="ADAL" clId="{918772CE-7F54-4A6A-85BC-E3C88A443BBF}" dt="2024-03-14T15:45:33.794" v="502" actId="207"/>
          <ac:spMkLst>
            <pc:docMk/>
            <pc:sldMk cId="3711051326" sldId="315"/>
            <ac:spMk id="18" creationId="{579E2DEC-D7D1-233C-7A37-1F84D8BAE883}"/>
          </ac:spMkLst>
        </pc:spChg>
        <pc:spChg chg="mod">
          <ac:chgData name="Rolando Rojas Sanfuentes (Alumno)" userId="2c56a9b6-e5a8-48f6-bb7c-ce0866612bbb" providerId="ADAL" clId="{918772CE-7F54-4A6A-85BC-E3C88A443BBF}" dt="2024-03-14T15:41:05.813" v="73" actId="20577"/>
          <ac:spMkLst>
            <pc:docMk/>
            <pc:sldMk cId="3711051326" sldId="315"/>
            <ac:spMk id="290" creationId="{D60F8E88-BA5E-F74E-53F7-D82181F23356}"/>
          </ac:spMkLst>
        </pc:spChg>
        <pc:picChg chg="add mod">
          <ac:chgData name="Rolando Rojas Sanfuentes (Alumno)" userId="2c56a9b6-e5a8-48f6-bb7c-ce0866612bbb" providerId="ADAL" clId="{918772CE-7F54-4A6A-85BC-E3C88A443BBF}" dt="2024-03-14T15:42:10.759" v="86" actId="1076"/>
          <ac:picMkLst>
            <pc:docMk/>
            <pc:sldMk cId="3711051326" sldId="315"/>
            <ac:picMk id="3" creationId="{92FA3279-2846-F658-9329-A5F93F334767}"/>
          </ac:picMkLst>
        </pc:picChg>
      </pc:sldChg>
    </pc:docChg>
  </pc:docChgLst>
  <pc:docChgLst>
    <pc:chgData name="Rolando Rojas Sanfuentes (Alumno)" userId="2c56a9b6-e5a8-48f6-bb7c-ce0866612bbb" providerId="ADAL" clId="{B720B74A-E55C-449E-AD8F-4C2DD7466075}"/>
    <pc:docChg chg="undo custSel addSld delSld modSld sldOrd">
      <pc:chgData name="Rolando Rojas Sanfuentes (Alumno)" userId="2c56a9b6-e5a8-48f6-bb7c-ce0866612bbb" providerId="ADAL" clId="{B720B74A-E55C-449E-AD8F-4C2DD7466075}" dt="2024-02-28T17:28:50.136" v="3121" actId="2696"/>
      <pc:docMkLst>
        <pc:docMk/>
      </pc:docMkLst>
      <pc:sldChg chg="modSp mod">
        <pc:chgData name="Rolando Rojas Sanfuentes (Alumno)" userId="2c56a9b6-e5a8-48f6-bb7c-ce0866612bbb" providerId="ADAL" clId="{B720B74A-E55C-449E-AD8F-4C2DD7466075}" dt="2024-02-28T14:31:25.319" v="26" actId="14100"/>
        <pc:sldMkLst>
          <pc:docMk/>
          <pc:sldMk cId="0" sldId="256"/>
        </pc:sldMkLst>
        <pc:spChg chg="mod">
          <ac:chgData name="Rolando Rojas Sanfuentes (Alumno)" userId="2c56a9b6-e5a8-48f6-bb7c-ce0866612bbb" providerId="ADAL" clId="{B720B74A-E55C-449E-AD8F-4C2DD7466075}" dt="2024-02-28T14:31:25.319" v="26" actId="14100"/>
          <ac:spMkLst>
            <pc:docMk/>
            <pc:sldMk cId="0" sldId="256"/>
            <ac:spMk id="220" creationId="{00000000-0000-0000-0000-000000000000}"/>
          </ac:spMkLst>
        </pc:spChg>
      </pc:sldChg>
      <pc:sldChg chg="del">
        <pc:chgData name="Rolando Rojas Sanfuentes (Alumno)" userId="2c56a9b6-e5a8-48f6-bb7c-ce0866612bbb" providerId="ADAL" clId="{B720B74A-E55C-449E-AD8F-4C2DD7466075}" dt="2024-02-28T15:34:18.079" v="1603" actId="47"/>
        <pc:sldMkLst>
          <pc:docMk/>
          <pc:sldMk cId="0" sldId="258"/>
        </pc:sldMkLst>
      </pc:sldChg>
      <pc:sldChg chg="addSp delSp modSp mod">
        <pc:chgData name="Rolando Rojas Sanfuentes (Alumno)" userId="2c56a9b6-e5a8-48f6-bb7c-ce0866612bbb" providerId="ADAL" clId="{B720B74A-E55C-449E-AD8F-4C2DD7466075}" dt="2024-02-28T14:58:14.941" v="551" actId="1076"/>
        <pc:sldMkLst>
          <pc:docMk/>
          <pc:sldMk cId="0" sldId="262"/>
        </pc:sldMkLst>
        <pc:spChg chg="add del mod">
          <ac:chgData name="Rolando Rojas Sanfuentes (Alumno)" userId="2c56a9b6-e5a8-48f6-bb7c-ce0866612bbb" providerId="ADAL" clId="{B720B74A-E55C-449E-AD8F-4C2DD7466075}" dt="2024-02-28T14:32:32.951" v="91" actId="478"/>
          <ac:spMkLst>
            <pc:docMk/>
            <pc:sldMk cId="0" sldId="262"/>
            <ac:spMk id="3" creationId="{9FB2CB3C-807D-8114-2888-628FF44600B5}"/>
          </ac:spMkLst>
        </pc:spChg>
        <pc:spChg chg="add del mod">
          <ac:chgData name="Rolando Rojas Sanfuentes (Alumno)" userId="2c56a9b6-e5a8-48f6-bb7c-ce0866612bbb" providerId="ADAL" clId="{B720B74A-E55C-449E-AD8F-4C2DD7466075}" dt="2024-02-28T14:32:37.229" v="93" actId="478"/>
          <ac:spMkLst>
            <pc:docMk/>
            <pc:sldMk cId="0" sldId="262"/>
            <ac:spMk id="5" creationId="{B8FD8E9C-E345-7945-8EC1-5E28F663D1F8}"/>
          </ac:spMkLst>
        </pc:spChg>
        <pc:spChg chg="add del mod">
          <ac:chgData name="Rolando Rojas Sanfuentes (Alumno)" userId="2c56a9b6-e5a8-48f6-bb7c-ce0866612bbb" providerId="ADAL" clId="{B720B74A-E55C-449E-AD8F-4C2DD7466075}" dt="2024-02-28T14:32:40.603" v="95" actId="478"/>
          <ac:spMkLst>
            <pc:docMk/>
            <pc:sldMk cId="0" sldId="262"/>
            <ac:spMk id="7" creationId="{938790C5-5A3D-AF2B-A869-A47F98FC5A9B}"/>
          </ac:spMkLst>
        </pc:spChg>
        <pc:spChg chg="add del mod">
          <ac:chgData name="Rolando Rojas Sanfuentes (Alumno)" userId="2c56a9b6-e5a8-48f6-bb7c-ce0866612bbb" providerId="ADAL" clId="{B720B74A-E55C-449E-AD8F-4C2DD7466075}" dt="2024-02-28T14:32:42.863" v="97" actId="478"/>
          <ac:spMkLst>
            <pc:docMk/>
            <pc:sldMk cId="0" sldId="262"/>
            <ac:spMk id="9" creationId="{B6E30465-3CC6-6648-CDCB-34CE155AA26D}"/>
          </ac:spMkLst>
        </pc:spChg>
        <pc:spChg chg="add del mod">
          <ac:chgData name="Rolando Rojas Sanfuentes (Alumno)" userId="2c56a9b6-e5a8-48f6-bb7c-ce0866612bbb" providerId="ADAL" clId="{B720B74A-E55C-449E-AD8F-4C2DD7466075}" dt="2024-02-28T14:33:03.278" v="100" actId="478"/>
          <ac:spMkLst>
            <pc:docMk/>
            <pc:sldMk cId="0" sldId="262"/>
            <ac:spMk id="11" creationId="{625E1337-359C-2416-0CBA-C98D682DAB6B}"/>
          </ac:spMkLst>
        </pc:spChg>
        <pc:spChg chg="add del mod">
          <ac:chgData name="Rolando Rojas Sanfuentes (Alumno)" userId="2c56a9b6-e5a8-48f6-bb7c-ce0866612bbb" providerId="ADAL" clId="{B720B74A-E55C-449E-AD8F-4C2DD7466075}" dt="2024-02-28T14:34:06.727" v="114" actId="478"/>
          <ac:spMkLst>
            <pc:docMk/>
            <pc:sldMk cId="0" sldId="262"/>
            <ac:spMk id="15" creationId="{BA3CA6E8-6D93-8B86-1CE4-96112947BB62}"/>
          </ac:spMkLst>
        </pc:spChg>
        <pc:spChg chg="add mod">
          <ac:chgData name="Rolando Rojas Sanfuentes (Alumno)" userId="2c56a9b6-e5a8-48f6-bb7c-ce0866612bbb" providerId="ADAL" clId="{B720B74A-E55C-449E-AD8F-4C2DD7466075}" dt="2024-02-28T14:37:28.106" v="191" actId="1076"/>
          <ac:spMkLst>
            <pc:docMk/>
            <pc:sldMk cId="0" sldId="262"/>
            <ac:spMk id="16" creationId="{6C1A4975-7A1A-D5B0-69BB-700B67E0169A}"/>
          </ac:spMkLst>
        </pc:spChg>
        <pc:spChg chg="add mod">
          <ac:chgData name="Rolando Rojas Sanfuentes (Alumno)" userId="2c56a9b6-e5a8-48f6-bb7c-ce0866612bbb" providerId="ADAL" clId="{B720B74A-E55C-449E-AD8F-4C2DD7466075}" dt="2024-02-28T14:57:16.885" v="532" actId="1076"/>
          <ac:spMkLst>
            <pc:docMk/>
            <pc:sldMk cId="0" sldId="262"/>
            <ac:spMk id="17" creationId="{9CBCE5FF-BFC1-E169-7D60-B0A872460E41}"/>
          </ac:spMkLst>
        </pc:spChg>
        <pc:spChg chg="add mod">
          <ac:chgData name="Rolando Rojas Sanfuentes (Alumno)" userId="2c56a9b6-e5a8-48f6-bb7c-ce0866612bbb" providerId="ADAL" clId="{B720B74A-E55C-449E-AD8F-4C2DD7466075}" dt="2024-02-28T14:58:14.941" v="551" actId="1076"/>
          <ac:spMkLst>
            <pc:docMk/>
            <pc:sldMk cId="0" sldId="262"/>
            <ac:spMk id="18" creationId="{DA75612B-9D38-84EF-8F9D-F93C9579B8E5}"/>
          </ac:spMkLst>
        </pc:spChg>
        <pc:spChg chg="add mod">
          <ac:chgData name="Rolando Rojas Sanfuentes (Alumno)" userId="2c56a9b6-e5a8-48f6-bb7c-ce0866612bbb" providerId="ADAL" clId="{B720B74A-E55C-449E-AD8F-4C2DD7466075}" dt="2024-02-28T14:58:03.579" v="548" actId="1076"/>
          <ac:spMkLst>
            <pc:docMk/>
            <pc:sldMk cId="0" sldId="262"/>
            <ac:spMk id="19" creationId="{145B51DB-61AF-E42F-BB46-9805DD6A81BF}"/>
          </ac:spMkLst>
        </pc:spChg>
        <pc:spChg chg="add mod">
          <ac:chgData name="Rolando Rojas Sanfuentes (Alumno)" userId="2c56a9b6-e5a8-48f6-bb7c-ce0866612bbb" providerId="ADAL" clId="{B720B74A-E55C-449E-AD8F-4C2DD7466075}" dt="2024-02-28T14:57:59.080" v="545" actId="1076"/>
          <ac:spMkLst>
            <pc:docMk/>
            <pc:sldMk cId="0" sldId="262"/>
            <ac:spMk id="20" creationId="{0F889EE5-F966-747B-DC02-374307B9ECD5}"/>
          </ac:spMkLst>
        </pc:spChg>
        <pc:spChg chg="add mod">
          <ac:chgData name="Rolando Rojas Sanfuentes (Alumno)" userId="2c56a9b6-e5a8-48f6-bb7c-ce0866612bbb" providerId="ADAL" clId="{B720B74A-E55C-449E-AD8F-4C2DD7466075}" dt="2024-02-28T14:57:18.944" v="533" actId="1076"/>
          <ac:spMkLst>
            <pc:docMk/>
            <pc:sldMk cId="0" sldId="262"/>
            <ac:spMk id="21" creationId="{82DC42F0-4FC9-BE23-A044-23472399DADD}"/>
          </ac:spMkLst>
        </pc:spChg>
        <pc:spChg chg="add mod">
          <ac:chgData name="Rolando Rojas Sanfuentes (Alumno)" userId="2c56a9b6-e5a8-48f6-bb7c-ce0866612bbb" providerId="ADAL" clId="{B720B74A-E55C-449E-AD8F-4C2DD7466075}" dt="2024-02-28T14:58:00.814" v="546" actId="1076"/>
          <ac:spMkLst>
            <pc:docMk/>
            <pc:sldMk cId="0" sldId="262"/>
            <ac:spMk id="22" creationId="{D61334A0-F11D-FD06-0609-CD44B73D79F8}"/>
          </ac:spMkLst>
        </pc:spChg>
        <pc:spChg chg="add mod">
          <ac:chgData name="Rolando Rojas Sanfuentes (Alumno)" userId="2c56a9b6-e5a8-48f6-bb7c-ce0866612bbb" providerId="ADAL" clId="{B720B74A-E55C-449E-AD8F-4C2DD7466075}" dt="2024-02-28T14:58:12.117" v="549" actId="688"/>
          <ac:spMkLst>
            <pc:docMk/>
            <pc:sldMk cId="0" sldId="262"/>
            <ac:spMk id="23" creationId="{160C36A6-257C-C33C-3FA3-166EDB3B5ABA}"/>
          </ac:spMkLst>
        </pc:spChg>
        <pc:spChg chg="del mod">
          <ac:chgData name="Rolando Rojas Sanfuentes (Alumno)" userId="2c56a9b6-e5a8-48f6-bb7c-ce0866612bbb" providerId="ADAL" clId="{B720B74A-E55C-449E-AD8F-4C2DD7466075}" dt="2024-02-28T14:33:01.576" v="99" actId="478"/>
          <ac:spMkLst>
            <pc:docMk/>
            <pc:sldMk cId="0" sldId="262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B720B74A-E55C-449E-AD8F-4C2DD7466075}" dt="2024-02-28T14:50:38.361" v="193" actId="1076"/>
          <ac:spMkLst>
            <pc:docMk/>
            <pc:sldMk cId="0" sldId="262"/>
            <ac:spMk id="296" creationId="{00000000-0000-0000-0000-000000000000}"/>
          </ac:spMkLst>
        </pc:spChg>
        <pc:spChg chg="del">
          <ac:chgData name="Rolando Rojas Sanfuentes (Alumno)" userId="2c56a9b6-e5a8-48f6-bb7c-ce0866612bbb" providerId="ADAL" clId="{B720B74A-E55C-449E-AD8F-4C2DD7466075}" dt="2024-02-28T14:34:05.325" v="113" actId="478"/>
          <ac:spMkLst>
            <pc:docMk/>
            <pc:sldMk cId="0" sldId="262"/>
            <ac:spMk id="297" creationId="{00000000-0000-0000-0000-000000000000}"/>
          </ac:spMkLst>
        </pc:spChg>
        <pc:spChg chg="del">
          <ac:chgData name="Rolando Rojas Sanfuentes (Alumno)" userId="2c56a9b6-e5a8-48f6-bb7c-ce0866612bbb" providerId="ADAL" clId="{B720B74A-E55C-449E-AD8F-4C2DD7466075}" dt="2024-02-28T14:32:39.011" v="94" actId="478"/>
          <ac:spMkLst>
            <pc:docMk/>
            <pc:sldMk cId="0" sldId="262"/>
            <ac:spMk id="298" creationId="{00000000-0000-0000-0000-000000000000}"/>
          </ac:spMkLst>
        </pc:spChg>
        <pc:spChg chg="del">
          <ac:chgData name="Rolando Rojas Sanfuentes (Alumno)" userId="2c56a9b6-e5a8-48f6-bb7c-ce0866612bbb" providerId="ADAL" clId="{B720B74A-E55C-449E-AD8F-4C2DD7466075}" dt="2024-02-28T14:32:42.042" v="96" actId="478"/>
          <ac:spMkLst>
            <pc:docMk/>
            <pc:sldMk cId="0" sldId="262"/>
            <ac:spMk id="299" creationId="{00000000-0000-0000-0000-000000000000}"/>
          </ac:spMkLst>
        </pc:spChg>
        <pc:spChg chg="del">
          <ac:chgData name="Rolando Rojas Sanfuentes (Alumno)" userId="2c56a9b6-e5a8-48f6-bb7c-ce0866612bbb" providerId="ADAL" clId="{B720B74A-E55C-449E-AD8F-4C2DD7466075}" dt="2024-02-28T14:32:34.485" v="92" actId="478"/>
          <ac:spMkLst>
            <pc:docMk/>
            <pc:sldMk cId="0" sldId="262"/>
            <ac:spMk id="300" creationId="{00000000-0000-0000-0000-000000000000}"/>
          </ac:spMkLst>
        </pc:spChg>
        <pc:spChg chg="del">
          <ac:chgData name="Rolando Rojas Sanfuentes (Alumno)" userId="2c56a9b6-e5a8-48f6-bb7c-ce0866612bbb" providerId="ADAL" clId="{B720B74A-E55C-449E-AD8F-4C2DD7466075}" dt="2024-02-28T14:32:31.555" v="90" actId="478"/>
          <ac:spMkLst>
            <pc:docMk/>
            <pc:sldMk cId="0" sldId="262"/>
            <ac:spMk id="301" creationId="{00000000-0000-0000-0000-000000000000}"/>
          </ac:spMkLst>
        </pc:spChg>
        <pc:spChg chg="del">
          <ac:chgData name="Rolando Rojas Sanfuentes (Alumno)" userId="2c56a9b6-e5a8-48f6-bb7c-ce0866612bbb" providerId="ADAL" clId="{B720B74A-E55C-449E-AD8F-4C2DD7466075}" dt="2024-02-28T14:50:43.833" v="194" actId="478"/>
          <ac:spMkLst>
            <pc:docMk/>
            <pc:sldMk cId="0" sldId="262"/>
            <ac:spMk id="302" creationId="{00000000-0000-0000-0000-000000000000}"/>
          </ac:spMkLst>
        </pc:spChg>
        <pc:picChg chg="add mod">
          <ac:chgData name="Rolando Rojas Sanfuentes (Alumno)" userId="2c56a9b6-e5a8-48f6-bb7c-ce0866612bbb" providerId="ADAL" clId="{B720B74A-E55C-449E-AD8F-4C2DD7466075}" dt="2024-02-28T14:37:13.485" v="189" actId="1076"/>
          <ac:picMkLst>
            <pc:docMk/>
            <pc:sldMk cId="0" sldId="262"/>
            <ac:picMk id="13" creationId="{91937FD7-0C69-CE6C-CEEE-6BBDE45E7A5B}"/>
          </ac:picMkLst>
        </pc:picChg>
      </pc:sldChg>
      <pc:sldChg chg="addSp delSp modSp mod">
        <pc:chgData name="Rolando Rojas Sanfuentes (Alumno)" userId="2c56a9b6-e5a8-48f6-bb7c-ce0866612bbb" providerId="ADAL" clId="{B720B74A-E55C-449E-AD8F-4C2DD7466075}" dt="2024-02-28T15:29:17.131" v="1228" actId="20577"/>
        <pc:sldMkLst>
          <pc:docMk/>
          <pc:sldMk cId="3268944110" sldId="297"/>
        </pc:sldMkLst>
        <pc:spChg chg="add mod">
          <ac:chgData name="Rolando Rojas Sanfuentes (Alumno)" userId="2c56a9b6-e5a8-48f6-bb7c-ce0866612bbb" providerId="ADAL" clId="{B720B74A-E55C-449E-AD8F-4C2DD7466075}" dt="2024-02-28T14:54:43.551" v="502"/>
          <ac:spMkLst>
            <pc:docMk/>
            <pc:sldMk cId="3268944110" sldId="297"/>
            <ac:spMk id="2" creationId="{8C592C5E-E294-5817-1192-C22AB7FA24F5}"/>
          </ac:spMkLst>
        </pc:spChg>
        <pc:spChg chg="add mod">
          <ac:chgData name="Rolando Rojas Sanfuentes (Alumno)" userId="2c56a9b6-e5a8-48f6-bb7c-ce0866612bbb" providerId="ADAL" clId="{B720B74A-E55C-449E-AD8F-4C2DD7466075}" dt="2024-02-28T15:09:53.248" v="821" actId="1076"/>
          <ac:spMkLst>
            <pc:docMk/>
            <pc:sldMk cId="3268944110" sldId="297"/>
            <ac:spMk id="3" creationId="{278E54A9-730E-21CF-A7EF-F565307BEF98}"/>
          </ac:spMkLst>
        </pc:spChg>
        <pc:spChg chg="add mod">
          <ac:chgData name="Rolando Rojas Sanfuentes (Alumno)" userId="2c56a9b6-e5a8-48f6-bb7c-ce0866612bbb" providerId="ADAL" clId="{B720B74A-E55C-449E-AD8F-4C2DD7466075}" dt="2024-02-28T15:09:50.200" v="820" actId="1076"/>
          <ac:spMkLst>
            <pc:docMk/>
            <pc:sldMk cId="3268944110" sldId="297"/>
            <ac:spMk id="4" creationId="{828E0E58-43DF-B1EC-50AE-9D3EF2A5902E}"/>
          </ac:spMkLst>
        </pc:spChg>
        <pc:spChg chg="mod">
          <ac:chgData name="Rolando Rojas Sanfuentes (Alumno)" userId="2c56a9b6-e5a8-48f6-bb7c-ce0866612bbb" providerId="ADAL" clId="{B720B74A-E55C-449E-AD8F-4C2DD7466075}" dt="2024-02-28T14:55:25.559" v="511" actId="20577"/>
          <ac:spMkLst>
            <pc:docMk/>
            <pc:sldMk cId="3268944110" sldId="297"/>
            <ac:spMk id="285" creationId="{00000000-0000-0000-0000-000000000000}"/>
          </ac:spMkLst>
        </pc:spChg>
        <pc:spChg chg="mod">
          <ac:chgData name="Rolando Rojas Sanfuentes (Alumno)" userId="2c56a9b6-e5a8-48f6-bb7c-ce0866612bbb" providerId="ADAL" clId="{B720B74A-E55C-449E-AD8F-4C2DD7466075}" dt="2024-02-28T15:07:49.932" v="800" actId="1076"/>
          <ac:spMkLst>
            <pc:docMk/>
            <pc:sldMk cId="3268944110" sldId="297"/>
            <ac:spMk id="286" creationId="{00000000-0000-0000-0000-000000000000}"/>
          </ac:spMkLst>
        </pc:spChg>
        <pc:spChg chg="mod">
          <ac:chgData name="Rolando Rojas Sanfuentes (Alumno)" userId="2c56a9b6-e5a8-48f6-bb7c-ce0866612bbb" providerId="ADAL" clId="{B720B74A-E55C-449E-AD8F-4C2DD7466075}" dt="2024-02-28T15:07:47.161" v="799" actId="14100"/>
          <ac:spMkLst>
            <pc:docMk/>
            <pc:sldMk cId="3268944110" sldId="297"/>
            <ac:spMk id="287" creationId="{00000000-0000-0000-0000-000000000000}"/>
          </ac:spMkLst>
        </pc:spChg>
        <pc:spChg chg="mod">
          <ac:chgData name="Rolando Rojas Sanfuentes (Alumno)" userId="2c56a9b6-e5a8-48f6-bb7c-ce0866612bbb" providerId="ADAL" clId="{B720B74A-E55C-449E-AD8F-4C2DD7466075}" dt="2024-02-28T15:08:49.441" v="811" actId="14100"/>
          <ac:spMkLst>
            <pc:docMk/>
            <pc:sldMk cId="3268944110" sldId="297"/>
            <ac:spMk id="288" creationId="{00000000-0000-0000-0000-000000000000}"/>
          </ac:spMkLst>
        </pc:spChg>
        <pc:spChg chg="add del mod">
          <ac:chgData name="Rolando Rojas Sanfuentes (Alumno)" userId="2c56a9b6-e5a8-48f6-bb7c-ce0866612bbb" providerId="ADAL" clId="{B720B74A-E55C-449E-AD8F-4C2DD7466075}" dt="2024-02-28T15:29:17.131" v="1228" actId="20577"/>
          <ac:spMkLst>
            <pc:docMk/>
            <pc:sldMk cId="3268944110" sldId="297"/>
            <ac:spMk id="290" creationId="{00000000-0000-0000-0000-000000000000}"/>
          </ac:spMkLst>
        </pc:spChg>
        <pc:picChg chg="add mod">
          <ac:chgData name="Rolando Rojas Sanfuentes (Alumno)" userId="2c56a9b6-e5a8-48f6-bb7c-ce0866612bbb" providerId="ADAL" clId="{B720B74A-E55C-449E-AD8F-4C2DD7466075}" dt="2024-02-28T15:08:42.558" v="810" actId="1076"/>
          <ac:picMkLst>
            <pc:docMk/>
            <pc:sldMk cId="3268944110" sldId="297"/>
            <ac:picMk id="6" creationId="{D578ACC3-D0C0-671B-C59C-EC91D84F06FA}"/>
          </ac:picMkLst>
        </pc:picChg>
        <pc:picChg chg="add mod">
          <ac:chgData name="Rolando Rojas Sanfuentes (Alumno)" userId="2c56a9b6-e5a8-48f6-bb7c-ce0866612bbb" providerId="ADAL" clId="{B720B74A-E55C-449E-AD8F-4C2DD7466075}" dt="2024-02-28T15:09:14.996" v="819" actId="1076"/>
          <ac:picMkLst>
            <pc:docMk/>
            <pc:sldMk cId="3268944110" sldId="297"/>
            <ac:picMk id="8" creationId="{F9FC6390-43D2-8BC3-EBB7-D009FA76649B}"/>
          </ac:picMkLst>
        </pc:picChg>
      </pc:sldChg>
      <pc:sldChg chg="del">
        <pc:chgData name="Rolando Rojas Sanfuentes (Alumno)" userId="2c56a9b6-e5a8-48f6-bb7c-ce0866612bbb" providerId="ADAL" clId="{B720B74A-E55C-449E-AD8F-4C2DD7466075}" dt="2024-02-28T15:35:02.449" v="1606" actId="47"/>
        <pc:sldMkLst>
          <pc:docMk/>
          <pc:sldMk cId="667118255" sldId="298"/>
        </pc:sldMkLst>
      </pc:sldChg>
      <pc:sldChg chg="del">
        <pc:chgData name="Rolando Rojas Sanfuentes (Alumno)" userId="2c56a9b6-e5a8-48f6-bb7c-ce0866612bbb" providerId="ADAL" clId="{B720B74A-E55C-449E-AD8F-4C2DD7466075}" dt="2024-02-28T15:35:04.629" v="1607" actId="47"/>
        <pc:sldMkLst>
          <pc:docMk/>
          <pc:sldMk cId="151209248" sldId="299"/>
        </pc:sldMkLst>
      </pc:sldChg>
      <pc:sldChg chg="del">
        <pc:chgData name="Rolando Rojas Sanfuentes (Alumno)" userId="2c56a9b6-e5a8-48f6-bb7c-ce0866612bbb" providerId="ADAL" clId="{B720B74A-E55C-449E-AD8F-4C2DD7466075}" dt="2024-02-28T17:28:50.136" v="3121" actId="2696"/>
        <pc:sldMkLst>
          <pc:docMk/>
          <pc:sldMk cId="103750050" sldId="300"/>
        </pc:sldMkLst>
      </pc:sldChg>
      <pc:sldChg chg="addSp delSp modSp new mod ord">
        <pc:chgData name="Rolando Rojas Sanfuentes (Alumno)" userId="2c56a9b6-e5a8-48f6-bb7c-ce0866612bbb" providerId="ADAL" clId="{B720B74A-E55C-449E-AD8F-4C2DD7466075}" dt="2024-02-28T15:11:35.792" v="855" actId="1076"/>
        <pc:sldMkLst>
          <pc:docMk/>
          <pc:sldMk cId="3222385641" sldId="308"/>
        </pc:sldMkLst>
        <pc:spChg chg="del">
          <ac:chgData name="Rolando Rojas Sanfuentes (Alumno)" userId="2c56a9b6-e5a8-48f6-bb7c-ce0866612bbb" providerId="ADAL" clId="{B720B74A-E55C-449E-AD8F-4C2DD7466075}" dt="2024-02-28T15:10:38.763" v="838" actId="478"/>
          <ac:spMkLst>
            <pc:docMk/>
            <pc:sldMk cId="3222385641" sldId="308"/>
            <ac:spMk id="2" creationId="{E860952D-B885-746B-EBCE-F1DA135171B5}"/>
          </ac:spMkLst>
        </pc:spChg>
        <pc:spChg chg="del">
          <ac:chgData name="Rolando Rojas Sanfuentes (Alumno)" userId="2c56a9b6-e5a8-48f6-bb7c-ce0866612bbb" providerId="ADAL" clId="{B720B74A-E55C-449E-AD8F-4C2DD7466075}" dt="2024-02-28T15:10:40.158" v="839" actId="478"/>
          <ac:spMkLst>
            <pc:docMk/>
            <pc:sldMk cId="3222385641" sldId="308"/>
            <ac:spMk id="3" creationId="{C6949C3D-E22D-00BB-D3FD-ECBC80FD3509}"/>
          </ac:spMkLst>
        </pc:spChg>
        <pc:spChg chg="del">
          <ac:chgData name="Rolando Rojas Sanfuentes (Alumno)" userId="2c56a9b6-e5a8-48f6-bb7c-ce0866612bbb" providerId="ADAL" clId="{B720B74A-E55C-449E-AD8F-4C2DD7466075}" dt="2024-02-28T15:10:41.637" v="840" actId="478"/>
          <ac:spMkLst>
            <pc:docMk/>
            <pc:sldMk cId="3222385641" sldId="308"/>
            <ac:spMk id="4" creationId="{353074A9-49BB-2349-2BF6-3F4FADEE3AC5}"/>
          </ac:spMkLst>
        </pc:spChg>
        <pc:spChg chg="del">
          <ac:chgData name="Rolando Rojas Sanfuentes (Alumno)" userId="2c56a9b6-e5a8-48f6-bb7c-ce0866612bbb" providerId="ADAL" clId="{B720B74A-E55C-449E-AD8F-4C2DD7466075}" dt="2024-02-28T15:10:42.666" v="841" actId="478"/>
          <ac:spMkLst>
            <pc:docMk/>
            <pc:sldMk cId="3222385641" sldId="308"/>
            <ac:spMk id="5" creationId="{6D31EAC5-DBB0-EA18-0D5A-D8DB1933AA00}"/>
          </ac:spMkLst>
        </pc:spChg>
        <pc:spChg chg="del">
          <ac:chgData name="Rolando Rojas Sanfuentes (Alumno)" userId="2c56a9b6-e5a8-48f6-bb7c-ce0866612bbb" providerId="ADAL" clId="{B720B74A-E55C-449E-AD8F-4C2DD7466075}" dt="2024-02-28T15:10:45.211" v="842" actId="478"/>
          <ac:spMkLst>
            <pc:docMk/>
            <pc:sldMk cId="3222385641" sldId="308"/>
            <ac:spMk id="6" creationId="{67563AFE-9A72-F66D-2AF8-5418C0DC8683}"/>
          </ac:spMkLst>
        </pc:spChg>
        <pc:spChg chg="del">
          <ac:chgData name="Rolando Rojas Sanfuentes (Alumno)" userId="2c56a9b6-e5a8-48f6-bb7c-ce0866612bbb" providerId="ADAL" clId="{B720B74A-E55C-449E-AD8F-4C2DD7466075}" dt="2024-02-28T15:10:59.316" v="846" actId="478"/>
          <ac:spMkLst>
            <pc:docMk/>
            <pc:sldMk cId="3222385641" sldId="308"/>
            <ac:spMk id="7" creationId="{362B6D57-AF63-EFA4-443A-FFD6A3B1C51C}"/>
          </ac:spMkLst>
        </pc:spChg>
        <pc:spChg chg="mod">
          <ac:chgData name="Rolando Rojas Sanfuentes (Alumno)" userId="2c56a9b6-e5a8-48f6-bb7c-ce0866612bbb" providerId="ADAL" clId="{B720B74A-E55C-449E-AD8F-4C2DD7466075}" dt="2024-02-28T15:11:35.792" v="855" actId="1076"/>
          <ac:spMkLst>
            <pc:docMk/>
            <pc:sldMk cId="3222385641" sldId="308"/>
            <ac:spMk id="8" creationId="{87D5906D-9401-57E8-C922-3AE5BAE81824}"/>
          </ac:spMkLst>
        </pc:spChg>
        <pc:picChg chg="add mod">
          <ac:chgData name="Rolando Rojas Sanfuentes (Alumno)" userId="2c56a9b6-e5a8-48f6-bb7c-ce0866612bbb" providerId="ADAL" clId="{B720B74A-E55C-449E-AD8F-4C2DD7466075}" dt="2024-02-28T15:11:30.483" v="854" actId="1076"/>
          <ac:picMkLst>
            <pc:docMk/>
            <pc:sldMk cId="3222385641" sldId="308"/>
            <ac:picMk id="10" creationId="{44ABD119-5BC3-73FB-4ED0-CB4ED3B27DE6}"/>
          </ac:picMkLst>
        </pc:picChg>
      </pc:sldChg>
      <pc:sldChg chg="addSp modSp add mod">
        <pc:chgData name="Rolando Rojas Sanfuentes (Alumno)" userId="2c56a9b6-e5a8-48f6-bb7c-ce0866612bbb" providerId="ADAL" clId="{B720B74A-E55C-449E-AD8F-4C2DD7466075}" dt="2024-02-28T15:18:17.744" v="908" actId="1076"/>
        <pc:sldMkLst>
          <pc:docMk/>
          <pc:sldMk cId="3877395223" sldId="309"/>
        </pc:sldMkLst>
        <pc:spChg chg="mod">
          <ac:chgData name="Rolando Rojas Sanfuentes (Alumno)" userId="2c56a9b6-e5a8-48f6-bb7c-ce0866612bbb" providerId="ADAL" clId="{B720B74A-E55C-449E-AD8F-4C2DD7466075}" dt="2024-02-28T15:12:28.741" v="891" actId="1076"/>
          <ac:spMkLst>
            <pc:docMk/>
            <pc:sldMk cId="3877395223" sldId="309"/>
            <ac:spMk id="8" creationId="{1940A1ED-6A96-C7B8-5629-98E352201119}"/>
          </ac:spMkLst>
        </pc:spChg>
        <pc:picChg chg="add mod">
          <ac:chgData name="Rolando Rojas Sanfuentes (Alumno)" userId="2c56a9b6-e5a8-48f6-bb7c-ce0866612bbb" providerId="ADAL" clId="{B720B74A-E55C-449E-AD8F-4C2DD7466075}" dt="2024-02-28T15:18:17.744" v="908" actId="1076"/>
          <ac:picMkLst>
            <pc:docMk/>
            <pc:sldMk cId="3877395223" sldId="309"/>
            <ac:picMk id="3" creationId="{AA2293D9-169D-78F3-77E7-2E0746F18704}"/>
          </ac:picMkLst>
        </pc:picChg>
        <pc:picChg chg="mod">
          <ac:chgData name="Rolando Rojas Sanfuentes (Alumno)" userId="2c56a9b6-e5a8-48f6-bb7c-ce0866612bbb" providerId="ADAL" clId="{B720B74A-E55C-449E-AD8F-4C2DD7466075}" dt="2024-02-28T15:17:50.797" v="897" actId="1076"/>
          <ac:picMkLst>
            <pc:docMk/>
            <pc:sldMk cId="3877395223" sldId="309"/>
            <ac:picMk id="10" creationId="{C6545712-0BC5-A3E4-C75B-F74903E234DF}"/>
          </ac:picMkLst>
        </pc:picChg>
      </pc:sldChg>
      <pc:sldChg chg="addSp delSp modSp add mod">
        <pc:chgData name="Rolando Rojas Sanfuentes (Alumno)" userId="2c56a9b6-e5a8-48f6-bb7c-ce0866612bbb" providerId="ADAL" clId="{B720B74A-E55C-449E-AD8F-4C2DD7466075}" dt="2024-02-28T15:31:39.302" v="1339" actId="1076"/>
        <pc:sldMkLst>
          <pc:docMk/>
          <pc:sldMk cId="3646904306" sldId="310"/>
        </pc:sldMkLst>
        <pc:spChg chg="mod">
          <ac:chgData name="Rolando Rojas Sanfuentes (Alumno)" userId="2c56a9b6-e5a8-48f6-bb7c-ce0866612bbb" providerId="ADAL" clId="{B720B74A-E55C-449E-AD8F-4C2DD7466075}" dt="2024-02-28T15:30:21.328" v="1245" actId="20577"/>
          <ac:spMkLst>
            <pc:docMk/>
            <pc:sldMk cId="3646904306" sldId="310"/>
            <ac:spMk id="3" creationId="{F7426AF0-4B0C-408E-79D8-FC76EAB7A26C}"/>
          </ac:spMkLst>
        </pc:spChg>
        <pc:spChg chg="mod">
          <ac:chgData name="Rolando Rojas Sanfuentes (Alumno)" userId="2c56a9b6-e5a8-48f6-bb7c-ce0866612bbb" providerId="ADAL" clId="{B720B74A-E55C-449E-AD8F-4C2DD7466075}" dt="2024-02-28T15:31:33.760" v="1335" actId="14100"/>
          <ac:spMkLst>
            <pc:docMk/>
            <pc:sldMk cId="3646904306" sldId="310"/>
            <ac:spMk id="4" creationId="{ABB527A1-65EE-88E1-46BF-5E92C5FF8785}"/>
          </ac:spMkLst>
        </pc:spChg>
        <pc:spChg chg="mod">
          <ac:chgData name="Rolando Rojas Sanfuentes (Alumno)" userId="2c56a9b6-e5a8-48f6-bb7c-ce0866612bbb" providerId="ADAL" clId="{B720B74A-E55C-449E-AD8F-4C2DD7466075}" dt="2024-02-28T15:29:23.979" v="1229" actId="1076"/>
          <ac:spMkLst>
            <pc:docMk/>
            <pc:sldMk cId="3646904306" sldId="310"/>
            <ac:spMk id="285" creationId="{E25E39D8-84A2-CA03-8E95-0E1DC0063A84}"/>
          </ac:spMkLst>
        </pc:spChg>
        <pc:spChg chg="mod">
          <ac:chgData name="Rolando Rojas Sanfuentes (Alumno)" userId="2c56a9b6-e5a8-48f6-bb7c-ce0866612bbb" providerId="ADAL" clId="{B720B74A-E55C-449E-AD8F-4C2DD7466075}" dt="2024-02-28T15:29:25.913" v="1230" actId="1076"/>
          <ac:spMkLst>
            <pc:docMk/>
            <pc:sldMk cId="3646904306" sldId="310"/>
            <ac:spMk id="286" creationId="{81D66458-1ACE-8FBB-FA2D-99053FA16E9E}"/>
          </ac:spMkLst>
        </pc:spChg>
        <pc:spChg chg="mod">
          <ac:chgData name="Rolando Rojas Sanfuentes (Alumno)" userId="2c56a9b6-e5a8-48f6-bb7c-ce0866612bbb" providerId="ADAL" clId="{B720B74A-E55C-449E-AD8F-4C2DD7466075}" dt="2024-02-28T15:26:11.979" v="1053" actId="114"/>
          <ac:spMkLst>
            <pc:docMk/>
            <pc:sldMk cId="3646904306" sldId="310"/>
            <ac:spMk id="287" creationId="{CFD1E86D-635B-4498-BE87-7F19B5C3E072}"/>
          </ac:spMkLst>
        </pc:spChg>
        <pc:spChg chg="mod">
          <ac:chgData name="Rolando Rojas Sanfuentes (Alumno)" userId="2c56a9b6-e5a8-48f6-bb7c-ce0866612bbb" providerId="ADAL" clId="{B720B74A-E55C-449E-AD8F-4C2DD7466075}" dt="2024-02-28T15:27:29.295" v="1222" actId="14100"/>
          <ac:spMkLst>
            <pc:docMk/>
            <pc:sldMk cId="3646904306" sldId="310"/>
            <ac:spMk id="288" creationId="{4102AFC5-7581-7735-07DB-F969A8AC5DD4}"/>
          </ac:spMkLst>
        </pc:spChg>
        <pc:spChg chg="mod">
          <ac:chgData name="Rolando Rojas Sanfuentes (Alumno)" userId="2c56a9b6-e5a8-48f6-bb7c-ce0866612bbb" providerId="ADAL" clId="{B720B74A-E55C-449E-AD8F-4C2DD7466075}" dt="2024-02-28T15:29:12.836" v="1226" actId="20577"/>
          <ac:spMkLst>
            <pc:docMk/>
            <pc:sldMk cId="3646904306" sldId="310"/>
            <ac:spMk id="290" creationId="{4DE5AEA6-EA71-A241-DBAA-1FD04FFF6E76}"/>
          </ac:spMkLst>
        </pc:spChg>
        <pc:picChg chg="add mod">
          <ac:chgData name="Rolando Rojas Sanfuentes (Alumno)" userId="2c56a9b6-e5a8-48f6-bb7c-ce0866612bbb" providerId="ADAL" clId="{B720B74A-E55C-449E-AD8F-4C2DD7466075}" dt="2024-02-28T15:31:39.302" v="1339" actId="1076"/>
          <ac:picMkLst>
            <pc:docMk/>
            <pc:sldMk cId="3646904306" sldId="310"/>
            <ac:picMk id="5" creationId="{8E20E511-9C27-44FA-9B83-854152710C1B}"/>
          </ac:picMkLst>
        </pc:picChg>
        <pc:picChg chg="del">
          <ac:chgData name="Rolando Rojas Sanfuentes (Alumno)" userId="2c56a9b6-e5a8-48f6-bb7c-ce0866612bbb" providerId="ADAL" clId="{B720B74A-E55C-449E-AD8F-4C2DD7466075}" dt="2024-02-28T15:25:27.254" v="913" actId="478"/>
          <ac:picMkLst>
            <pc:docMk/>
            <pc:sldMk cId="3646904306" sldId="310"/>
            <ac:picMk id="6" creationId="{10F244D1-0496-9DD0-7095-B5F6926DD929}"/>
          </ac:picMkLst>
        </pc:picChg>
        <pc:picChg chg="del">
          <ac:chgData name="Rolando Rojas Sanfuentes (Alumno)" userId="2c56a9b6-e5a8-48f6-bb7c-ce0866612bbb" providerId="ADAL" clId="{B720B74A-E55C-449E-AD8F-4C2DD7466075}" dt="2024-02-28T15:25:28.003" v="914" actId="478"/>
          <ac:picMkLst>
            <pc:docMk/>
            <pc:sldMk cId="3646904306" sldId="310"/>
            <ac:picMk id="8" creationId="{9670CDA8-230A-950D-465D-CE64074850AE}"/>
          </ac:picMkLst>
        </pc:picChg>
      </pc:sldChg>
      <pc:sldChg chg="new del">
        <pc:chgData name="Rolando Rojas Sanfuentes (Alumno)" userId="2c56a9b6-e5a8-48f6-bb7c-ce0866612bbb" providerId="ADAL" clId="{B720B74A-E55C-449E-AD8F-4C2DD7466075}" dt="2024-02-28T15:32:00.073" v="1341" actId="47"/>
        <pc:sldMkLst>
          <pc:docMk/>
          <pc:sldMk cId="3888855730" sldId="311"/>
        </pc:sldMkLst>
      </pc:sldChg>
      <pc:sldChg chg="delSp modSp add mod">
        <pc:chgData name="Rolando Rojas Sanfuentes (Alumno)" userId="2c56a9b6-e5a8-48f6-bb7c-ce0866612bbb" providerId="ADAL" clId="{B720B74A-E55C-449E-AD8F-4C2DD7466075}" dt="2024-02-28T15:34:52.792" v="1605" actId="478"/>
        <pc:sldMkLst>
          <pc:docMk/>
          <pc:sldMk cId="4031857360" sldId="311"/>
        </pc:sldMkLst>
        <pc:spChg chg="del">
          <ac:chgData name="Rolando Rojas Sanfuentes (Alumno)" userId="2c56a9b6-e5a8-48f6-bb7c-ce0866612bbb" providerId="ADAL" clId="{B720B74A-E55C-449E-AD8F-4C2DD7466075}" dt="2024-02-28T15:34:51.598" v="1604" actId="478"/>
          <ac:spMkLst>
            <pc:docMk/>
            <pc:sldMk cId="4031857360" sldId="311"/>
            <ac:spMk id="3" creationId="{6C33A7B0-A8DB-3E4B-E069-10CEA9945014}"/>
          </ac:spMkLst>
        </pc:spChg>
        <pc:spChg chg="del">
          <ac:chgData name="Rolando Rojas Sanfuentes (Alumno)" userId="2c56a9b6-e5a8-48f6-bb7c-ce0866612bbb" providerId="ADAL" clId="{B720B74A-E55C-449E-AD8F-4C2DD7466075}" dt="2024-02-28T15:34:52.792" v="1605" actId="478"/>
          <ac:spMkLst>
            <pc:docMk/>
            <pc:sldMk cId="4031857360" sldId="311"/>
            <ac:spMk id="4" creationId="{1E425948-5CFD-BD36-C174-632CF21D3404}"/>
          </ac:spMkLst>
        </pc:spChg>
        <pc:spChg chg="mod">
          <ac:chgData name="Rolando Rojas Sanfuentes (Alumno)" userId="2c56a9b6-e5a8-48f6-bb7c-ce0866612bbb" providerId="ADAL" clId="{B720B74A-E55C-449E-AD8F-4C2DD7466075}" dt="2024-02-28T15:32:28.584" v="1347" actId="20577"/>
          <ac:spMkLst>
            <pc:docMk/>
            <pc:sldMk cId="4031857360" sldId="311"/>
            <ac:spMk id="285" creationId="{FDF55C4E-B336-9105-232E-94C379C2CC58}"/>
          </ac:spMkLst>
        </pc:spChg>
        <pc:spChg chg="mod">
          <ac:chgData name="Rolando Rojas Sanfuentes (Alumno)" userId="2c56a9b6-e5a8-48f6-bb7c-ce0866612bbb" providerId="ADAL" clId="{B720B74A-E55C-449E-AD8F-4C2DD7466075}" dt="2024-02-28T15:33:05.952" v="1481" actId="20577"/>
          <ac:spMkLst>
            <pc:docMk/>
            <pc:sldMk cId="4031857360" sldId="311"/>
            <ac:spMk id="286" creationId="{6E544DC9-C489-886E-6FAB-0CA536AC6EAD}"/>
          </ac:spMkLst>
        </pc:spChg>
        <pc:spChg chg="mod">
          <ac:chgData name="Rolando Rojas Sanfuentes (Alumno)" userId="2c56a9b6-e5a8-48f6-bb7c-ce0866612bbb" providerId="ADAL" clId="{B720B74A-E55C-449E-AD8F-4C2DD7466075}" dt="2024-02-28T15:32:58.502" v="1475" actId="5793"/>
          <ac:spMkLst>
            <pc:docMk/>
            <pc:sldMk cId="4031857360" sldId="311"/>
            <ac:spMk id="287" creationId="{1EF71F7A-B21F-1C4B-28BE-12A28BFE8B83}"/>
          </ac:spMkLst>
        </pc:spChg>
        <pc:spChg chg="mod">
          <ac:chgData name="Rolando Rojas Sanfuentes (Alumno)" userId="2c56a9b6-e5a8-48f6-bb7c-ce0866612bbb" providerId="ADAL" clId="{B720B74A-E55C-449E-AD8F-4C2DD7466075}" dt="2024-02-28T15:33:56.389" v="1601" actId="20577"/>
          <ac:spMkLst>
            <pc:docMk/>
            <pc:sldMk cId="4031857360" sldId="311"/>
            <ac:spMk id="288" creationId="{F76597DB-6166-2D39-27A3-6B579B1EFA63}"/>
          </ac:spMkLst>
        </pc:spChg>
        <pc:spChg chg="mod">
          <ac:chgData name="Rolando Rojas Sanfuentes (Alumno)" userId="2c56a9b6-e5a8-48f6-bb7c-ce0866612bbb" providerId="ADAL" clId="{B720B74A-E55C-449E-AD8F-4C2DD7466075}" dt="2024-02-28T15:32:05.282" v="1343" actId="20577"/>
          <ac:spMkLst>
            <pc:docMk/>
            <pc:sldMk cId="4031857360" sldId="311"/>
            <ac:spMk id="290" creationId="{304205DB-6126-B484-D0FC-EE3BB13B2CD1}"/>
          </ac:spMkLst>
        </pc:spChg>
        <pc:picChg chg="del">
          <ac:chgData name="Rolando Rojas Sanfuentes (Alumno)" userId="2c56a9b6-e5a8-48f6-bb7c-ce0866612bbb" providerId="ADAL" clId="{B720B74A-E55C-449E-AD8F-4C2DD7466075}" dt="2024-02-28T15:33:59.199" v="1602" actId="478"/>
          <ac:picMkLst>
            <pc:docMk/>
            <pc:sldMk cId="4031857360" sldId="311"/>
            <ac:picMk id="5" creationId="{FB433D3C-2101-0871-8FFD-6D1A56F6A915}"/>
          </ac:picMkLst>
        </pc:picChg>
      </pc:sldChg>
      <pc:sldChg chg="addSp delSp modSp add mod">
        <pc:chgData name="Rolando Rojas Sanfuentes (Alumno)" userId="2c56a9b6-e5a8-48f6-bb7c-ce0866612bbb" providerId="ADAL" clId="{B720B74A-E55C-449E-AD8F-4C2DD7466075}" dt="2024-02-28T15:55:12.984" v="2285" actId="1076"/>
        <pc:sldMkLst>
          <pc:docMk/>
          <pc:sldMk cId="1780063624" sldId="312"/>
        </pc:sldMkLst>
        <pc:spChg chg="mod">
          <ac:chgData name="Rolando Rojas Sanfuentes (Alumno)" userId="2c56a9b6-e5a8-48f6-bb7c-ce0866612bbb" providerId="ADAL" clId="{B720B74A-E55C-449E-AD8F-4C2DD7466075}" dt="2024-02-28T15:55:03.714" v="2282" actId="1076"/>
          <ac:spMkLst>
            <pc:docMk/>
            <pc:sldMk cId="1780063624" sldId="312"/>
            <ac:spMk id="3" creationId="{719FD73B-9427-553F-66E6-E456CE1FF63E}"/>
          </ac:spMkLst>
        </pc:spChg>
        <pc:spChg chg="del">
          <ac:chgData name="Rolando Rojas Sanfuentes (Alumno)" userId="2c56a9b6-e5a8-48f6-bb7c-ce0866612bbb" providerId="ADAL" clId="{B720B74A-E55C-449E-AD8F-4C2DD7466075}" dt="2024-02-28T15:36:18.228" v="1654" actId="478"/>
          <ac:spMkLst>
            <pc:docMk/>
            <pc:sldMk cId="1780063624" sldId="312"/>
            <ac:spMk id="4" creationId="{21AAD6D8-4936-2F5D-388C-1FB094FCB411}"/>
          </ac:spMkLst>
        </pc:spChg>
        <pc:spChg chg="add del mod">
          <ac:chgData name="Rolando Rojas Sanfuentes (Alumno)" userId="2c56a9b6-e5a8-48f6-bb7c-ce0866612bbb" providerId="ADAL" clId="{B720B74A-E55C-449E-AD8F-4C2DD7466075}" dt="2024-02-28T15:36:17.187" v="1653" actId="478"/>
          <ac:spMkLst>
            <pc:docMk/>
            <pc:sldMk cId="1780063624" sldId="312"/>
            <ac:spMk id="6" creationId="{D59DB9C3-BB22-CDD8-37DD-AB6849111947}"/>
          </ac:spMkLst>
        </pc:spChg>
        <pc:spChg chg="add del mod">
          <ac:chgData name="Rolando Rojas Sanfuentes (Alumno)" userId="2c56a9b6-e5a8-48f6-bb7c-ce0866612bbb" providerId="ADAL" clId="{B720B74A-E55C-449E-AD8F-4C2DD7466075}" dt="2024-02-28T15:36:16.199" v="1652" actId="478"/>
          <ac:spMkLst>
            <pc:docMk/>
            <pc:sldMk cId="1780063624" sldId="312"/>
            <ac:spMk id="8" creationId="{35D811AE-2436-647B-F6D8-BF0C60B9EC22}"/>
          </ac:spMkLst>
        </pc:spChg>
        <pc:spChg chg="add mod">
          <ac:chgData name="Rolando Rojas Sanfuentes (Alumno)" userId="2c56a9b6-e5a8-48f6-bb7c-ce0866612bbb" providerId="ADAL" clId="{B720B74A-E55C-449E-AD8F-4C2DD7466075}" dt="2024-02-28T15:55:03.714" v="2282" actId="1076"/>
          <ac:spMkLst>
            <pc:docMk/>
            <pc:sldMk cId="1780063624" sldId="312"/>
            <ac:spMk id="9" creationId="{3E8A23A6-0725-9D55-94D1-FEE54B5180B5}"/>
          </ac:spMkLst>
        </pc:spChg>
        <pc:spChg chg="add mod">
          <ac:chgData name="Rolando Rojas Sanfuentes (Alumno)" userId="2c56a9b6-e5a8-48f6-bb7c-ce0866612bbb" providerId="ADAL" clId="{B720B74A-E55C-449E-AD8F-4C2DD7466075}" dt="2024-02-28T15:55:03.714" v="2282" actId="1076"/>
          <ac:spMkLst>
            <pc:docMk/>
            <pc:sldMk cId="1780063624" sldId="312"/>
            <ac:spMk id="10" creationId="{A3E4BB82-75B4-1EC5-6DBE-223265804B77}"/>
          </ac:spMkLst>
        </pc:spChg>
        <pc:spChg chg="add mod">
          <ac:chgData name="Rolando Rojas Sanfuentes (Alumno)" userId="2c56a9b6-e5a8-48f6-bb7c-ce0866612bbb" providerId="ADAL" clId="{B720B74A-E55C-449E-AD8F-4C2DD7466075}" dt="2024-02-28T15:55:03.714" v="2282" actId="1076"/>
          <ac:spMkLst>
            <pc:docMk/>
            <pc:sldMk cId="1780063624" sldId="312"/>
            <ac:spMk id="13" creationId="{4A5E9011-A1D8-6F86-66E9-4185EF50FB7B}"/>
          </ac:spMkLst>
        </pc:spChg>
        <pc:spChg chg="add mod">
          <ac:chgData name="Rolando Rojas Sanfuentes (Alumno)" userId="2c56a9b6-e5a8-48f6-bb7c-ce0866612bbb" providerId="ADAL" clId="{B720B74A-E55C-449E-AD8F-4C2DD7466075}" dt="2024-02-28T15:55:03.714" v="2282" actId="1076"/>
          <ac:spMkLst>
            <pc:docMk/>
            <pc:sldMk cId="1780063624" sldId="312"/>
            <ac:spMk id="14" creationId="{7DE3A00C-AFF9-B86F-D6E1-0BA40C0F8D1E}"/>
          </ac:spMkLst>
        </pc:spChg>
        <pc:spChg chg="add mod">
          <ac:chgData name="Rolando Rojas Sanfuentes (Alumno)" userId="2c56a9b6-e5a8-48f6-bb7c-ce0866612bbb" providerId="ADAL" clId="{B720B74A-E55C-449E-AD8F-4C2DD7466075}" dt="2024-02-28T15:55:03.714" v="2282" actId="1076"/>
          <ac:spMkLst>
            <pc:docMk/>
            <pc:sldMk cId="1780063624" sldId="312"/>
            <ac:spMk id="15" creationId="{B14E7C69-F675-F37A-A887-8A3E9CC16CE0}"/>
          </ac:spMkLst>
        </pc:spChg>
        <pc:spChg chg="add mod">
          <ac:chgData name="Rolando Rojas Sanfuentes (Alumno)" userId="2c56a9b6-e5a8-48f6-bb7c-ce0866612bbb" providerId="ADAL" clId="{B720B74A-E55C-449E-AD8F-4C2DD7466075}" dt="2024-02-28T15:55:03.714" v="2282" actId="1076"/>
          <ac:spMkLst>
            <pc:docMk/>
            <pc:sldMk cId="1780063624" sldId="312"/>
            <ac:spMk id="16" creationId="{00AFBDC0-A8E9-A2F2-8BC8-2597773D36B3}"/>
          </ac:spMkLst>
        </pc:spChg>
        <pc:spChg chg="add mod">
          <ac:chgData name="Rolando Rojas Sanfuentes (Alumno)" userId="2c56a9b6-e5a8-48f6-bb7c-ce0866612bbb" providerId="ADAL" clId="{B720B74A-E55C-449E-AD8F-4C2DD7466075}" dt="2024-02-28T15:55:03.714" v="2282" actId="1076"/>
          <ac:spMkLst>
            <pc:docMk/>
            <pc:sldMk cId="1780063624" sldId="312"/>
            <ac:spMk id="17" creationId="{E59CDFA6-CA77-FF4A-549C-BC2394AD06CB}"/>
          </ac:spMkLst>
        </pc:spChg>
        <pc:spChg chg="add mod">
          <ac:chgData name="Rolando Rojas Sanfuentes (Alumno)" userId="2c56a9b6-e5a8-48f6-bb7c-ce0866612bbb" providerId="ADAL" clId="{B720B74A-E55C-449E-AD8F-4C2DD7466075}" dt="2024-02-28T15:47:44.989" v="1979" actId="14100"/>
          <ac:spMkLst>
            <pc:docMk/>
            <pc:sldMk cId="1780063624" sldId="312"/>
            <ac:spMk id="18" creationId="{3ED09CA0-C918-CA69-A961-929EAF1C6471}"/>
          </ac:spMkLst>
        </pc:spChg>
        <pc:spChg chg="add mod">
          <ac:chgData name="Rolando Rojas Sanfuentes (Alumno)" userId="2c56a9b6-e5a8-48f6-bb7c-ce0866612bbb" providerId="ADAL" clId="{B720B74A-E55C-449E-AD8F-4C2DD7466075}" dt="2024-02-28T15:55:12.984" v="2285" actId="1076"/>
          <ac:spMkLst>
            <pc:docMk/>
            <pc:sldMk cId="1780063624" sldId="312"/>
            <ac:spMk id="19" creationId="{45429C7C-D399-ECC3-48F9-A9B692FA51BC}"/>
          </ac:spMkLst>
        </pc:spChg>
        <pc:spChg chg="mod">
          <ac:chgData name="Rolando Rojas Sanfuentes (Alumno)" userId="2c56a9b6-e5a8-48f6-bb7c-ce0866612bbb" providerId="ADAL" clId="{B720B74A-E55C-449E-AD8F-4C2DD7466075}" dt="2024-02-28T15:55:03.714" v="2282" actId="1076"/>
          <ac:spMkLst>
            <pc:docMk/>
            <pc:sldMk cId="1780063624" sldId="312"/>
            <ac:spMk id="285" creationId="{3B884FEB-2327-61B1-821A-A36E2AD59281}"/>
          </ac:spMkLst>
        </pc:spChg>
        <pc:spChg chg="mod">
          <ac:chgData name="Rolando Rojas Sanfuentes (Alumno)" userId="2c56a9b6-e5a8-48f6-bb7c-ce0866612bbb" providerId="ADAL" clId="{B720B74A-E55C-449E-AD8F-4C2DD7466075}" dt="2024-02-28T15:55:03.714" v="2282" actId="1076"/>
          <ac:spMkLst>
            <pc:docMk/>
            <pc:sldMk cId="1780063624" sldId="312"/>
            <ac:spMk id="286" creationId="{4F854E05-8C92-BA1C-724D-563AB7E06DD5}"/>
          </ac:spMkLst>
        </pc:spChg>
        <pc:spChg chg="del">
          <ac:chgData name="Rolando Rojas Sanfuentes (Alumno)" userId="2c56a9b6-e5a8-48f6-bb7c-ce0866612bbb" providerId="ADAL" clId="{B720B74A-E55C-449E-AD8F-4C2DD7466075}" dt="2024-02-28T15:36:04.836" v="1649" actId="478"/>
          <ac:spMkLst>
            <pc:docMk/>
            <pc:sldMk cId="1780063624" sldId="312"/>
            <ac:spMk id="287" creationId="{77B9F555-B135-269B-623A-9F51262A9B67}"/>
          </ac:spMkLst>
        </pc:spChg>
        <pc:spChg chg="del">
          <ac:chgData name="Rolando Rojas Sanfuentes (Alumno)" userId="2c56a9b6-e5a8-48f6-bb7c-ce0866612bbb" providerId="ADAL" clId="{B720B74A-E55C-449E-AD8F-4C2DD7466075}" dt="2024-02-28T15:36:14.659" v="1651" actId="478"/>
          <ac:spMkLst>
            <pc:docMk/>
            <pc:sldMk cId="1780063624" sldId="312"/>
            <ac:spMk id="288" creationId="{4B0DC5B5-D716-FE2E-61F3-EAA31600DAE5}"/>
          </ac:spMkLst>
        </pc:spChg>
        <pc:spChg chg="mod">
          <ac:chgData name="Rolando Rojas Sanfuentes (Alumno)" userId="2c56a9b6-e5a8-48f6-bb7c-ce0866612bbb" providerId="ADAL" clId="{B720B74A-E55C-449E-AD8F-4C2DD7466075}" dt="2024-02-28T15:54:50.492" v="2279" actId="404"/>
          <ac:spMkLst>
            <pc:docMk/>
            <pc:sldMk cId="1780063624" sldId="312"/>
            <ac:spMk id="290" creationId="{7826926B-B7A0-B371-AE6E-B5684C8619A2}"/>
          </ac:spMkLst>
        </pc:spChg>
        <pc:picChg chg="del">
          <ac:chgData name="Rolando Rojas Sanfuentes (Alumno)" userId="2c56a9b6-e5a8-48f6-bb7c-ce0866612bbb" providerId="ADAL" clId="{B720B74A-E55C-449E-AD8F-4C2DD7466075}" dt="2024-02-28T15:37:05.912" v="1678" actId="478"/>
          <ac:picMkLst>
            <pc:docMk/>
            <pc:sldMk cId="1780063624" sldId="312"/>
            <ac:picMk id="5" creationId="{5D0A56FD-8BCB-55B5-796E-966F463D1BF2}"/>
          </ac:picMkLst>
        </pc:picChg>
        <pc:picChg chg="add mod">
          <ac:chgData name="Rolando Rojas Sanfuentes (Alumno)" userId="2c56a9b6-e5a8-48f6-bb7c-ce0866612bbb" providerId="ADAL" clId="{B720B74A-E55C-449E-AD8F-4C2DD7466075}" dt="2024-02-28T15:55:05.106" v="2283" actId="1076"/>
          <ac:picMkLst>
            <pc:docMk/>
            <pc:sldMk cId="1780063624" sldId="312"/>
            <ac:picMk id="12" creationId="{0B04C56A-D1E9-29DB-2B88-600AB9426732}"/>
          </ac:picMkLst>
        </pc:picChg>
      </pc:sldChg>
      <pc:sldChg chg="addSp delSp modSp add mod ord">
        <pc:chgData name="Rolando Rojas Sanfuentes (Alumno)" userId="2c56a9b6-e5a8-48f6-bb7c-ce0866612bbb" providerId="ADAL" clId="{B720B74A-E55C-449E-AD8F-4C2DD7466075}" dt="2024-02-28T15:57:31.878" v="2408" actId="20577"/>
        <pc:sldMkLst>
          <pc:docMk/>
          <pc:sldMk cId="2549163521" sldId="313"/>
        </pc:sldMkLst>
        <pc:spChg chg="del">
          <ac:chgData name="Rolando Rojas Sanfuentes (Alumno)" userId="2c56a9b6-e5a8-48f6-bb7c-ce0866612bbb" providerId="ADAL" clId="{B720B74A-E55C-449E-AD8F-4C2DD7466075}" dt="2024-02-28T15:51:36.271" v="2016" actId="478"/>
          <ac:spMkLst>
            <pc:docMk/>
            <pc:sldMk cId="2549163521" sldId="313"/>
            <ac:spMk id="3" creationId="{EB723F5A-9EBC-7D2D-483E-2AADF0794B90}"/>
          </ac:spMkLst>
        </pc:spChg>
        <pc:spChg chg="add del mod">
          <ac:chgData name="Rolando Rojas Sanfuentes (Alumno)" userId="2c56a9b6-e5a8-48f6-bb7c-ce0866612bbb" providerId="ADAL" clId="{B720B74A-E55C-449E-AD8F-4C2DD7466075}" dt="2024-02-28T15:51:42.415" v="2020" actId="478"/>
          <ac:spMkLst>
            <pc:docMk/>
            <pc:sldMk cId="2549163521" sldId="313"/>
            <ac:spMk id="4" creationId="{C65AE53E-46B8-6F13-7176-CC34F9BBD371}"/>
          </ac:spMkLst>
        </pc:spChg>
        <pc:spChg chg="add del mod">
          <ac:chgData name="Rolando Rojas Sanfuentes (Alumno)" userId="2c56a9b6-e5a8-48f6-bb7c-ce0866612bbb" providerId="ADAL" clId="{B720B74A-E55C-449E-AD8F-4C2DD7466075}" dt="2024-02-28T15:51:47.425" v="2023" actId="478"/>
          <ac:spMkLst>
            <pc:docMk/>
            <pc:sldMk cId="2549163521" sldId="313"/>
            <ac:spMk id="6" creationId="{EAF45A4D-8E83-0ABE-12F8-9332AD8CF3AA}"/>
          </ac:spMkLst>
        </pc:spChg>
        <pc:spChg chg="add del mod">
          <ac:chgData name="Rolando Rojas Sanfuentes (Alumno)" userId="2c56a9b6-e5a8-48f6-bb7c-ce0866612bbb" providerId="ADAL" clId="{B720B74A-E55C-449E-AD8F-4C2DD7466075}" dt="2024-02-28T15:56:06.695" v="2287" actId="478"/>
          <ac:spMkLst>
            <pc:docMk/>
            <pc:sldMk cId="2549163521" sldId="313"/>
            <ac:spMk id="7" creationId="{DADE5985-9FC8-70DD-A076-4FB3A4592A02}"/>
          </ac:spMkLst>
        </pc:spChg>
        <pc:spChg chg="del">
          <ac:chgData name="Rolando Rojas Sanfuentes (Alumno)" userId="2c56a9b6-e5a8-48f6-bb7c-ce0866612bbb" providerId="ADAL" clId="{B720B74A-E55C-449E-AD8F-4C2DD7466075}" dt="2024-02-28T15:51:32.845" v="2014" actId="478"/>
          <ac:spMkLst>
            <pc:docMk/>
            <pc:sldMk cId="2549163521" sldId="313"/>
            <ac:spMk id="9" creationId="{3A07839E-29A2-19FF-FCF1-1296E575A7BD}"/>
          </ac:spMkLst>
        </pc:spChg>
        <pc:spChg chg="del">
          <ac:chgData name="Rolando Rojas Sanfuentes (Alumno)" userId="2c56a9b6-e5a8-48f6-bb7c-ce0866612bbb" providerId="ADAL" clId="{B720B74A-E55C-449E-AD8F-4C2DD7466075}" dt="2024-02-28T15:51:31.548" v="2013" actId="478"/>
          <ac:spMkLst>
            <pc:docMk/>
            <pc:sldMk cId="2549163521" sldId="313"/>
            <ac:spMk id="10" creationId="{EE2D3989-72DC-F068-C3DE-52BFDD242B91}"/>
          </ac:spMkLst>
        </pc:spChg>
        <pc:spChg chg="del">
          <ac:chgData name="Rolando Rojas Sanfuentes (Alumno)" userId="2c56a9b6-e5a8-48f6-bb7c-ce0866612bbb" providerId="ADAL" clId="{B720B74A-E55C-449E-AD8F-4C2DD7466075}" dt="2024-02-28T15:51:45.260" v="2022" actId="478"/>
          <ac:spMkLst>
            <pc:docMk/>
            <pc:sldMk cId="2549163521" sldId="313"/>
            <ac:spMk id="13" creationId="{8C59FAEB-E419-9E3E-C62A-DD6404513DB6}"/>
          </ac:spMkLst>
        </pc:spChg>
        <pc:spChg chg="del">
          <ac:chgData name="Rolando Rojas Sanfuentes (Alumno)" userId="2c56a9b6-e5a8-48f6-bb7c-ce0866612bbb" providerId="ADAL" clId="{B720B74A-E55C-449E-AD8F-4C2DD7466075}" dt="2024-02-28T15:51:39.277" v="2018" actId="478"/>
          <ac:spMkLst>
            <pc:docMk/>
            <pc:sldMk cId="2549163521" sldId="313"/>
            <ac:spMk id="14" creationId="{A6BC28AD-9C17-7FEA-6EF0-718E7E227130}"/>
          </ac:spMkLst>
        </pc:spChg>
        <pc:spChg chg="del">
          <ac:chgData name="Rolando Rojas Sanfuentes (Alumno)" userId="2c56a9b6-e5a8-48f6-bb7c-ce0866612bbb" providerId="ADAL" clId="{B720B74A-E55C-449E-AD8F-4C2DD7466075}" dt="2024-02-28T15:51:37.564" v="2017" actId="478"/>
          <ac:spMkLst>
            <pc:docMk/>
            <pc:sldMk cId="2549163521" sldId="313"/>
            <ac:spMk id="15" creationId="{EA8855C0-AB5A-F395-A4B9-EEFEE4626B60}"/>
          </ac:spMkLst>
        </pc:spChg>
        <pc:spChg chg="del">
          <ac:chgData name="Rolando Rojas Sanfuentes (Alumno)" userId="2c56a9b6-e5a8-48f6-bb7c-ce0866612bbb" providerId="ADAL" clId="{B720B74A-E55C-449E-AD8F-4C2DD7466075}" dt="2024-02-28T15:51:34.156" v="2015" actId="478"/>
          <ac:spMkLst>
            <pc:docMk/>
            <pc:sldMk cId="2549163521" sldId="313"/>
            <ac:spMk id="16" creationId="{247B18D9-C7E5-BC32-1F04-61E816BABF22}"/>
          </ac:spMkLst>
        </pc:spChg>
        <pc:spChg chg="del">
          <ac:chgData name="Rolando Rojas Sanfuentes (Alumno)" userId="2c56a9b6-e5a8-48f6-bb7c-ce0866612bbb" providerId="ADAL" clId="{B720B74A-E55C-449E-AD8F-4C2DD7466075}" dt="2024-02-28T15:51:29.402" v="2012" actId="478"/>
          <ac:spMkLst>
            <pc:docMk/>
            <pc:sldMk cId="2549163521" sldId="313"/>
            <ac:spMk id="17" creationId="{72086902-AA73-EF3D-D4F2-5A4B0EE1379B}"/>
          </ac:spMkLst>
        </pc:spChg>
        <pc:spChg chg="mod">
          <ac:chgData name="Rolando Rojas Sanfuentes (Alumno)" userId="2c56a9b6-e5a8-48f6-bb7c-ce0866612bbb" providerId="ADAL" clId="{B720B74A-E55C-449E-AD8F-4C2DD7466075}" dt="2024-02-28T15:57:31.878" v="2408" actId="20577"/>
          <ac:spMkLst>
            <pc:docMk/>
            <pc:sldMk cId="2549163521" sldId="313"/>
            <ac:spMk id="18" creationId="{B6459E89-3461-5E56-7ED5-45A8660555C3}"/>
          </ac:spMkLst>
        </pc:spChg>
        <pc:spChg chg="mod">
          <ac:chgData name="Rolando Rojas Sanfuentes (Alumno)" userId="2c56a9b6-e5a8-48f6-bb7c-ce0866612bbb" providerId="ADAL" clId="{B720B74A-E55C-449E-AD8F-4C2DD7466075}" dt="2024-02-28T15:52:32.737" v="2087" actId="1076"/>
          <ac:spMkLst>
            <pc:docMk/>
            <pc:sldMk cId="2549163521" sldId="313"/>
            <ac:spMk id="19" creationId="{85B2C3A0-D1C2-5293-D0CF-CA6EC3402A37}"/>
          </ac:spMkLst>
        </pc:spChg>
        <pc:spChg chg="del">
          <ac:chgData name="Rolando Rojas Sanfuentes (Alumno)" userId="2c56a9b6-e5a8-48f6-bb7c-ce0866612bbb" providerId="ADAL" clId="{B720B74A-E55C-449E-AD8F-4C2DD7466075}" dt="2024-02-28T15:51:44.172" v="2021" actId="478"/>
          <ac:spMkLst>
            <pc:docMk/>
            <pc:sldMk cId="2549163521" sldId="313"/>
            <ac:spMk id="285" creationId="{51EBDE0E-D183-0FD5-7A5F-7F83CAA69D41}"/>
          </ac:spMkLst>
        </pc:spChg>
        <pc:spChg chg="del">
          <ac:chgData name="Rolando Rojas Sanfuentes (Alumno)" userId="2c56a9b6-e5a8-48f6-bb7c-ce0866612bbb" providerId="ADAL" clId="{B720B74A-E55C-449E-AD8F-4C2DD7466075}" dt="2024-02-28T15:51:40.812" v="2019" actId="478"/>
          <ac:spMkLst>
            <pc:docMk/>
            <pc:sldMk cId="2549163521" sldId="313"/>
            <ac:spMk id="286" creationId="{EF45B9E2-295B-12D1-17EB-EC7D74BE10F8}"/>
          </ac:spMkLst>
        </pc:spChg>
        <pc:spChg chg="mod">
          <ac:chgData name="Rolando Rojas Sanfuentes (Alumno)" userId="2c56a9b6-e5a8-48f6-bb7c-ce0866612bbb" providerId="ADAL" clId="{B720B74A-E55C-449E-AD8F-4C2DD7466075}" dt="2024-02-28T15:51:56.265" v="2034" actId="20577"/>
          <ac:spMkLst>
            <pc:docMk/>
            <pc:sldMk cId="2549163521" sldId="313"/>
            <ac:spMk id="290" creationId="{4CDAC3A1-31D3-08D8-6B33-A3F32DDE7BD3}"/>
          </ac:spMkLst>
        </pc:spChg>
        <pc:picChg chg="del mod">
          <ac:chgData name="Rolando Rojas Sanfuentes (Alumno)" userId="2c56a9b6-e5a8-48f6-bb7c-ce0866612bbb" providerId="ADAL" clId="{B720B74A-E55C-449E-AD8F-4C2DD7466075}" dt="2024-02-28T15:51:25.577" v="2011" actId="478"/>
          <ac:picMkLst>
            <pc:docMk/>
            <pc:sldMk cId="2549163521" sldId="313"/>
            <ac:picMk id="12" creationId="{6340CD5A-2092-3332-3D41-8B4033C1DF1E}"/>
          </ac:picMkLst>
        </pc:picChg>
      </pc:sldChg>
      <pc:sldChg chg="modSp add del mod ord">
        <pc:chgData name="Rolando Rojas Sanfuentes (Alumno)" userId="2c56a9b6-e5a8-48f6-bb7c-ce0866612bbb" providerId="ADAL" clId="{B720B74A-E55C-449E-AD8F-4C2DD7466075}" dt="2024-02-28T15:58:17.605" v="2422" actId="47"/>
        <pc:sldMkLst>
          <pc:docMk/>
          <pc:sldMk cId="1866360760" sldId="314"/>
        </pc:sldMkLst>
        <pc:spChg chg="mod">
          <ac:chgData name="Rolando Rojas Sanfuentes (Alumno)" userId="2c56a9b6-e5a8-48f6-bb7c-ce0866612bbb" providerId="ADAL" clId="{B720B74A-E55C-449E-AD8F-4C2DD7466075}" dt="2024-02-28T15:57:57.057" v="2421" actId="20577"/>
          <ac:spMkLst>
            <pc:docMk/>
            <pc:sldMk cId="1866360760" sldId="314"/>
            <ac:spMk id="290" creationId="{1B66E9DB-9B7A-6512-4CD6-AFA07ED6E0FB}"/>
          </ac:spMkLst>
        </pc:spChg>
      </pc:sldChg>
      <pc:sldChg chg="add del">
        <pc:chgData name="Rolando Rojas Sanfuentes (Alumno)" userId="2c56a9b6-e5a8-48f6-bb7c-ce0866612bbb" providerId="ADAL" clId="{B720B74A-E55C-449E-AD8F-4C2DD7466075}" dt="2024-02-28T15:51:22.733" v="2009" actId="2696"/>
        <pc:sldMkLst>
          <pc:docMk/>
          <pc:sldMk cId="2655342563" sldId="314"/>
        </pc:sldMkLst>
      </pc:sldChg>
      <pc:sldChg chg="delSp modSp add mod">
        <pc:chgData name="Rolando Rojas Sanfuentes (Alumno)" userId="2c56a9b6-e5a8-48f6-bb7c-ce0866612bbb" providerId="ADAL" clId="{B720B74A-E55C-449E-AD8F-4C2DD7466075}" dt="2024-02-28T16:18:55.466" v="3120" actId="33524"/>
        <pc:sldMkLst>
          <pc:docMk/>
          <pc:sldMk cId="3265062559" sldId="314"/>
        </pc:sldMkLst>
        <pc:spChg chg="mod">
          <ac:chgData name="Rolando Rojas Sanfuentes (Alumno)" userId="2c56a9b6-e5a8-48f6-bb7c-ce0866612bbb" providerId="ADAL" clId="{B720B74A-E55C-449E-AD8F-4C2DD7466075}" dt="2024-02-28T16:18:55.466" v="3120" actId="33524"/>
          <ac:spMkLst>
            <pc:docMk/>
            <pc:sldMk cId="3265062559" sldId="314"/>
            <ac:spMk id="18" creationId="{579E2DEC-D7D1-233C-7A37-1F84D8BAE883}"/>
          </ac:spMkLst>
        </pc:spChg>
        <pc:spChg chg="del">
          <ac:chgData name="Rolando Rojas Sanfuentes (Alumno)" userId="2c56a9b6-e5a8-48f6-bb7c-ce0866612bbb" providerId="ADAL" clId="{B720B74A-E55C-449E-AD8F-4C2DD7466075}" dt="2024-02-28T15:58:31.468" v="2432" actId="478"/>
          <ac:spMkLst>
            <pc:docMk/>
            <pc:sldMk cId="3265062559" sldId="314"/>
            <ac:spMk id="19" creationId="{D9C51C32-36EF-8D20-C0BB-0009085847BE}"/>
          </ac:spMkLst>
        </pc:spChg>
        <pc:spChg chg="mod">
          <ac:chgData name="Rolando Rojas Sanfuentes (Alumno)" userId="2c56a9b6-e5a8-48f6-bb7c-ce0866612bbb" providerId="ADAL" clId="{B720B74A-E55C-449E-AD8F-4C2DD7466075}" dt="2024-02-28T15:58:25.831" v="2431" actId="20577"/>
          <ac:spMkLst>
            <pc:docMk/>
            <pc:sldMk cId="3265062559" sldId="314"/>
            <ac:spMk id="290" creationId="{D60F8E88-BA5E-F74E-53F7-D82181F23356}"/>
          </ac:spMkLst>
        </pc:spChg>
      </pc:sldChg>
      <pc:sldChg chg="new del">
        <pc:chgData name="Rolando Rojas Sanfuentes (Alumno)" userId="2c56a9b6-e5a8-48f6-bb7c-ce0866612bbb" providerId="ADAL" clId="{B720B74A-E55C-449E-AD8F-4C2DD7466075}" dt="2024-02-28T15:57:47.971" v="2410" actId="47"/>
        <pc:sldMkLst>
          <pc:docMk/>
          <pc:sldMk cId="4182354762" sldId="314"/>
        </pc:sldMkLst>
      </pc:sldChg>
      <pc:sldMasterChg chg="delSldLayout">
        <pc:chgData name="Rolando Rojas Sanfuentes (Alumno)" userId="2c56a9b6-e5a8-48f6-bb7c-ce0866612bbb" providerId="ADAL" clId="{B720B74A-E55C-449E-AD8F-4C2DD7466075}" dt="2024-02-28T15:34:18.079" v="1603" actId="47"/>
        <pc:sldMasterMkLst>
          <pc:docMk/>
          <pc:sldMasterMk cId="0" sldId="2147483672"/>
        </pc:sldMasterMkLst>
        <pc:sldLayoutChg chg="del">
          <pc:chgData name="Rolando Rojas Sanfuentes (Alumno)" userId="2c56a9b6-e5a8-48f6-bb7c-ce0866612bbb" providerId="ADAL" clId="{B720B74A-E55C-449E-AD8F-4C2DD7466075}" dt="2024-02-28T15:34:18.079" v="1603" actId="47"/>
          <pc:sldLayoutMkLst>
            <pc:docMk/>
            <pc:sldMasterMk cId="0" sldId="2147483672"/>
            <pc:sldLayoutMk cId="0" sldId="2147483659"/>
          </pc:sldLayoutMkLst>
        </pc:sldLayoutChg>
      </pc:sldMasterChg>
    </pc:docChg>
  </pc:docChgLst>
  <pc:docChgLst>
    <pc:chgData name="Rolando Rojas Sanfuentes (Alumno)" userId="2c56a9b6-e5a8-48f6-bb7c-ce0866612bbb" providerId="ADAL" clId="{52D01A48-4AA0-4FDB-B1ED-11ECB3F35E11}"/>
    <pc:docChg chg="undo redo custSel addSld delSld modSld sldOrd delMainMaster">
      <pc:chgData name="Rolando Rojas Sanfuentes (Alumno)" userId="2c56a9b6-e5a8-48f6-bb7c-ce0866612bbb" providerId="ADAL" clId="{52D01A48-4AA0-4FDB-B1ED-11ECB3F35E11}" dt="2023-08-09T18:53:51.248" v="2761" actId="47"/>
      <pc:docMkLst>
        <pc:docMk/>
      </pc:docMkLst>
      <pc:sldChg chg="modSp mod">
        <pc:chgData name="Rolando Rojas Sanfuentes (Alumno)" userId="2c56a9b6-e5a8-48f6-bb7c-ce0866612bbb" providerId="ADAL" clId="{52D01A48-4AA0-4FDB-B1ED-11ECB3F35E11}" dt="2023-08-08T19:54:34.710" v="2689" actId="255"/>
        <pc:sldMkLst>
          <pc:docMk/>
          <pc:sldMk cId="0" sldId="256"/>
        </pc:sldMkLst>
        <pc:spChg chg="mod">
          <ac:chgData name="Rolando Rojas Sanfuentes (Alumno)" userId="2c56a9b6-e5a8-48f6-bb7c-ce0866612bbb" providerId="ADAL" clId="{52D01A48-4AA0-4FDB-B1ED-11ECB3F35E11}" dt="2023-08-08T19:54:34.710" v="2689" actId="255"/>
          <ac:spMkLst>
            <pc:docMk/>
            <pc:sldMk cId="0" sldId="256"/>
            <ac:spMk id="220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51:31.484" v="1280" actId="20577"/>
          <ac:spMkLst>
            <pc:docMk/>
            <pc:sldMk cId="0" sldId="256"/>
            <ac:spMk id="221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51:39.157" v="1300" actId="20577"/>
          <ac:spMkLst>
            <pc:docMk/>
            <pc:sldMk cId="0" sldId="256"/>
            <ac:spMk id="222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9:14.753" v="2101" actId="20577"/>
          <ac:spMkLst>
            <pc:docMk/>
            <pc:sldMk cId="0" sldId="256"/>
            <ac:spMk id="223" creationId="{00000000-0000-0000-0000-000000000000}"/>
          </ac:spMkLst>
        </pc:spChg>
      </pc:sldChg>
      <pc:sldChg chg="del">
        <pc:chgData name="Rolando Rojas Sanfuentes (Alumno)" userId="2c56a9b6-e5a8-48f6-bb7c-ce0866612bbb" providerId="ADAL" clId="{52D01A48-4AA0-4FDB-B1ED-11ECB3F35E11}" dt="2023-08-08T19:17:54.064" v="2052" actId="47"/>
        <pc:sldMkLst>
          <pc:docMk/>
          <pc:sldMk cId="0" sldId="257"/>
        </pc:sldMkLst>
      </pc:sldChg>
      <pc:sldChg chg="modSp mod ord modNotes">
        <pc:chgData name="Rolando Rojas Sanfuentes (Alumno)" userId="2c56a9b6-e5a8-48f6-bb7c-ce0866612bbb" providerId="ADAL" clId="{52D01A48-4AA0-4FDB-B1ED-11ECB3F35E11}" dt="2023-08-08T19:27:21.917" v="2612" actId="1076"/>
        <pc:sldMkLst>
          <pc:docMk/>
          <pc:sldMk cId="0" sldId="258"/>
        </pc:sldMkLst>
        <pc:spChg chg="mod">
          <ac:chgData name="Rolando Rojas Sanfuentes (Alumno)" userId="2c56a9b6-e5a8-48f6-bb7c-ce0866612bbb" providerId="ADAL" clId="{52D01A48-4AA0-4FDB-B1ED-11ECB3F35E11}" dt="2023-08-08T18:02:40.499" v="223" actId="404"/>
          <ac:spMkLst>
            <pc:docMk/>
            <pc:sldMk cId="0" sldId="258"/>
            <ac:spMk id="237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27:21.917" v="2612" actId="1076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5:34.426" v="457" actId="1076"/>
          <ac:spMkLst>
            <pc:docMk/>
            <pc:sldMk cId="0" sldId="258"/>
            <ac:spMk id="241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5:19.151" v="453" actId="404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51:15.822" v="1271" actId="20577"/>
          <ac:spMkLst>
            <pc:docMk/>
            <pc:sldMk cId="0" sldId="258"/>
            <ac:spMk id="24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5:28.629" v="456" actId="1076"/>
          <ac:spMkLst>
            <pc:docMk/>
            <pc:sldMk cId="0" sldId="258"/>
            <ac:spMk id="24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5:12.295" v="452" actId="20577"/>
          <ac:spMkLst>
            <pc:docMk/>
            <pc:sldMk cId="0" sldId="258"/>
            <ac:spMk id="249" creationId="{00000000-0000-0000-0000-000000000000}"/>
          </ac:spMkLst>
        </pc:spChg>
      </pc:sldChg>
      <pc:sldChg chg="del">
        <pc:chgData name="Rolando Rojas Sanfuentes (Alumno)" userId="2c56a9b6-e5a8-48f6-bb7c-ce0866612bbb" providerId="ADAL" clId="{52D01A48-4AA0-4FDB-B1ED-11ECB3F35E11}" dt="2023-08-08T19:17:38.923" v="2039" actId="47"/>
        <pc:sldMkLst>
          <pc:docMk/>
          <pc:sldMk cId="0" sldId="259"/>
        </pc:sldMkLst>
      </pc:sldChg>
      <pc:sldChg chg="del">
        <pc:chgData name="Rolando Rojas Sanfuentes (Alumno)" userId="2c56a9b6-e5a8-48f6-bb7c-ce0866612bbb" providerId="ADAL" clId="{52D01A48-4AA0-4FDB-B1ED-11ECB3F35E11}" dt="2023-08-08T19:17:55.181" v="2053" actId="47"/>
        <pc:sldMkLst>
          <pc:docMk/>
          <pc:sldMk cId="0" sldId="260"/>
        </pc:sldMkLst>
      </pc:sldChg>
      <pc:sldChg chg="del">
        <pc:chgData name="Rolando Rojas Sanfuentes (Alumno)" userId="2c56a9b6-e5a8-48f6-bb7c-ce0866612bbb" providerId="ADAL" clId="{52D01A48-4AA0-4FDB-B1ED-11ECB3F35E11}" dt="2023-08-08T19:17:40.283" v="2040" actId="47"/>
        <pc:sldMkLst>
          <pc:docMk/>
          <pc:sldMk cId="0" sldId="261"/>
        </pc:sldMkLst>
      </pc:sldChg>
      <pc:sldChg chg="modSp mod ord modNotes">
        <pc:chgData name="Rolando Rojas Sanfuentes (Alumno)" userId="2c56a9b6-e5a8-48f6-bb7c-ce0866612bbb" providerId="ADAL" clId="{52D01A48-4AA0-4FDB-B1ED-11ECB3F35E11}" dt="2023-08-08T18:31:32.811" v="785" actId="20577"/>
        <pc:sldMkLst>
          <pc:docMk/>
          <pc:sldMk cId="0" sldId="262"/>
        </pc:sldMkLst>
        <pc:spChg chg="mod">
          <ac:chgData name="Rolando Rojas Sanfuentes (Alumno)" userId="2c56a9b6-e5a8-48f6-bb7c-ce0866612bbb" providerId="ADAL" clId="{52D01A48-4AA0-4FDB-B1ED-11ECB3F35E11}" dt="2023-08-08T18:31:32.811" v="785" actId="20577"/>
          <ac:spMkLst>
            <pc:docMk/>
            <pc:sldMk cId="0" sldId="262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8:01.669" v="519" actId="20577"/>
          <ac:spMkLst>
            <pc:docMk/>
            <pc:sldMk cId="0" sldId="262"/>
            <ac:spMk id="29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11:44.163" v="707" actId="20577"/>
          <ac:spMkLst>
            <pc:docMk/>
            <pc:sldMk cId="0" sldId="262"/>
            <ac:spMk id="297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8:11.735" v="533" actId="20577"/>
          <ac:spMkLst>
            <pc:docMk/>
            <pc:sldMk cId="0" sldId="262"/>
            <ac:spMk id="298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12:35.168" v="734" actId="20577"/>
          <ac:spMkLst>
            <pc:docMk/>
            <pc:sldMk cId="0" sldId="262"/>
            <ac:spMk id="299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8:26.481" v="545" actId="20577"/>
          <ac:spMkLst>
            <pc:docMk/>
            <pc:sldMk cId="0" sldId="262"/>
            <ac:spMk id="300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8:56.100" v="625" actId="20577"/>
          <ac:spMkLst>
            <pc:docMk/>
            <pc:sldMk cId="0" sldId="262"/>
            <ac:spMk id="301" creationId="{00000000-0000-0000-0000-000000000000}"/>
          </ac:spMkLst>
        </pc:spChg>
      </pc:sldChg>
      <pc:sldChg chg="del">
        <pc:chgData name="Rolando Rojas Sanfuentes (Alumno)" userId="2c56a9b6-e5a8-48f6-bb7c-ce0866612bbb" providerId="ADAL" clId="{52D01A48-4AA0-4FDB-B1ED-11ECB3F35E11}" dt="2023-08-08T19:17:41.990" v="2041" actId="47"/>
        <pc:sldMkLst>
          <pc:docMk/>
          <pc:sldMk cId="0" sldId="263"/>
        </pc:sldMkLst>
      </pc:sldChg>
      <pc:sldChg chg="del">
        <pc:chgData name="Rolando Rojas Sanfuentes (Alumno)" userId="2c56a9b6-e5a8-48f6-bb7c-ce0866612bbb" providerId="ADAL" clId="{52D01A48-4AA0-4FDB-B1ED-11ECB3F35E11}" dt="2023-08-08T19:17:43.149" v="2042" actId="47"/>
        <pc:sldMkLst>
          <pc:docMk/>
          <pc:sldMk cId="0" sldId="264"/>
        </pc:sldMkLst>
      </pc:sldChg>
      <pc:sldChg chg="del">
        <pc:chgData name="Rolando Rojas Sanfuentes (Alumno)" userId="2c56a9b6-e5a8-48f6-bb7c-ce0866612bbb" providerId="ADAL" clId="{52D01A48-4AA0-4FDB-B1ED-11ECB3F35E11}" dt="2023-08-08T19:17:44.288" v="2043" actId="47"/>
        <pc:sldMkLst>
          <pc:docMk/>
          <pc:sldMk cId="0" sldId="265"/>
        </pc:sldMkLst>
      </pc:sldChg>
      <pc:sldChg chg="del">
        <pc:chgData name="Rolando Rojas Sanfuentes (Alumno)" userId="2c56a9b6-e5a8-48f6-bb7c-ce0866612bbb" providerId="ADAL" clId="{52D01A48-4AA0-4FDB-B1ED-11ECB3F35E11}" dt="2023-08-08T19:17:45.009" v="2044" actId="47"/>
        <pc:sldMkLst>
          <pc:docMk/>
          <pc:sldMk cId="0" sldId="266"/>
        </pc:sldMkLst>
      </pc:sldChg>
      <pc:sldChg chg="del">
        <pc:chgData name="Rolando Rojas Sanfuentes (Alumno)" userId="2c56a9b6-e5a8-48f6-bb7c-ce0866612bbb" providerId="ADAL" clId="{52D01A48-4AA0-4FDB-B1ED-11ECB3F35E11}" dt="2023-08-08T19:17:45.997" v="2045" actId="47"/>
        <pc:sldMkLst>
          <pc:docMk/>
          <pc:sldMk cId="0" sldId="267"/>
        </pc:sldMkLst>
      </pc:sldChg>
      <pc:sldChg chg="del">
        <pc:chgData name="Rolando Rojas Sanfuentes (Alumno)" userId="2c56a9b6-e5a8-48f6-bb7c-ce0866612bbb" providerId="ADAL" clId="{52D01A48-4AA0-4FDB-B1ED-11ECB3F35E11}" dt="2023-08-08T19:17:46.484" v="2046" actId="47"/>
        <pc:sldMkLst>
          <pc:docMk/>
          <pc:sldMk cId="0" sldId="268"/>
        </pc:sldMkLst>
      </pc:sldChg>
      <pc:sldChg chg="del">
        <pc:chgData name="Rolando Rojas Sanfuentes (Alumno)" userId="2c56a9b6-e5a8-48f6-bb7c-ce0866612bbb" providerId="ADAL" clId="{52D01A48-4AA0-4FDB-B1ED-11ECB3F35E11}" dt="2023-08-08T19:17:47.039" v="2047" actId="47"/>
        <pc:sldMkLst>
          <pc:docMk/>
          <pc:sldMk cId="0" sldId="269"/>
        </pc:sldMkLst>
      </pc:sldChg>
      <pc:sldChg chg="del">
        <pc:chgData name="Rolando Rojas Sanfuentes (Alumno)" userId="2c56a9b6-e5a8-48f6-bb7c-ce0866612bbb" providerId="ADAL" clId="{52D01A48-4AA0-4FDB-B1ED-11ECB3F35E11}" dt="2023-08-08T19:17:47.610" v="2048" actId="47"/>
        <pc:sldMkLst>
          <pc:docMk/>
          <pc:sldMk cId="0" sldId="270"/>
        </pc:sldMkLst>
      </pc:sldChg>
      <pc:sldChg chg="del">
        <pc:chgData name="Rolando Rojas Sanfuentes (Alumno)" userId="2c56a9b6-e5a8-48f6-bb7c-ce0866612bbb" providerId="ADAL" clId="{52D01A48-4AA0-4FDB-B1ED-11ECB3F35E11}" dt="2023-08-08T19:17:48.158" v="2049" actId="47"/>
        <pc:sldMkLst>
          <pc:docMk/>
          <pc:sldMk cId="0" sldId="271"/>
        </pc:sldMkLst>
      </pc:sldChg>
      <pc:sldChg chg="del">
        <pc:chgData name="Rolando Rojas Sanfuentes (Alumno)" userId="2c56a9b6-e5a8-48f6-bb7c-ce0866612bbb" providerId="ADAL" clId="{52D01A48-4AA0-4FDB-B1ED-11ECB3F35E11}" dt="2023-08-08T19:17:49.257" v="2050" actId="47"/>
        <pc:sldMkLst>
          <pc:docMk/>
          <pc:sldMk cId="0" sldId="272"/>
        </pc:sldMkLst>
      </pc:sldChg>
      <pc:sldChg chg="del">
        <pc:chgData name="Rolando Rojas Sanfuentes (Alumno)" userId="2c56a9b6-e5a8-48f6-bb7c-ce0866612bbb" providerId="ADAL" clId="{52D01A48-4AA0-4FDB-B1ED-11ECB3F35E11}" dt="2023-08-08T19:17:50.618" v="2051" actId="47"/>
        <pc:sldMkLst>
          <pc:docMk/>
          <pc:sldMk cId="0" sldId="273"/>
        </pc:sldMkLst>
      </pc:sldChg>
      <pc:sldChg chg="del">
        <pc:chgData name="Rolando Rojas Sanfuentes (Alumno)" userId="2c56a9b6-e5a8-48f6-bb7c-ce0866612bbb" providerId="ADAL" clId="{52D01A48-4AA0-4FDB-B1ED-11ECB3F35E11}" dt="2023-08-08T19:17:30.823" v="2038" actId="47"/>
        <pc:sldMkLst>
          <pc:docMk/>
          <pc:sldMk cId="0" sldId="274"/>
        </pc:sldMkLst>
      </pc:sldChg>
      <pc:sldChg chg="delSp modSp del mod">
        <pc:chgData name="Rolando Rojas Sanfuentes (Alumno)" userId="2c56a9b6-e5a8-48f6-bb7c-ce0866612bbb" providerId="ADAL" clId="{52D01A48-4AA0-4FDB-B1ED-11ECB3F35E11}" dt="2023-08-09T18:53:51.248" v="2761" actId="47"/>
        <pc:sldMkLst>
          <pc:docMk/>
          <pc:sldMk cId="0" sldId="275"/>
        </pc:sldMkLst>
        <pc:spChg chg="mod">
          <ac:chgData name="Rolando Rojas Sanfuentes (Alumno)" userId="2c56a9b6-e5a8-48f6-bb7c-ce0866612bbb" providerId="ADAL" clId="{52D01A48-4AA0-4FDB-B1ED-11ECB3F35E11}" dt="2023-08-09T18:52:45.636" v="2691" actId="1076"/>
          <ac:spMkLst>
            <pc:docMk/>
            <pc:sldMk cId="0" sldId="275"/>
            <ac:spMk id="549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9:29:07.915" v="2615" actId="478"/>
          <ac:spMkLst>
            <pc:docMk/>
            <pc:sldMk cId="0" sldId="275"/>
            <ac:spMk id="561" creationId="{00000000-0000-0000-0000-000000000000}"/>
          </ac:spMkLst>
        </pc:spChg>
        <pc:grpChg chg="del">
          <ac:chgData name="Rolando Rojas Sanfuentes (Alumno)" userId="2c56a9b6-e5a8-48f6-bb7c-ce0866612bbb" providerId="ADAL" clId="{52D01A48-4AA0-4FDB-B1ED-11ECB3F35E11}" dt="2023-08-08T19:29:05.762" v="2613" actId="478"/>
          <ac:grpSpMkLst>
            <pc:docMk/>
            <pc:sldMk cId="0" sldId="275"/>
            <ac:grpSpMk id="553" creationId="{00000000-0000-0000-0000-000000000000}"/>
          </ac:grpSpMkLst>
        </pc:grpChg>
        <pc:grpChg chg="del">
          <ac:chgData name="Rolando Rojas Sanfuentes (Alumno)" userId="2c56a9b6-e5a8-48f6-bb7c-ce0866612bbb" providerId="ADAL" clId="{52D01A48-4AA0-4FDB-B1ED-11ECB3F35E11}" dt="2023-08-08T19:29:06.827" v="2614" actId="478"/>
          <ac:grpSpMkLst>
            <pc:docMk/>
            <pc:sldMk cId="0" sldId="275"/>
            <ac:grpSpMk id="557" creationId="{00000000-0000-0000-0000-000000000000}"/>
          </ac:grpSpMkLst>
        </pc:grpChg>
      </pc:sldChg>
      <pc:sldChg chg="del">
        <pc:chgData name="Rolando Rojas Sanfuentes (Alumno)" userId="2c56a9b6-e5a8-48f6-bb7c-ce0866612bbb" providerId="ADAL" clId="{52D01A48-4AA0-4FDB-B1ED-11ECB3F35E11}" dt="2023-08-08T19:17:25.347" v="2037" actId="47"/>
        <pc:sldMkLst>
          <pc:docMk/>
          <pc:sldMk cId="0" sldId="276"/>
        </pc:sldMkLst>
      </pc:sldChg>
      <pc:sldChg chg="del">
        <pc:chgData name="Rolando Rojas Sanfuentes (Alumno)" userId="2c56a9b6-e5a8-48f6-bb7c-ce0866612bbb" providerId="ADAL" clId="{52D01A48-4AA0-4FDB-B1ED-11ECB3F35E11}" dt="2023-08-08T19:17:22.904" v="2036" actId="47"/>
        <pc:sldMkLst>
          <pc:docMk/>
          <pc:sldMk cId="0" sldId="277"/>
        </pc:sldMkLst>
      </pc:sldChg>
      <pc:sldChg chg="del">
        <pc:chgData name="Rolando Rojas Sanfuentes (Alumno)" userId="2c56a9b6-e5a8-48f6-bb7c-ce0866612bbb" providerId="ADAL" clId="{52D01A48-4AA0-4FDB-B1ED-11ECB3F35E11}" dt="2023-08-08T19:17:18.499" v="2035" actId="47"/>
        <pc:sldMkLst>
          <pc:docMk/>
          <pc:sldMk cId="0" sldId="278"/>
        </pc:sldMkLst>
      </pc:sldChg>
      <pc:sldChg chg="del">
        <pc:chgData name="Rolando Rojas Sanfuentes (Alumno)" userId="2c56a9b6-e5a8-48f6-bb7c-ce0866612bbb" providerId="ADAL" clId="{52D01A48-4AA0-4FDB-B1ED-11ECB3F35E11}" dt="2023-08-08T19:17:18.146" v="2034" actId="47"/>
        <pc:sldMkLst>
          <pc:docMk/>
          <pc:sldMk cId="0" sldId="279"/>
        </pc:sldMkLst>
      </pc:sldChg>
      <pc:sldChg chg="del">
        <pc:chgData name="Rolando Rojas Sanfuentes (Alumno)" userId="2c56a9b6-e5a8-48f6-bb7c-ce0866612bbb" providerId="ADAL" clId="{52D01A48-4AA0-4FDB-B1ED-11ECB3F35E11}" dt="2023-08-08T19:17:17.704" v="2033" actId="47"/>
        <pc:sldMkLst>
          <pc:docMk/>
          <pc:sldMk cId="0" sldId="280"/>
        </pc:sldMkLst>
      </pc:sldChg>
      <pc:sldChg chg="del">
        <pc:chgData name="Rolando Rojas Sanfuentes (Alumno)" userId="2c56a9b6-e5a8-48f6-bb7c-ce0866612bbb" providerId="ADAL" clId="{52D01A48-4AA0-4FDB-B1ED-11ECB3F35E11}" dt="2023-08-08T19:17:07.656" v="2018" actId="47"/>
        <pc:sldMkLst>
          <pc:docMk/>
          <pc:sldMk cId="0" sldId="281"/>
        </pc:sldMkLst>
      </pc:sldChg>
      <pc:sldChg chg="del">
        <pc:chgData name="Rolando Rojas Sanfuentes (Alumno)" userId="2c56a9b6-e5a8-48f6-bb7c-ce0866612bbb" providerId="ADAL" clId="{52D01A48-4AA0-4FDB-B1ED-11ECB3F35E11}" dt="2023-08-08T19:17:08.977" v="2019" actId="47"/>
        <pc:sldMkLst>
          <pc:docMk/>
          <pc:sldMk cId="0" sldId="282"/>
        </pc:sldMkLst>
      </pc:sldChg>
      <pc:sldChg chg="del">
        <pc:chgData name="Rolando Rojas Sanfuentes (Alumno)" userId="2c56a9b6-e5a8-48f6-bb7c-ce0866612bbb" providerId="ADAL" clId="{52D01A48-4AA0-4FDB-B1ED-11ECB3F35E11}" dt="2023-08-08T19:17:10.304" v="2020" actId="47"/>
        <pc:sldMkLst>
          <pc:docMk/>
          <pc:sldMk cId="0" sldId="283"/>
        </pc:sldMkLst>
      </pc:sldChg>
      <pc:sldChg chg="del">
        <pc:chgData name="Rolando Rojas Sanfuentes (Alumno)" userId="2c56a9b6-e5a8-48f6-bb7c-ce0866612bbb" providerId="ADAL" clId="{52D01A48-4AA0-4FDB-B1ED-11ECB3F35E11}" dt="2023-08-08T19:17:11.485" v="2021" actId="47"/>
        <pc:sldMkLst>
          <pc:docMk/>
          <pc:sldMk cId="0" sldId="284"/>
        </pc:sldMkLst>
      </pc:sldChg>
      <pc:sldChg chg="del">
        <pc:chgData name="Rolando Rojas Sanfuentes (Alumno)" userId="2c56a9b6-e5a8-48f6-bb7c-ce0866612bbb" providerId="ADAL" clId="{52D01A48-4AA0-4FDB-B1ED-11ECB3F35E11}" dt="2023-08-08T19:17:12.042" v="2022" actId="47"/>
        <pc:sldMkLst>
          <pc:docMk/>
          <pc:sldMk cId="0" sldId="285"/>
        </pc:sldMkLst>
      </pc:sldChg>
      <pc:sldChg chg="del">
        <pc:chgData name="Rolando Rojas Sanfuentes (Alumno)" userId="2c56a9b6-e5a8-48f6-bb7c-ce0866612bbb" providerId="ADAL" clId="{52D01A48-4AA0-4FDB-B1ED-11ECB3F35E11}" dt="2023-08-08T19:17:12.626" v="2023" actId="47"/>
        <pc:sldMkLst>
          <pc:docMk/>
          <pc:sldMk cId="0" sldId="286"/>
        </pc:sldMkLst>
      </pc:sldChg>
      <pc:sldChg chg="del">
        <pc:chgData name="Rolando Rojas Sanfuentes (Alumno)" userId="2c56a9b6-e5a8-48f6-bb7c-ce0866612bbb" providerId="ADAL" clId="{52D01A48-4AA0-4FDB-B1ED-11ECB3F35E11}" dt="2023-08-08T19:17:13.620" v="2024" actId="47"/>
        <pc:sldMkLst>
          <pc:docMk/>
          <pc:sldMk cId="0" sldId="287"/>
        </pc:sldMkLst>
      </pc:sldChg>
      <pc:sldChg chg="del">
        <pc:chgData name="Rolando Rojas Sanfuentes (Alumno)" userId="2c56a9b6-e5a8-48f6-bb7c-ce0866612bbb" providerId="ADAL" clId="{52D01A48-4AA0-4FDB-B1ED-11ECB3F35E11}" dt="2023-08-08T19:17:14.270" v="2025" actId="47"/>
        <pc:sldMkLst>
          <pc:docMk/>
          <pc:sldMk cId="0" sldId="288"/>
        </pc:sldMkLst>
      </pc:sldChg>
      <pc:sldChg chg="del">
        <pc:chgData name="Rolando Rojas Sanfuentes (Alumno)" userId="2c56a9b6-e5a8-48f6-bb7c-ce0866612bbb" providerId="ADAL" clId="{52D01A48-4AA0-4FDB-B1ED-11ECB3F35E11}" dt="2023-08-08T19:17:14.921" v="2026" actId="47"/>
        <pc:sldMkLst>
          <pc:docMk/>
          <pc:sldMk cId="0" sldId="289"/>
        </pc:sldMkLst>
      </pc:sldChg>
      <pc:sldChg chg="del">
        <pc:chgData name="Rolando Rojas Sanfuentes (Alumno)" userId="2c56a9b6-e5a8-48f6-bb7c-ce0866612bbb" providerId="ADAL" clId="{52D01A48-4AA0-4FDB-B1ED-11ECB3F35E11}" dt="2023-08-08T19:17:15.423" v="2027" actId="47"/>
        <pc:sldMkLst>
          <pc:docMk/>
          <pc:sldMk cId="0" sldId="290"/>
        </pc:sldMkLst>
      </pc:sldChg>
      <pc:sldChg chg="del">
        <pc:chgData name="Rolando Rojas Sanfuentes (Alumno)" userId="2c56a9b6-e5a8-48f6-bb7c-ce0866612bbb" providerId="ADAL" clId="{52D01A48-4AA0-4FDB-B1ED-11ECB3F35E11}" dt="2023-08-08T19:17:15.654" v="2028" actId="47"/>
        <pc:sldMkLst>
          <pc:docMk/>
          <pc:sldMk cId="0" sldId="291"/>
        </pc:sldMkLst>
      </pc:sldChg>
      <pc:sldChg chg="del">
        <pc:chgData name="Rolando Rojas Sanfuentes (Alumno)" userId="2c56a9b6-e5a8-48f6-bb7c-ce0866612bbb" providerId="ADAL" clId="{52D01A48-4AA0-4FDB-B1ED-11ECB3F35E11}" dt="2023-08-08T19:17:15.892" v="2029" actId="47"/>
        <pc:sldMkLst>
          <pc:docMk/>
          <pc:sldMk cId="0" sldId="292"/>
        </pc:sldMkLst>
      </pc:sldChg>
      <pc:sldChg chg="del">
        <pc:chgData name="Rolando Rojas Sanfuentes (Alumno)" userId="2c56a9b6-e5a8-48f6-bb7c-ce0866612bbb" providerId="ADAL" clId="{52D01A48-4AA0-4FDB-B1ED-11ECB3F35E11}" dt="2023-08-08T19:17:16.149" v="2030" actId="47"/>
        <pc:sldMkLst>
          <pc:docMk/>
          <pc:sldMk cId="0" sldId="293"/>
        </pc:sldMkLst>
      </pc:sldChg>
      <pc:sldChg chg="del">
        <pc:chgData name="Rolando Rojas Sanfuentes (Alumno)" userId="2c56a9b6-e5a8-48f6-bb7c-ce0866612bbb" providerId="ADAL" clId="{52D01A48-4AA0-4FDB-B1ED-11ECB3F35E11}" dt="2023-08-08T19:17:16.684" v="2031" actId="47"/>
        <pc:sldMkLst>
          <pc:docMk/>
          <pc:sldMk cId="0" sldId="294"/>
        </pc:sldMkLst>
      </pc:sldChg>
      <pc:sldChg chg="del">
        <pc:chgData name="Rolando Rojas Sanfuentes (Alumno)" userId="2c56a9b6-e5a8-48f6-bb7c-ce0866612bbb" providerId="ADAL" clId="{52D01A48-4AA0-4FDB-B1ED-11ECB3F35E11}" dt="2023-08-08T19:17:17.200" v="2032" actId="47"/>
        <pc:sldMkLst>
          <pc:docMk/>
          <pc:sldMk cId="0" sldId="295"/>
        </pc:sldMkLst>
      </pc:sldChg>
      <pc:sldChg chg="add del">
        <pc:chgData name="Rolando Rojas Sanfuentes (Alumno)" userId="2c56a9b6-e5a8-48f6-bb7c-ce0866612bbb" providerId="ADAL" clId="{52D01A48-4AA0-4FDB-B1ED-11ECB3F35E11}" dt="2023-08-08T19:17:56.894" v="2054" actId="47"/>
        <pc:sldMkLst>
          <pc:docMk/>
          <pc:sldMk cId="3525903578" sldId="296"/>
        </pc:sldMkLst>
      </pc:sldChg>
      <pc:sldChg chg="addSp delSp modSp add mod">
        <pc:chgData name="Rolando Rojas Sanfuentes (Alumno)" userId="2c56a9b6-e5a8-48f6-bb7c-ce0866612bbb" providerId="ADAL" clId="{52D01A48-4AA0-4FDB-B1ED-11ECB3F35E11}" dt="2023-08-08T18:33:22.168" v="833" actId="403"/>
        <pc:sldMkLst>
          <pc:docMk/>
          <pc:sldMk cId="3268944110" sldId="297"/>
        </pc:sldMkLst>
        <pc:spChg chg="add del mod">
          <ac:chgData name="Rolando Rojas Sanfuentes (Alumno)" userId="2c56a9b6-e5a8-48f6-bb7c-ce0866612bbb" providerId="ADAL" clId="{52D01A48-4AA0-4FDB-B1ED-11ECB3F35E11}" dt="2023-08-08T18:30:07.640" v="747" actId="478"/>
          <ac:spMkLst>
            <pc:docMk/>
            <pc:sldMk cId="3268944110" sldId="297"/>
            <ac:spMk id="3" creationId="{837A484A-89BF-0596-59BB-5A5A1D3F12D9}"/>
          </ac:spMkLst>
        </pc:spChg>
        <pc:spChg chg="del">
          <ac:chgData name="Rolando Rojas Sanfuentes (Alumno)" userId="2c56a9b6-e5a8-48f6-bb7c-ce0866612bbb" providerId="ADAL" clId="{52D01A48-4AA0-4FDB-B1ED-11ECB3F35E11}" dt="2023-08-08T18:30:03.137" v="746" actId="478"/>
          <ac:spMkLst>
            <pc:docMk/>
            <pc:sldMk cId="3268944110" sldId="297"/>
            <ac:spMk id="284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31:53.007" v="805" actId="20577"/>
          <ac:spMkLst>
            <pc:docMk/>
            <pc:sldMk cId="3268944110" sldId="297"/>
            <ac:spMk id="28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31:58.925" v="822" actId="20577"/>
          <ac:spMkLst>
            <pc:docMk/>
            <pc:sldMk cId="3268944110" sldId="297"/>
            <ac:spMk id="28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33:16.754" v="832" actId="403"/>
          <ac:spMkLst>
            <pc:docMk/>
            <pc:sldMk cId="3268944110" sldId="297"/>
            <ac:spMk id="287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33:22.168" v="833" actId="403"/>
          <ac:spMkLst>
            <pc:docMk/>
            <pc:sldMk cId="3268944110" sldId="297"/>
            <ac:spMk id="288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0:17.668" v="749" actId="478"/>
          <ac:spMkLst>
            <pc:docMk/>
            <pc:sldMk cId="3268944110" sldId="297"/>
            <ac:spMk id="289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31:23.580" v="782" actId="20577"/>
          <ac:spMkLst>
            <pc:docMk/>
            <pc:sldMk cId="3268944110" sldId="297"/>
            <ac:spMk id="290" creationId="{00000000-0000-0000-0000-000000000000}"/>
          </ac:spMkLst>
        </pc:spChg>
      </pc:sldChg>
      <pc:sldChg chg="addSp delSp modSp add mod">
        <pc:chgData name="Rolando Rojas Sanfuentes (Alumno)" userId="2c56a9b6-e5a8-48f6-bb7c-ce0866612bbb" providerId="ADAL" clId="{52D01A48-4AA0-4FDB-B1ED-11ECB3F35E11}" dt="2023-08-08T18:36:53.757" v="913" actId="1076"/>
        <pc:sldMkLst>
          <pc:docMk/>
          <pc:sldMk cId="667118255" sldId="298"/>
        </pc:sldMkLst>
        <pc:spChg chg="add del mod">
          <ac:chgData name="Rolando Rojas Sanfuentes (Alumno)" userId="2c56a9b6-e5a8-48f6-bb7c-ce0866612bbb" providerId="ADAL" clId="{52D01A48-4AA0-4FDB-B1ED-11ECB3F35E11}" dt="2023-08-08T18:34:53.038" v="839" actId="478"/>
          <ac:spMkLst>
            <pc:docMk/>
            <pc:sldMk cId="667118255" sldId="298"/>
            <ac:spMk id="3" creationId="{5ECA181F-8A06-C0E9-7B80-100AE1B967F7}"/>
          </ac:spMkLst>
        </pc:spChg>
        <pc:spChg chg="add del mod">
          <ac:chgData name="Rolando Rojas Sanfuentes (Alumno)" userId="2c56a9b6-e5a8-48f6-bb7c-ce0866612bbb" providerId="ADAL" clId="{52D01A48-4AA0-4FDB-B1ED-11ECB3F35E11}" dt="2023-08-08T18:34:57.513" v="841" actId="478"/>
          <ac:spMkLst>
            <pc:docMk/>
            <pc:sldMk cId="667118255" sldId="298"/>
            <ac:spMk id="5" creationId="{11D0337A-20F3-3B42-E0C4-9590E35282D6}"/>
          </ac:spMkLst>
        </pc:spChg>
        <pc:spChg chg="add del mod">
          <ac:chgData name="Rolando Rojas Sanfuentes (Alumno)" userId="2c56a9b6-e5a8-48f6-bb7c-ce0866612bbb" providerId="ADAL" clId="{52D01A48-4AA0-4FDB-B1ED-11ECB3F35E11}" dt="2023-08-08T18:35:00.587" v="843" actId="478"/>
          <ac:spMkLst>
            <pc:docMk/>
            <pc:sldMk cId="667118255" sldId="298"/>
            <ac:spMk id="7" creationId="{FCEC9A16-5CEB-2F64-9D63-F2F7C875839A}"/>
          </ac:spMkLst>
        </pc:spChg>
        <pc:spChg chg="add del mod">
          <ac:chgData name="Rolando Rojas Sanfuentes (Alumno)" userId="2c56a9b6-e5a8-48f6-bb7c-ce0866612bbb" providerId="ADAL" clId="{52D01A48-4AA0-4FDB-B1ED-11ECB3F35E11}" dt="2023-08-08T18:35:03.270" v="845" actId="478"/>
          <ac:spMkLst>
            <pc:docMk/>
            <pc:sldMk cId="667118255" sldId="298"/>
            <ac:spMk id="9" creationId="{E8CC3C30-3F04-2771-48CB-544EC010CE88}"/>
          </ac:spMkLst>
        </pc:spChg>
        <pc:spChg chg="mod">
          <ac:chgData name="Rolando Rojas Sanfuentes (Alumno)" userId="2c56a9b6-e5a8-48f6-bb7c-ce0866612bbb" providerId="ADAL" clId="{52D01A48-4AA0-4FDB-B1ED-11ECB3F35E11}" dt="2023-08-08T18:36:53.757" v="913" actId="1076"/>
          <ac:spMkLst>
            <pc:docMk/>
            <pc:sldMk cId="667118255" sldId="298"/>
            <ac:spMk id="284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4:49.341" v="838" actId="478"/>
          <ac:spMkLst>
            <pc:docMk/>
            <pc:sldMk cId="667118255" sldId="298"/>
            <ac:spMk id="285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4:56.203" v="840" actId="478"/>
          <ac:spMkLst>
            <pc:docMk/>
            <pc:sldMk cId="667118255" sldId="298"/>
            <ac:spMk id="286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4:59.543" v="842" actId="478"/>
          <ac:spMkLst>
            <pc:docMk/>
            <pc:sldMk cId="667118255" sldId="298"/>
            <ac:spMk id="287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5:02.419" v="844" actId="478"/>
          <ac:spMkLst>
            <pc:docMk/>
            <pc:sldMk cId="667118255" sldId="298"/>
            <ac:spMk id="288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4:46.382" v="837" actId="478"/>
          <ac:spMkLst>
            <pc:docMk/>
            <pc:sldMk cId="667118255" sldId="298"/>
            <ac:spMk id="289" creationId="{00000000-0000-0000-0000-000000000000}"/>
          </ac:spMkLst>
        </pc:spChg>
        <pc:spChg chg="del mod">
          <ac:chgData name="Rolando Rojas Sanfuentes (Alumno)" userId="2c56a9b6-e5a8-48f6-bb7c-ce0866612bbb" providerId="ADAL" clId="{52D01A48-4AA0-4FDB-B1ED-11ECB3F35E11}" dt="2023-08-08T18:34:44.279" v="836" actId="478"/>
          <ac:spMkLst>
            <pc:docMk/>
            <pc:sldMk cId="667118255" sldId="298"/>
            <ac:spMk id="290" creationId="{00000000-0000-0000-0000-000000000000}"/>
          </ac:spMkLst>
        </pc:spChg>
        <pc:picChg chg="add mod">
          <ac:chgData name="Rolando Rojas Sanfuentes (Alumno)" userId="2c56a9b6-e5a8-48f6-bb7c-ce0866612bbb" providerId="ADAL" clId="{52D01A48-4AA0-4FDB-B1ED-11ECB3F35E11}" dt="2023-08-08T18:36:48.302" v="912" actId="1076"/>
          <ac:picMkLst>
            <pc:docMk/>
            <pc:sldMk cId="667118255" sldId="298"/>
            <ac:picMk id="10" creationId="{1747ABBC-EF77-6C18-5A6E-B590B4B069C3}"/>
          </ac:picMkLst>
        </pc:picChg>
      </pc:sldChg>
      <pc:sldChg chg="addSp delSp modSp add mod">
        <pc:chgData name="Rolando Rojas Sanfuentes (Alumno)" userId="2c56a9b6-e5a8-48f6-bb7c-ce0866612bbb" providerId="ADAL" clId="{52D01A48-4AA0-4FDB-B1ED-11ECB3F35E11}" dt="2023-08-08T18:39:55.193" v="998" actId="1076"/>
        <pc:sldMkLst>
          <pc:docMk/>
          <pc:sldMk cId="151209248" sldId="299"/>
        </pc:sldMkLst>
        <pc:spChg chg="add mod">
          <ac:chgData name="Rolando Rojas Sanfuentes (Alumno)" userId="2c56a9b6-e5a8-48f6-bb7c-ce0866612bbb" providerId="ADAL" clId="{52D01A48-4AA0-4FDB-B1ED-11ECB3F35E11}" dt="2023-08-08T18:39:47.906" v="997" actId="1076"/>
          <ac:spMkLst>
            <pc:docMk/>
            <pc:sldMk cId="151209248" sldId="299"/>
            <ac:spMk id="3" creationId="{E95A1A74-CFB6-F21C-7486-307D141CAA16}"/>
          </ac:spMkLst>
        </pc:spChg>
        <pc:spChg chg="mod">
          <ac:chgData name="Rolando Rojas Sanfuentes (Alumno)" userId="2c56a9b6-e5a8-48f6-bb7c-ce0866612bbb" providerId="ADAL" clId="{52D01A48-4AA0-4FDB-B1ED-11ECB3F35E11}" dt="2023-08-08T18:37:49.340" v="932" actId="20577"/>
          <ac:spMkLst>
            <pc:docMk/>
            <pc:sldMk cId="151209248" sldId="299"/>
            <ac:spMk id="284" creationId="{00000000-0000-0000-0000-000000000000}"/>
          </ac:spMkLst>
        </pc:spChg>
        <pc:picChg chg="add mod">
          <ac:chgData name="Rolando Rojas Sanfuentes (Alumno)" userId="2c56a9b6-e5a8-48f6-bb7c-ce0866612bbb" providerId="ADAL" clId="{52D01A48-4AA0-4FDB-B1ED-11ECB3F35E11}" dt="2023-08-08T18:39:55.193" v="998" actId="1076"/>
          <ac:picMkLst>
            <pc:docMk/>
            <pc:sldMk cId="151209248" sldId="299"/>
            <ac:picMk id="2" creationId="{FDCCE235-2A1E-597B-B629-CB5DBFDD9BD1}"/>
          </ac:picMkLst>
        </pc:picChg>
        <pc:picChg chg="del">
          <ac:chgData name="Rolando Rojas Sanfuentes (Alumno)" userId="2c56a9b6-e5a8-48f6-bb7c-ce0866612bbb" providerId="ADAL" clId="{52D01A48-4AA0-4FDB-B1ED-11ECB3F35E11}" dt="2023-08-08T18:37:53.358" v="933" actId="478"/>
          <ac:picMkLst>
            <pc:docMk/>
            <pc:sldMk cId="151209248" sldId="299"/>
            <ac:picMk id="10" creationId="{1747ABBC-EF77-6C18-5A6E-B590B4B069C3}"/>
          </ac:picMkLst>
        </pc:picChg>
      </pc:sldChg>
      <pc:sldChg chg="add del">
        <pc:chgData name="Rolando Rojas Sanfuentes (Alumno)" userId="2c56a9b6-e5a8-48f6-bb7c-ce0866612bbb" providerId="ADAL" clId="{52D01A48-4AA0-4FDB-B1ED-11ECB3F35E11}" dt="2023-08-08T18:35:58.974" v="903"/>
        <pc:sldMkLst>
          <pc:docMk/>
          <pc:sldMk cId="2080405482" sldId="299"/>
        </pc:sldMkLst>
      </pc:sldChg>
      <pc:sldChg chg="addSp delSp modSp add mod">
        <pc:chgData name="Rolando Rojas Sanfuentes (Alumno)" userId="2c56a9b6-e5a8-48f6-bb7c-ce0866612bbb" providerId="ADAL" clId="{52D01A48-4AA0-4FDB-B1ED-11ECB3F35E11}" dt="2023-08-08T18:43:19.740" v="1026" actId="20577"/>
        <pc:sldMkLst>
          <pc:docMk/>
          <pc:sldMk cId="103750050" sldId="300"/>
        </pc:sldMkLst>
        <pc:spChg chg="del">
          <ac:chgData name="Rolando Rojas Sanfuentes (Alumno)" userId="2c56a9b6-e5a8-48f6-bb7c-ce0866612bbb" providerId="ADAL" clId="{52D01A48-4AA0-4FDB-B1ED-11ECB3F35E11}" dt="2023-08-08T18:43:06.086" v="1004" actId="478"/>
          <ac:spMkLst>
            <pc:docMk/>
            <pc:sldMk cId="103750050" sldId="300"/>
            <ac:spMk id="3" creationId="{E95A1A74-CFB6-F21C-7486-307D141CAA16}"/>
          </ac:spMkLst>
        </pc:spChg>
        <pc:spChg chg="mod">
          <ac:chgData name="Rolando Rojas Sanfuentes (Alumno)" userId="2c56a9b6-e5a8-48f6-bb7c-ce0866612bbb" providerId="ADAL" clId="{52D01A48-4AA0-4FDB-B1ED-11ECB3F35E11}" dt="2023-08-08T18:43:19.740" v="1026" actId="20577"/>
          <ac:spMkLst>
            <pc:docMk/>
            <pc:sldMk cId="103750050" sldId="300"/>
            <ac:spMk id="284" creationId="{00000000-0000-0000-0000-000000000000}"/>
          </ac:spMkLst>
        </pc:spChg>
        <pc:picChg chg="del">
          <ac:chgData name="Rolando Rojas Sanfuentes (Alumno)" userId="2c56a9b6-e5a8-48f6-bb7c-ce0866612bbb" providerId="ADAL" clId="{52D01A48-4AA0-4FDB-B1ED-11ECB3F35E11}" dt="2023-08-08T18:42:58.083" v="1000" actId="478"/>
          <ac:picMkLst>
            <pc:docMk/>
            <pc:sldMk cId="103750050" sldId="300"/>
            <ac:picMk id="2" creationId="{FDCCE235-2A1E-597B-B629-CB5DBFDD9BD1}"/>
          </ac:picMkLst>
        </pc:picChg>
        <pc:picChg chg="add mod">
          <ac:chgData name="Rolando Rojas Sanfuentes (Alumno)" userId="2c56a9b6-e5a8-48f6-bb7c-ce0866612bbb" providerId="ADAL" clId="{52D01A48-4AA0-4FDB-B1ED-11ECB3F35E11}" dt="2023-08-08T18:43:14.725" v="1007" actId="1076"/>
          <ac:picMkLst>
            <pc:docMk/>
            <pc:sldMk cId="103750050" sldId="300"/>
            <ac:picMk id="4" creationId="{4F2DBEB4-DC00-AE87-7C36-07B3567A9779}"/>
          </ac:picMkLst>
        </pc:picChg>
      </pc:sldChg>
      <pc:sldChg chg="add del">
        <pc:chgData name="Rolando Rojas Sanfuentes (Alumno)" userId="2c56a9b6-e5a8-48f6-bb7c-ce0866612bbb" providerId="ADAL" clId="{52D01A48-4AA0-4FDB-B1ED-11ECB3F35E11}" dt="2023-08-08T18:37:58.817" v="935"/>
        <pc:sldMkLst>
          <pc:docMk/>
          <pc:sldMk cId="4256643639" sldId="300"/>
        </pc:sldMkLst>
      </pc:sldChg>
      <pc:sldChg chg="delSp modSp add mod">
        <pc:chgData name="Rolando Rojas Sanfuentes (Alumno)" userId="2c56a9b6-e5a8-48f6-bb7c-ce0866612bbb" providerId="ADAL" clId="{52D01A48-4AA0-4FDB-B1ED-11ECB3F35E11}" dt="2023-08-08T18:57:59.951" v="1338" actId="20577"/>
        <pc:sldMkLst>
          <pc:docMk/>
          <pc:sldMk cId="1487983035" sldId="301"/>
        </pc:sldMkLst>
        <pc:spChg chg="mod">
          <ac:chgData name="Rolando Rojas Sanfuentes (Alumno)" userId="2c56a9b6-e5a8-48f6-bb7c-ce0866612bbb" providerId="ADAL" clId="{52D01A48-4AA0-4FDB-B1ED-11ECB3F35E11}" dt="2023-08-08T18:44:39.004" v="1087" actId="20577"/>
          <ac:spMkLst>
            <pc:docMk/>
            <pc:sldMk cId="1487983035" sldId="301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46:43.728" v="1212" actId="1076"/>
          <ac:spMkLst>
            <pc:docMk/>
            <pc:sldMk cId="1487983035" sldId="301"/>
            <ac:spMk id="29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47:25.888" v="1230" actId="115"/>
          <ac:spMkLst>
            <pc:docMk/>
            <pc:sldMk cId="1487983035" sldId="301"/>
            <ac:spMk id="297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47:42.538" v="1233" actId="1076"/>
          <ac:spMkLst>
            <pc:docMk/>
            <pc:sldMk cId="1487983035" sldId="301"/>
            <ac:spMk id="298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55:11.536" v="1318" actId="207"/>
          <ac:spMkLst>
            <pc:docMk/>
            <pc:sldMk cId="1487983035" sldId="301"/>
            <ac:spMk id="299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47:50.401" v="1234" actId="1076"/>
          <ac:spMkLst>
            <pc:docMk/>
            <pc:sldMk cId="1487983035" sldId="301"/>
            <ac:spMk id="300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57:59.951" v="1338" actId="20577"/>
          <ac:spMkLst>
            <pc:docMk/>
            <pc:sldMk cId="1487983035" sldId="301"/>
            <ac:spMk id="301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54:12.770" v="1313" actId="478"/>
          <ac:spMkLst>
            <pc:docMk/>
            <pc:sldMk cId="1487983035" sldId="301"/>
            <ac:spMk id="302" creationId="{00000000-0000-0000-0000-000000000000}"/>
          </ac:spMkLst>
        </pc:spChg>
      </pc:sldChg>
      <pc:sldChg chg="addSp delSp modSp add mod">
        <pc:chgData name="Rolando Rojas Sanfuentes (Alumno)" userId="2c56a9b6-e5a8-48f6-bb7c-ce0866612bbb" providerId="ADAL" clId="{52D01A48-4AA0-4FDB-B1ED-11ECB3F35E11}" dt="2023-08-08T19:02:25.326" v="1415" actId="20577"/>
        <pc:sldMkLst>
          <pc:docMk/>
          <pc:sldMk cId="3942119592" sldId="302"/>
        </pc:sldMkLst>
        <pc:spChg chg="add del mod">
          <ac:chgData name="Rolando Rojas Sanfuentes (Alumno)" userId="2c56a9b6-e5a8-48f6-bb7c-ce0866612bbb" providerId="ADAL" clId="{52D01A48-4AA0-4FDB-B1ED-11ECB3F35E11}" dt="2023-08-08T18:59:12.312" v="1341" actId="478"/>
          <ac:spMkLst>
            <pc:docMk/>
            <pc:sldMk cId="3942119592" sldId="302"/>
            <ac:spMk id="3" creationId="{BADD43A2-D847-00CB-3F17-BC431CF1613F}"/>
          </ac:spMkLst>
        </pc:spChg>
        <pc:spChg chg="add del mod">
          <ac:chgData name="Rolando Rojas Sanfuentes (Alumno)" userId="2c56a9b6-e5a8-48f6-bb7c-ce0866612bbb" providerId="ADAL" clId="{52D01A48-4AA0-4FDB-B1ED-11ECB3F35E11}" dt="2023-08-08T18:59:20.543" v="1343" actId="478"/>
          <ac:spMkLst>
            <pc:docMk/>
            <pc:sldMk cId="3942119592" sldId="302"/>
            <ac:spMk id="5" creationId="{F894AED6-2498-5E06-9D66-03C8C748B2C0}"/>
          </ac:spMkLst>
        </pc:spChg>
        <pc:spChg chg="add del mod">
          <ac:chgData name="Rolando Rojas Sanfuentes (Alumno)" userId="2c56a9b6-e5a8-48f6-bb7c-ce0866612bbb" providerId="ADAL" clId="{52D01A48-4AA0-4FDB-B1ED-11ECB3F35E11}" dt="2023-08-08T18:59:26.281" v="1345" actId="478"/>
          <ac:spMkLst>
            <pc:docMk/>
            <pc:sldMk cId="3942119592" sldId="302"/>
            <ac:spMk id="7" creationId="{713B19E4-6980-4DD3-EF59-5EC35296BFC1}"/>
          </ac:spMkLst>
        </pc:spChg>
        <pc:spChg chg="add del mod">
          <ac:chgData name="Rolando Rojas Sanfuentes (Alumno)" userId="2c56a9b6-e5a8-48f6-bb7c-ce0866612bbb" providerId="ADAL" clId="{52D01A48-4AA0-4FDB-B1ED-11ECB3F35E11}" dt="2023-08-08T18:59:32.692" v="1347" actId="478"/>
          <ac:spMkLst>
            <pc:docMk/>
            <pc:sldMk cId="3942119592" sldId="302"/>
            <ac:spMk id="9" creationId="{B3426B41-492E-D2EE-4645-B041DEE2E892}"/>
          </ac:spMkLst>
        </pc:spChg>
        <pc:spChg chg="add del mod">
          <ac:chgData name="Rolando Rojas Sanfuentes (Alumno)" userId="2c56a9b6-e5a8-48f6-bb7c-ce0866612bbb" providerId="ADAL" clId="{52D01A48-4AA0-4FDB-B1ED-11ECB3F35E11}" dt="2023-08-08T19:00:31.901" v="1386" actId="478"/>
          <ac:spMkLst>
            <pc:docMk/>
            <pc:sldMk cId="3942119592" sldId="302"/>
            <ac:spMk id="11" creationId="{CDA0118C-650B-1C22-366C-F01A601BAB58}"/>
          </ac:spMkLst>
        </pc:spChg>
        <pc:spChg chg="mod">
          <ac:chgData name="Rolando Rojas Sanfuentes (Alumno)" userId="2c56a9b6-e5a8-48f6-bb7c-ce0866612bbb" providerId="ADAL" clId="{52D01A48-4AA0-4FDB-B1ED-11ECB3F35E11}" dt="2023-08-08T18:59:56.284" v="1382" actId="20577"/>
          <ac:spMkLst>
            <pc:docMk/>
            <pc:sldMk cId="3942119592" sldId="302"/>
            <ac:spMk id="295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9:00:26.529" v="1385" actId="478"/>
          <ac:spMkLst>
            <pc:docMk/>
            <pc:sldMk cId="3942119592" sldId="302"/>
            <ac:spMk id="29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02:25.326" v="1415" actId="20577"/>
          <ac:spMkLst>
            <pc:docMk/>
            <pc:sldMk cId="3942119592" sldId="302"/>
            <ac:spMk id="297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59:30.509" v="1346" actId="478"/>
          <ac:spMkLst>
            <pc:docMk/>
            <pc:sldMk cId="3942119592" sldId="302"/>
            <ac:spMk id="298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59:09.840" v="1340" actId="478"/>
          <ac:spMkLst>
            <pc:docMk/>
            <pc:sldMk cId="3942119592" sldId="302"/>
            <ac:spMk id="299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59:23.850" v="1344" actId="478"/>
          <ac:spMkLst>
            <pc:docMk/>
            <pc:sldMk cId="3942119592" sldId="302"/>
            <ac:spMk id="300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59:17.810" v="1342" actId="478"/>
          <ac:spMkLst>
            <pc:docMk/>
            <pc:sldMk cId="3942119592" sldId="302"/>
            <ac:spMk id="301" creationId="{00000000-0000-0000-0000-000000000000}"/>
          </ac:spMkLst>
        </pc:spChg>
      </pc:sldChg>
      <pc:sldChg chg="new del">
        <pc:chgData name="Rolando Rojas Sanfuentes (Alumno)" userId="2c56a9b6-e5a8-48f6-bb7c-ce0866612bbb" providerId="ADAL" clId="{52D01A48-4AA0-4FDB-B1ED-11ECB3F35E11}" dt="2023-08-08T19:06:30.746" v="1417" actId="2696"/>
        <pc:sldMkLst>
          <pc:docMk/>
          <pc:sldMk cId="1956533462" sldId="303"/>
        </pc:sldMkLst>
      </pc:sldChg>
      <pc:sldChg chg="add del">
        <pc:chgData name="Rolando Rojas Sanfuentes (Alumno)" userId="2c56a9b6-e5a8-48f6-bb7c-ce0866612bbb" providerId="ADAL" clId="{52D01A48-4AA0-4FDB-B1ED-11ECB3F35E11}" dt="2023-08-08T19:06:47.819" v="1419" actId="47"/>
        <pc:sldMkLst>
          <pc:docMk/>
          <pc:sldMk cId="2220701525" sldId="303"/>
        </pc:sldMkLst>
      </pc:sldChg>
      <pc:sldChg chg="modSp add mod">
        <pc:chgData name="Rolando Rojas Sanfuentes (Alumno)" userId="2c56a9b6-e5a8-48f6-bb7c-ce0866612bbb" providerId="ADAL" clId="{52D01A48-4AA0-4FDB-B1ED-11ECB3F35E11}" dt="2023-08-08T19:16:11.577" v="2017" actId="20577"/>
        <pc:sldMkLst>
          <pc:docMk/>
          <pc:sldMk cId="3796183354" sldId="303"/>
        </pc:sldMkLst>
        <pc:spChg chg="mod">
          <ac:chgData name="Rolando Rojas Sanfuentes (Alumno)" userId="2c56a9b6-e5a8-48f6-bb7c-ce0866612bbb" providerId="ADAL" clId="{52D01A48-4AA0-4FDB-B1ED-11ECB3F35E11}" dt="2023-08-08T19:09:26.326" v="1513" actId="20577"/>
          <ac:spMkLst>
            <pc:docMk/>
            <pc:sldMk cId="3796183354" sldId="303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1:14.745" v="1614" actId="20577"/>
          <ac:spMkLst>
            <pc:docMk/>
            <pc:sldMk cId="3796183354" sldId="303"/>
            <ac:spMk id="29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6:11.577" v="2017" actId="20577"/>
          <ac:spMkLst>
            <pc:docMk/>
            <pc:sldMk cId="3796183354" sldId="303"/>
            <ac:spMk id="297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1:27.746" v="1618" actId="404"/>
          <ac:spMkLst>
            <pc:docMk/>
            <pc:sldMk cId="3796183354" sldId="303"/>
            <ac:spMk id="298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4:33.336" v="1909" actId="20577"/>
          <ac:spMkLst>
            <pc:docMk/>
            <pc:sldMk cId="3796183354" sldId="303"/>
            <ac:spMk id="299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1:40.842" v="1622" actId="1076"/>
          <ac:spMkLst>
            <pc:docMk/>
            <pc:sldMk cId="3796183354" sldId="303"/>
            <ac:spMk id="300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6:06.243" v="2016" actId="20577"/>
          <ac:spMkLst>
            <pc:docMk/>
            <pc:sldMk cId="3796183354" sldId="303"/>
            <ac:spMk id="301" creationId="{00000000-0000-0000-0000-000000000000}"/>
          </ac:spMkLst>
        </pc:spChg>
      </pc:sldChg>
      <pc:sldChg chg="modSp add mod">
        <pc:chgData name="Rolando Rojas Sanfuentes (Alumno)" userId="2c56a9b6-e5a8-48f6-bb7c-ce0866612bbb" providerId="ADAL" clId="{52D01A48-4AA0-4FDB-B1ED-11ECB3F35E11}" dt="2023-08-08T19:26:40.458" v="2610" actId="20577"/>
        <pc:sldMkLst>
          <pc:docMk/>
          <pc:sldMk cId="2396857616" sldId="304"/>
        </pc:sldMkLst>
        <pc:spChg chg="mod">
          <ac:chgData name="Rolando Rojas Sanfuentes (Alumno)" userId="2c56a9b6-e5a8-48f6-bb7c-ce0866612bbb" providerId="ADAL" clId="{52D01A48-4AA0-4FDB-B1ED-11ECB3F35E11}" dt="2023-08-08T19:21:40.341" v="2140" actId="20577"/>
          <ac:spMkLst>
            <pc:docMk/>
            <pc:sldMk cId="2396857616" sldId="304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26:40.458" v="2610" actId="20577"/>
          <ac:spMkLst>
            <pc:docMk/>
            <pc:sldMk cId="2396857616" sldId="304"/>
            <ac:spMk id="297" creationId="{00000000-0000-0000-0000-000000000000}"/>
          </ac:spMkLst>
        </pc:spChg>
      </pc:sldChg>
      <pc:sldChg chg="modSp add mod ord">
        <pc:chgData name="Rolando Rojas Sanfuentes (Alumno)" userId="2c56a9b6-e5a8-48f6-bb7c-ce0866612bbb" providerId="ADAL" clId="{52D01A48-4AA0-4FDB-B1ED-11ECB3F35E11}" dt="2023-08-08T19:48:11.803" v="2650" actId="207"/>
        <pc:sldMkLst>
          <pc:docMk/>
          <pc:sldMk cId="2478513364" sldId="305"/>
        </pc:sldMkLst>
        <pc:spChg chg="mod">
          <ac:chgData name="Rolando Rojas Sanfuentes (Alumno)" userId="2c56a9b6-e5a8-48f6-bb7c-ce0866612bbb" providerId="ADAL" clId="{52D01A48-4AA0-4FDB-B1ED-11ECB3F35E11}" dt="2023-08-08T19:47:10.688" v="2638" actId="20577"/>
          <ac:spMkLst>
            <pc:docMk/>
            <pc:sldMk cId="2478513364" sldId="305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48:11.803" v="2650" actId="207"/>
          <ac:spMkLst>
            <pc:docMk/>
            <pc:sldMk cId="2478513364" sldId="305"/>
            <ac:spMk id="297" creationId="{00000000-0000-0000-0000-000000000000}"/>
          </ac:spMkLst>
        </pc:spChg>
      </pc:sldChg>
      <pc:sldChg chg="addSp delSp modSp add mod">
        <pc:chgData name="Rolando Rojas Sanfuentes (Alumno)" userId="2c56a9b6-e5a8-48f6-bb7c-ce0866612bbb" providerId="ADAL" clId="{52D01A48-4AA0-4FDB-B1ED-11ECB3F35E11}" dt="2023-08-08T19:49:31.781" v="2675" actId="1076"/>
        <pc:sldMkLst>
          <pc:docMk/>
          <pc:sldMk cId="157747977" sldId="306"/>
        </pc:sldMkLst>
        <pc:spChg chg="add mod">
          <ac:chgData name="Rolando Rojas Sanfuentes (Alumno)" userId="2c56a9b6-e5a8-48f6-bb7c-ce0866612bbb" providerId="ADAL" clId="{52D01A48-4AA0-4FDB-B1ED-11ECB3F35E11}" dt="2023-08-08T19:48:55.047" v="2669" actId="478"/>
          <ac:spMkLst>
            <pc:docMk/>
            <pc:sldMk cId="157747977" sldId="306"/>
            <ac:spMk id="3" creationId="{350B71F4-696F-F626-2CB3-AA1BDF39476A}"/>
          </ac:spMkLst>
        </pc:spChg>
        <pc:spChg chg="mod">
          <ac:chgData name="Rolando Rojas Sanfuentes (Alumno)" userId="2c56a9b6-e5a8-48f6-bb7c-ce0866612bbb" providerId="ADAL" clId="{52D01A48-4AA0-4FDB-B1ED-11ECB3F35E11}" dt="2023-08-08T19:48:50.872" v="2668" actId="20577"/>
          <ac:spMkLst>
            <pc:docMk/>
            <pc:sldMk cId="157747977" sldId="306"/>
            <ac:spMk id="295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9:48:55.047" v="2669" actId="478"/>
          <ac:spMkLst>
            <pc:docMk/>
            <pc:sldMk cId="157747977" sldId="306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52D01A48-4AA0-4FDB-B1ED-11ECB3F35E11}" dt="2023-08-08T19:49:31.781" v="2675" actId="1076"/>
          <ac:picMkLst>
            <pc:docMk/>
            <pc:sldMk cId="157747977" sldId="306"/>
            <ac:picMk id="4" creationId="{E36C7C81-8699-25C4-82E0-8BACB93F9802}"/>
          </ac:picMkLst>
        </pc:picChg>
      </pc:sldChg>
      <pc:sldChg chg="addSp modSp add mod setBg">
        <pc:chgData name="Rolando Rojas Sanfuentes (Alumno)" userId="2c56a9b6-e5a8-48f6-bb7c-ce0866612bbb" providerId="ADAL" clId="{52D01A48-4AA0-4FDB-B1ED-11ECB3F35E11}" dt="2023-08-09T18:53:44.034" v="2760" actId="20577"/>
        <pc:sldMkLst>
          <pc:docMk/>
          <pc:sldMk cId="3225199045" sldId="307"/>
        </pc:sldMkLst>
        <pc:spChg chg="add mod">
          <ac:chgData name="Rolando Rojas Sanfuentes (Alumno)" userId="2c56a9b6-e5a8-48f6-bb7c-ce0866612bbb" providerId="ADAL" clId="{52D01A48-4AA0-4FDB-B1ED-11ECB3F35E11}" dt="2023-08-09T18:53:44.034" v="2760" actId="20577"/>
          <ac:spMkLst>
            <pc:docMk/>
            <pc:sldMk cId="3225199045" sldId="307"/>
            <ac:spMk id="2" creationId="{FEB2F0C1-8AEF-9E89-7F2C-56CAA143A924}"/>
          </ac:spMkLst>
        </pc:spChg>
        <pc:grpChg chg="mod">
          <ac:chgData name="Rolando Rojas Sanfuentes (Alumno)" userId="2c56a9b6-e5a8-48f6-bb7c-ce0866612bbb" providerId="ADAL" clId="{52D01A48-4AA0-4FDB-B1ED-11ECB3F35E11}" dt="2023-08-09T18:53:00.978" v="2694" actId="1076"/>
          <ac:grpSpMkLst>
            <pc:docMk/>
            <pc:sldMk cId="3225199045" sldId="307"/>
            <ac:grpSpMk id="208" creationId="{00000000-0000-0000-0000-000000000000}"/>
          </ac:grpSpMkLst>
        </pc:grpChg>
      </pc:sldChg>
      <pc:sldMasterChg chg="delSldLayout">
        <pc:chgData name="Rolando Rojas Sanfuentes (Alumno)" userId="2c56a9b6-e5a8-48f6-bb7c-ce0866612bbb" providerId="ADAL" clId="{52D01A48-4AA0-4FDB-B1ED-11ECB3F35E11}" dt="2023-08-09T18:53:51.248" v="2761" actId="47"/>
        <pc:sldMasterMkLst>
          <pc:docMk/>
          <pc:sldMasterMk cId="0" sldId="2147483672"/>
        </pc:sldMasterMkLst>
        <pc:sldLayoutChg chg="del">
          <pc:chgData name="Rolando Rojas Sanfuentes (Alumno)" userId="2c56a9b6-e5a8-48f6-bb7c-ce0866612bbb" providerId="ADAL" clId="{52D01A48-4AA0-4FDB-B1ED-11ECB3F35E11}" dt="2023-08-08T19:17:55.181" v="2053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54.064" v="2052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48.158" v="2049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38.923" v="2039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45.009" v="2044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25.347" v="2037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22.904" v="2036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41.990" v="2041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43.149" v="2042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44.288" v="2043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50.618" v="2051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9T18:53:51.248" v="2761" actId="47"/>
          <pc:sldLayoutMkLst>
            <pc:docMk/>
            <pc:sldMasterMk cId="0" sldId="2147483672"/>
            <pc:sldLayoutMk cId="0" sldId="2147483667"/>
          </pc:sldLayoutMkLst>
        </pc:sldLayoutChg>
      </pc:sldMasterChg>
      <pc:sldMasterChg chg="del delSldLayout">
        <pc:chgData name="Rolando Rojas Sanfuentes (Alumno)" userId="2c56a9b6-e5a8-48f6-bb7c-ce0866612bbb" providerId="ADAL" clId="{52D01A48-4AA0-4FDB-B1ED-11ECB3F35E11}" dt="2023-08-08T19:17:18.499" v="2035" actId="47"/>
        <pc:sldMasterMkLst>
          <pc:docMk/>
          <pc:sldMasterMk cId="0" sldId="2147483673"/>
        </pc:sldMasterMkLst>
        <pc:sldLayoutChg chg="del">
          <pc:chgData name="Rolando Rojas Sanfuentes (Alumno)" userId="2c56a9b6-e5a8-48f6-bb7c-ce0866612bbb" providerId="ADAL" clId="{52D01A48-4AA0-4FDB-B1ED-11ECB3F35E11}" dt="2023-08-08T19:17:17.200" v="2032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18.499" v="2035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85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38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5537344A-CDC1-E6B4-B37A-EA12307E3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>
            <a:extLst>
              <a:ext uri="{FF2B5EF4-FFF2-40B4-BE49-F238E27FC236}">
                <a16:creationId xmlns:a16="http://schemas.microsoft.com/office/drawing/2014/main" id="{460F6773-D03C-9AB8-37BE-4E6DF1627C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>
            <a:extLst>
              <a:ext uri="{FF2B5EF4-FFF2-40B4-BE49-F238E27FC236}">
                <a16:creationId xmlns:a16="http://schemas.microsoft.com/office/drawing/2014/main" id="{176DFD2D-50C6-DCE3-2CFF-41FA1666E4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61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7C61D244-E005-2227-33CE-8C0C902F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>
            <a:extLst>
              <a:ext uri="{FF2B5EF4-FFF2-40B4-BE49-F238E27FC236}">
                <a16:creationId xmlns:a16="http://schemas.microsoft.com/office/drawing/2014/main" id="{AD4A8483-5D34-149E-E307-6388C541A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>
            <a:extLst>
              <a:ext uri="{FF2B5EF4-FFF2-40B4-BE49-F238E27FC236}">
                <a16:creationId xmlns:a16="http://schemas.microsoft.com/office/drawing/2014/main" id="{1826CEAC-092A-9985-4159-CB307376A5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97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73DB187E-4A2B-3E63-4315-1ADE12E04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>
            <a:extLst>
              <a:ext uri="{FF2B5EF4-FFF2-40B4-BE49-F238E27FC236}">
                <a16:creationId xmlns:a16="http://schemas.microsoft.com/office/drawing/2014/main" id="{475412DD-C786-41B1-F249-9E98F984A7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>
            <a:extLst>
              <a:ext uri="{FF2B5EF4-FFF2-40B4-BE49-F238E27FC236}">
                <a16:creationId xmlns:a16="http://schemas.microsoft.com/office/drawing/2014/main" id="{2097CE37-61B0-9208-D896-68B3850EA3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03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C4EBF0E6-1DB7-4B12-85D9-D0D367AD7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>
            <a:extLst>
              <a:ext uri="{FF2B5EF4-FFF2-40B4-BE49-F238E27FC236}">
                <a16:creationId xmlns:a16="http://schemas.microsoft.com/office/drawing/2014/main" id="{8DEB9DEA-BBC8-9D4C-DC67-431D126A36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>
            <a:extLst>
              <a:ext uri="{FF2B5EF4-FFF2-40B4-BE49-F238E27FC236}">
                <a16:creationId xmlns:a16="http://schemas.microsoft.com/office/drawing/2014/main" id="{B222C749-FCBB-F234-5E6F-DD4B2C91C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31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6B0885ED-B625-0C3B-190A-85B587D72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>
            <a:extLst>
              <a:ext uri="{FF2B5EF4-FFF2-40B4-BE49-F238E27FC236}">
                <a16:creationId xmlns:a16="http://schemas.microsoft.com/office/drawing/2014/main" id="{41EEC286-084F-C740-C51D-831A46C43E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>
            <a:extLst>
              <a:ext uri="{FF2B5EF4-FFF2-40B4-BE49-F238E27FC236}">
                <a16:creationId xmlns:a16="http://schemas.microsoft.com/office/drawing/2014/main" id="{E4C47F8A-739A-D18A-EECB-A71177EA96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66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6B0885ED-B625-0C3B-190A-85B587D72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>
            <a:extLst>
              <a:ext uri="{FF2B5EF4-FFF2-40B4-BE49-F238E27FC236}">
                <a16:creationId xmlns:a16="http://schemas.microsoft.com/office/drawing/2014/main" id="{41EEC286-084F-C740-C51D-831A46C43E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>
            <a:extLst>
              <a:ext uri="{FF2B5EF4-FFF2-40B4-BE49-F238E27FC236}">
                <a16:creationId xmlns:a16="http://schemas.microsoft.com/office/drawing/2014/main" id="{E4C47F8A-739A-D18A-EECB-A71177EA96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77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62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3859114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Ayudantía 0:</a:t>
            </a:r>
            <a:br>
              <a:rPr lang="en" dirty="0"/>
            </a:br>
            <a:r>
              <a:rPr lang="en" dirty="0"/>
              <a:t>Como sobrevivir a Progra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7E696FD8-2DD9-047D-1C84-5E95A7037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>
            <a:extLst>
              <a:ext uri="{FF2B5EF4-FFF2-40B4-BE49-F238E27FC236}">
                <a16:creationId xmlns:a16="http://schemas.microsoft.com/office/drawing/2014/main" id="{D60F8E88-BA5E-F74E-53F7-D82181F23356}"/>
              </a:ext>
            </a:extLst>
          </p:cNvPr>
          <p:cNvSpPr txBox="1"/>
          <p:nvPr/>
        </p:nvSpPr>
        <p:spPr>
          <a:xfrm>
            <a:off x="806178" y="408296"/>
            <a:ext cx="7432253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</a:t>
            </a:r>
            <a:r>
              <a:rPr lang="en" sz="3300" dirty="0">
                <a:solidFill>
                  <a:schemeClr val="tx1"/>
                </a:solidFill>
                <a:latin typeface="Quantico" panose="020B0604020202020204" charset="0"/>
              </a:rPr>
              <a:t>¿Como pasar el ramo? -&gt; Práctica</a:t>
            </a:r>
            <a:endParaRPr sz="33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  <p:sp>
        <p:nvSpPr>
          <p:cNvPr id="18" name="Google Shape;286;p32">
            <a:extLst>
              <a:ext uri="{FF2B5EF4-FFF2-40B4-BE49-F238E27FC236}">
                <a16:creationId xmlns:a16="http://schemas.microsoft.com/office/drawing/2014/main" id="{579E2DEC-D7D1-233C-7A37-1F84D8BAE883}"/>
              </a:ext>
            </a:extLst>
          </p:cNvPr>
          <p:cNvSpPr txBox="1">
            <a:spLocks/>
          </p:cNvSpPr>
          <p:nvPr/>
        </p:nvSpPr>
        <p:spPr>
          <a:xfrm>
            <a:off x="594139" y="1119809"/>
            <a:ext cx="8132418" cy="343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err="1"/>
              <a:t>Progra</a:t>
            </a:r>
            <a:r>
              <a:rPr lang="es-MX" dirty="0"/>
              <a:t> es un ramo </a:t>
            </a:r>
            <a:r>
              <a:rPr lang="es-MX" b="1" dirty="0"/>
              <a:t>práctico</a:t>
            </a:r>
            <a:r>
              <a:rPr lang="es-MX" dirty="0"/>
              <a:t>, no teórico. No se </a:t>
            </a:r>
            <a:r>
              <a:rPr lang="es-MX" dirty="0" err="1"/>
              <a:t>evalua</a:t>
            </a:r>
            <a:r>
              <a:rPr lang="es-MX" dirty="0"/>
              <a:t> cuanto se saben la materia, si no que </a:t>
            </a:r>
            <a:r>
              <a:rPr lang="es-MX" u="sng" dirty="0"/>
              <a:t>como la aplican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Los certámenes consisten en ejercicios de programar, por lo que deben aplicar la materia (¡y son en papel!)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Hacer </a:t>
            </a:r>
            <a:r>
              <a:rPr lang="es-MX" b="1" dirty="0"/>
              <a:t>todas</a:t>
            </a:r>
            <a:r>
              <a:rPr lang="es-MX" dirty="0"/>
              <a:t> las tareas, y hacerlas </a:t>
            </a:r>
            <a:r>
              <a:rPr lang="es-MX" b="1" dirty="0">
                <a:solidFill>
                  <a:srgbClr val="FF0000"/>
                </a:solidFill>
              </a:rPr>
              <a:t>ustedes</a:t>
            </a:r>
            <a:r>
              <a:rPr lang="es-MX" dirty="0"/>
              <a:t>. Las tareas son ejercicios más complejos y por lo tanto, más parecidos a los certámenes. Al hacer las tareas están estudiando para el certamen.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6506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7E696FD8-2DD9-047D-1C84-5E95A7037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>
            <a:extLst>
              <a:ext uri="{FF2B5EF4-FFF2-40B4-BE49-F238E27FC236}">
                <a16:creationId xmlns:a16="http://schemas.microsoft.com/office/drawing/2014/main" id="{D60F8E88-BA5E-F74E-53F7-D82181F23356}"/>
              </a:ext>
            </a:extLst>
          </p:cNvPr>
          <p:cNvSpPr txBox="1"/>
          <p:nvPr/>
        </p:nvSpPr>
        <p:spPr>
          <a:xfrm>
            <a:off x="806178" y="408296"/>
            <a:ext cx="7432253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</a:t>
            </a:r>
            <a:r>
              <a:rPr lang="en" sz="3300" dirty="0">
                <a:solidFill>
                  <a:schemeClr val="tx1"/>
                </a:solidFill>
                <a:latin typeface="Quantico" panose="020B0604020202020204" charset="0"/>
              </a:rPr>
              <a:t>Detección de copias/IA’s</a:t>
            </a:r>
            <a:endParaRPr sz="33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  <p:sp>
        <p:nvSpPr>
          <p:cNvPr id="18" name="Google Shape;286;p32">
            <a:extLst>
              <a:ext uri="{FF2B5EF4-FFF2-40B4-BE49-F238E27FC236}">
                <a16:creationId xmlns:a16="http://schemas.microsoft.com/office/drawing/2014/main" id="{579E2DEC-D7D1-233C-7A37-1F84D8BAE883}"/>
              </a:ext>
            </a:extLst>
          </p:cNvPr>
          <p:cNvSpPr txBox="1">
            <a:spLocks/>
          </p:cNvSpPr>
          <p:nvPr/>
        </p:nvSpPr>
        <p:spPr>
          <a:xfrm>
            <a:off x="581891" y="3345873"/>
            <a:ext cx="8222672" cy="121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CL" sz="1800" dirty="0"/>
              <a:t>Si se considera copia, se evaluará la situación. En caso de rectificarse la copia, la primera vez se reducirá el porcentaje de tareas se reducirá a un 10% y un 0 en la tarea detectada. En segunda instancia se </a:t>
            </a:r>
            <a:r>
              <a:rPr lang="es-CL" sz="1800" dirty="0">
                <a:solidFill>
                  <a:srgbClr val="FF0000"/>
                </a:solidFill>
              </a:rPr>
              <a:t>reprobará</a:t>
            </a:r>
            <a:r>
              <a:rPr lang="es-CL" sz="1800" dirty="0"/>
              <a:t> la asignatura de manera inmediata.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FA3279-2846-F658-9329-A5F93F33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99" y="987951"/>
            <a:ext cx="5536602" cy="22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ntico"/>
                <a:sym typeface="Quantico"/>
              </a:rPr>
              <a:t>Ayudantía 0:</a:t>
            </a:r>
            <a:b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ntico"/>
                <a:sym typeface="Quantico"/>
              </a:rPr>
            </a:br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ntico"/>
                <a:sym typeface="Quantico"/>
              </a:rPr>
              <a:t>Como sobrevivir a Progra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550;p46">
            <a:extLst>
              <a:ext uri="{FF2B5EF4-FFF2-40B4-BE49-F238E27FC236}">
                <a16:creationId xmlns:a16="http://schemas.microsoft.com/office/drawing/2014/main" id="{FEB2F0C1-8AEF-9E89-7F2C-56CAA143A924}"/>
              </a:ext>
            </a:extLst>
          </p:cNvPr>
          <p:cNvSpPr txBox="1">
            <a:spLocks/>
          </p:cNvSpPr>
          <p:nvPr/>
        </p:nvSpPr>
        <p:spPr>
          <a:xfrm>
            <a:off x="931000" y="3493625"/>
            <a:ext cx="3294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b="1" dirty="0"/>
              <a:t>¿</a:t>
            </a:r>
            <a:r>
              <a:rPr lang="en-US" b="1" dirty="0" err="1"/>
              <a:t>Dudas</a:t>
            </a:r>
            <a:r>
              <a:rPr lang="en-US" b="1" dirty="0"/>
              <a:t>?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/>
              <a:t>rolando.rojass@usm.cl</a:t>
            </a:r>
          </a:p>
        </p:txBody>
      </p:sp>
    </p:spTree>
    <p:extLst>
      <p:ext uri="{BB962C8B-B14F-4D97-AF65-F5344CB8AC3E}">
        <p14:creationId xmlns:p14="http://schemas.microsoft.com/office/powerpoint/2010/main" val="32251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7D5906D-9401-57E8-C922-3AE5BAE81824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92946" y="2285400"/>
            <a:ext cx="3852012" cy="572700"/>
          </a:xfrm>
        </p:spPr>
        <p:txBody>
          <a:bodyPr/>
          <a:lstStyle/>
          <a:p>
            <a:r>
              <a:rPr lang="es-MX" dirty="0"/>
              <a:t>Bienvenidos</a:t>
            </a:r>
            <a:endParaRPr lang="es-CL" dirty="0"/>
          </a:p>
        </p:txBody>
      </p:sp>
      <p:pic>
        <p:nvPicPr>
          <p:cNvPr id="10" name="Imagen 9" descr="Edificio iluminado en la noche&#10;&#10;Descripción generada automáticamente">
            <a:extLst>
              <a:ext uri="{FF2B5EF4-FFF2-40B4-BE49-F238E27FC236}">
                <a16:creationId xmlns:a16="http://schemas.microsoft.com/office/drawing/2014/main" id="{44ABD119-5BC3-73FB-4ED0-CB4ED3B2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469" y="1076439"/>
            <a:ext cx="5526679" cy="241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8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ECF5F-FCA6-0ADA-E334-8CF9A6151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Edificio iluminado en la noche&#10;&#10;Descripción generada automáticamente">
            <a:extLst>
              <a:ext uri="{FF2B5EF4-FFF2-40B4-BE49-F238E27FC236}">
                <a16:creationId xmlns:a16="http://schemas.microsoft.com/office/drawing/2014/main" id="{C6545712-0BC5-A3E4-C75B-F74903E2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469" y="1076439"/>
            <a:ext cx="5526679" cy="2417922"/>
          </a:xfrm>
          <a:prstGeom prst="rect">
            <a:avLst/>
          </a:prstGeom>
        </p:spPr>
      </p:pic>
      <p:pic>
        <p:nvPicPr>
          <p:cNvPr id="3" name="Imagen 2" descr="Imagen que contiene persona, hombre, comida, tabla&#10;&#10;Descripción generada automáticamente">
            <a:extLst>
              <a:ext uri="{FF2B5EF4-FFF2-40B4-BE49-F238E27FC236}">
                <a16:creationId xmlns:a16="http://schemas.microsoft.com/office/drawing/2014/main" id="{AA2293D9-169D-78F3-77E7-2E0746F18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65" y="505173"/>
            <a:ext cx="4041913" cy="3995808"/>
          </a:xfrm>
          <a:prstGeom prst="rect">
            <a:avLst/>
          </a:prstGeom>
        </p:spPr>
      </p:pic>
      <p:sp>
        <p:nvSpPr>
          <p:cNvPr id="2" name="Título 7">
            <a:extLst>
              <a:ext uri="{FF2B5EF4-FFF2-40B4-BE49-F238E27FC236}">
                <a16:creationId xmlns:a16="http://schemas.microsoft.com/office/drawing/2014/main" id="{60D5ACA5-1ABF-39B8-1BEF-9ADCACD9A885}"/>
              </a:ext>
            </a:extLst>
          </p:cNvPr>
          <p:cNvSpPr txBox="1">
            <a:spLocks/>
          </p:cNvSpPr>
          <p:nvPr/>
        </p:nvSpPr>
        <p:spPr>
          <a:xfrm>
            <a:off x="392946" y="2285400"/>
            <a:ext cx="38520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MX"/>
              <a:t>Bienvenidos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773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 rot="19964401">
            <a:off x="2048670" y="589342"/>
            <a:ext cx="1247066" cy="566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¿uva?</a:t>
            </a:r>
            <a:endParaRPr sz="2400" dirty="0"/>
          </a:p>
        </p:txBody>
      </p:sp>
      <p:pic>
        <p:nvPicPr>
          <p:cNvPr id="13" name="Imagen 12" descr="Gato con la boca abierta&#10;&#10;Descripción generada automáticamente">
            <a:extLst>
              <a:ext uri="{FF2B5EF4-FFF2-40B4-BE49-F238E27FC236}">
                <a16:creationId xmlns:a16="http://schemas.microsoft.com/office/drawing/2014/main" id="{91937FD7-0C69-CE6C-CEEE-6BBDE45E7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82" y="1041887"/>
            <a:ext cx="2391703" cy="2391703"/>
          </a:xfrm>
          <a:prstGeom prst="rect">
            <a:avLst/>
          </a:prstGeom>
        </p:spPr>
      </p:pic>
      <p:sp>
        <p:nvSpPr>
          <p:cNvPr id="16" name="Google Shape;296;p33">
            <a:extLst>
              <a:ext uri="{FF2B5EF4-FFF2-40B4-BE49-F238E27FC236}">
                <a16:creationId xmlns:a16="http://schemas.microsoft.com/office/drawing/2014/main" id="{6C1A4975-7A1A-D5B0-69BB-700B67E0169A}"/>
              </a:ext>
            </a:extLst>
          </p:cNvPr>
          <p:cNvSpPr txBox="1">
            <a:spLocks/>
          </p:cNvSpPr>
          <p:nvPr/>
        </p:nvSpPr>
        <p:spPr>
          <a:xfrm rot="1460071">
            <a:off x="5033917" y="848494"/>
            <a:ext cx="2100845" cy="5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2400" dirty="0"/>
              <a:t>¿certamen?</a:t>
            </a:r>
          </a:p>
        </p:txBody>
      </p:sp>
      <p:sp>
        <p:nvSpPr>
          <p:cNvPr id="17" name="Google Shape;296;p33">
            <a:extLst>
              <a:ext uri="{FF2B5EF4-FFF2-40B4-BE49-F238E27FC236}">
                <a16:creationId xmlns:a16="http://schemas.microsoft.com/office/drawing/2014/main" id="{9CBCE5FF-BFC1-E169-7D60-B0A872460E41}"/>
              </a:ext>
            </a:extLst>
          </p:cNvPr>
          <p:cNvSpPr txBox="1">
            <a:spLocks/>
          </p:cNvSpPr>
          <p:nvPr/>
        </p:nvSpPr>
        <p:spPr>
          <a:xfrm rot="20818617">
            <a:off x="6676136" y="1621266"/>
            <a:ext cx="1456687" cy="52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2400" dirty="0"/>
              <a:t>¿palta?</a:t>
            </a:r>
          </a:p>
        </p:txBody>
      </p:sp>
      <p:sp>
        <p:nvSpPr>
          <p:cNvPr id="18" name="Google Shape;296;p33">
            <a:extLst>
              <a:ext uri="{FF2B5EF4-FFF2-40B4-BE49-F238E27FC236}">
                <a16:creationId xmlns:a16="http://schemas.microsoft.com/office/drawing/2014/main" id="{DA75612B-9D38-84EF-8F9D-F93C9579B8E5}"/>
              </a:ext>
            </a:extLst>
          </p:cNvPr>
          <p:cNvSpPr txBox="1">
            <a:spLocks/>
          </p:cNvSpPr>
          <p:nvPr/>
        </p:nvSpPr>
        <p:spPr>
          <a:xfrm rot="651389">
            <a:off x="5122091" y="3614599"/>
            <a:ext cx="1976005" cy="56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2400" dirty="0"/>
              <a:t>¿</a:t>
            </a:r>
            <a:r>
              <a:rPr lang="es-CL" sz="2400" dirty="0" err="1"/>
              <a:t>python</a:t>
            </a:r>
            <a:r>
              <a:rPr lang="es-CL" sz="2400" dirty="0"/>
              <a:t>?</a:t>
            </a:r>
          </a:p>
        </p:txBody>
      </p:sp>
      <p:sp>
        <p:nvSpPr>
          <p:cNvPr id="19" name="Google Shape;296;p33">
            <a:extLst>
              <a:ext uri="{FF2B5EF4-FFF2-40B4-BE49-F238E27FC236}">
                <a16:creationId xmlns:a16="http://schemas.microsoft.com/office/drawing/2014/main" id="{145B51DB-61AF-E42F-BB46-9805DD6A81BF}"/>
              </a:ext>
            </a:extLst>
          </p:cNvPr>
          <p:cNvSpPr txBox="1">
            <a:spLocks/>
          </p:cNvSpPr>
          <p:nvPr/>
        </p:nvSpPr>
        <p:spPr>
          <a:xfrm rot="21418833">
            <a:off x="810390" y="3150147"/>
            <a:ext cx="1928883" cy="56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2400" dirty="0"/>
              <a:t>¿controles?</a:t>
            </a:r>
          </a:p>
        </p:txBody>
      </p:sp>
      <p:sp>
        <p:nvSpPr>
          <p:cNvPr id="20" name="Google Shape;296;p33">
            <a:extLst>
              <a:ext uri="{FF2B5EF4-FFF2-40B4-BE49-F238E27FC236}">
                <a16:creationId xmlns:a16="http://schemas.microsoft.com/office/drawing/2014/main" id="{0F889EE5-F966-747B-DC02-374307B9ECD5}"/>
              </a:ext>
            </a:extLst>
          </p:cNvPr>
          <p:cNvSpPr txBox="1">
            <a:spLocks/>
          </p:cNvSpPr>
          <p:nvPr/>
        </p:nvSpPr>
        <p:spPr>
          <a:xfrm rot="1082357">
            <a:off x="716231" y="1180454"/>
            <a:ext cx="1247066" cy="56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2400" dirty="0"/>
              <a:t>¿</a:t>
            </a:r>
            <a:r>
              <a:rPr lang="es-CL" sz="2400" dirty="0" err="1"/>
              <a:t>smoj</a:t>
            </a:r>
            <a:r>
              <a:rPr lang="es-CL" sz="2400" dirty="0"/>
              <a:t>?</a:t>
            </a:r>
          </a:p>
        </p:txBody>
      </p:sp>
      <p:sp>
        <p:nvSpPr>
          <p:cNvPr id="21" name="Google Shape;296;p33">
            <a:extLst>
              <a:ext uri="{FF2B5EF4-FFF2-40B4-BE49-F238E27FC236}">
                <a16:creationId xmlns:a16="http://schemas.microsoft.com/office/drawing/2014/main" id="{82DC42F0-4FC9-BE23-A044-23472399DADD}"/>
              </a:ext>
            </a:extLst>
          </p:cNvPr>
          <p:cNvSpPr txBox="1">
            <a:spLocks/>
          </p:cNvSpPr>
          <p:nvPr/>
        </p:nvSpPr>
        <p:spPr>
          <a:xfrm rot="782254">
            <a:off x="6205090" y="2644665"/>
            <a:ext cx="1456687" cy="52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2400" dirty="0"/>
              <a:t>¿tarea?</a:t>
            </a:r>
          </a:p>
        </p:txBody>
      </p:sp>
      <p:sp>
        <p:nvSpPr>
          <p:cNvPr id="22" name="Google Shape;296;p33">
            <a:extLst>
              <a:ext uri="{FF2B5EF4-FFF2-40B4-BE49-F238E27FC236}">
                <a16:creationId xmlns:a16="http://schemas.microsoft.com/office/drawing/2014/main" id="{D61334A0-F11D-FD06-0609-CD44B73D79F8}"/>
              </a:ext>
            </a:extLst>
          </p:cNvPr>
          <p:cNvSpPr txBox="1">
            <a:spLocks/>
          </p:cNvSpPr>
          <p:nvPr/>
        </p:nvSpPr>
        <p:spPr>
          <a:xfrm rot="21423879">
            <a:off x="1203018" y="2159249"/>
            <a:ext cx="1456687" cy="52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2400" dirty="0"/>
              <a:t>¿</a:t>
            </a:r>
            <a:r>
              <a:rPr lang="es-CL" sz="2400" dirty="0" err="1"/>
              <a:t>piazza</a:t>
            </a:r>
            <a:r>
              <a:rPr lang="es-CL" sz="2400" dirty="0"/>
              <a:t>?</a:t>
            </a:r>
          </a:p>
        </p:txBody>
      </p:sp>
      <p:sp>
        <p:nvSpPr>
          <p:cNvPr id="23" name="Google Shape;296;p33">
            <a:extLst>
              <a:ext uri="{FF2B5EF4-FFF2-40B4-BE49-F238E27FC236}">
                <a16:creationId xmlns:a16="http://schemas.microsoft.com/office/drawing/2014/main" id="{160C36A6-257C-C33C-3FA3-166EDB3B5ABA}"/>
              </a:ext>
            </a:extLst>
          </p:cNvPr>
          <p:cNvSpPr txBox="1">
            <a:spLocks/>
          </p:cNvSpPr>
          <p:nvPr/>
        </p:nvSpPr>
        <p:spPr>
          <a:xfrm rot="1705922">
            <a:off x="3138844" y="3720279"/>
            <a:ext cx="1928883" cy="56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2400" dirty="0"/>
              <a:t>¿aula?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806178" y="1297348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Palta</a:t>
            </a:r>
            <a:endParaRPr dirty="0"/>
          </a:p>
        </p:txBody>
      </p:sp>
      <p:sp>
        <p:nvSpPr>
          <p:cNvPr id="286" name="Google Shape;286;p32"/>
          <p:cNvSpPr txBox="1">
            <a:spLocks noGrp="1"/>
          </p:cNvSpPr>
          <p:nvPr>
            <p:ph type="subTitle" idx="4"/>
          </p:nvPr>
        </p:nvSpPr>
        <p:spPr>
          <a:xfrm>
            <a:off x="806175" y="2559554"/>
            <a:ext cx="1705109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Certamen</a:t>
            </a:r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2617306" y="1261746"/>
            <a:ext cx="4585252" cy="1002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Tip o ayuda que te da el profe o ayudante de algo que entrará en una evaluación.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“</a:t>
            </a:r>
            <a:r>
              <a:rPr lang="es-ES" sz="1400" i="1" dirty="0"/>
              <a:t>profe tírese una </a:t>
            </a:r>
            <a:r>
              <a:rPr lang="es-ES" sz="1400" b="1" i="1" dirty="0">
                <a:solidFill>
                  <a:srgbClr val="FF0000"/>
                </a:solidFill>
              </a:rPr>
              <a:t>palta</a:t>
            </a:r>
            <a:r>
              <a:rPr lang="es-ES" sz="1400" i="1" dirty="0"/>
              <a:t> para el certamen”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 dirty="0"/>
              <a:t>“les tiro una </a:t>
            </a:r>
            <a:r>
              <a:rPr lang="es-ES" sz="1400" b="1" i="1" dirty="0">
                <a:solidFill>
                  <a:srgbClr val="FF0000"/>
                </a:solidFill>
              </a:rPr>
              <a:t>palta</a:t>
            </a:r>
            <a:r>
              <a:rPr lang="es-ES" sz="1400" i="1" dirty="0"/>
              <a:t>: estúdiense </a:t>
            </a:r>
            <a:r>
              <a:rPr lang="es-ES" sz="1400" b="1" i="1" dirty="0"/>
              <a:t>bien</a:t>
            </a:r>
            <a:r>
              <a:rPr lang="es-ES" sz="1400" i="1" dirty="0"/>
              <a:t> la página 30”</a:t>
            </a:r>
            <a:endParaRPr lang="es-ES" sz="1400" dirty="0"/>
          </a:p>
        </p:txBody>
      </p:sp>
      <p:sp>
        <p:nvSpPr>
          <p:cNvPr id="288" name="Google Shape;288;p32"/>
          <p:cNvSpPr txBox="1">
            <a:spLocks noGrp="1"/>
          </p:cNvSpPr>
          <p:nvPr>
            <p:ph type="subTitle" idx="2"/>
          </p:nvPr>
        </p:nvSpPr>
        <p:spPr>
          <a:xfrm>
            <a:off x="2617305" y="2511043"/>
            <a:ext cx="4386469" cy="563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Son las pruebas </a:t>
            </a:r>
            <a:r>
              <a:rPr lang="es-ES" sz="1400" b="1" dirty="0" err="1"/>
              <a:t>brígidas</a:t>
            </a:r>
            <a:r>
              <a:rPr lang="es-ES" sz="1400" dirty="0"/>
              <a:t> acá en la Santa María.</a:t>
            </a:r>
          </a:p>
        </p:txBody>
      </p:sp>
      <p:sp>
        <p:nvSpPr>
          <p:cNvPr id="290" name="Google Shape;290;p32"/>
          <p:cNvSpPr txBox="1"/>
          <p:nvPr/>
        </p:nvSpPr>
        <p:spPr>
          <a:xfrm>
            <a:off x="806178" y="408296"/>
            <a:ext cx="7432253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</a:t>
            </a:r>
            <a:r>
              <a:rPr lang="en" sz="3300" dirty="0">
                <a:solidFill>
                  <a:schemeClr val="tx1"/>
                </a:solidFill>
                <a:latin typeface="Quantico" panose="020B0604020202020204" charset="0"/>
              </a:rPr>
              <a:t>Términos útiles para el ramo 1/3</a:t>
            </a:r>
            <a:endParaRPr sz="33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  <p:sp>
        <p:nvSpPr>
          <p:cNvPr id="3" name="Google Shape;286;p32">
            <a:extLst>
              <a:ext uri="{FF2B5EF4-FFF2-40B4-BE49-F238E27FC236}">
                <a16:creationId xmlns:a16="http://schemas.microsoft.com/office/drawing/2014/main" id="{278E54A9-730E-21CF-A7EF-F565307BEF98}"/>
              </a:ext>
            </a:extLst>
          </p:cNvPr>
          <p:cNvSpPr txBox="1">
            <a:spLocks/>
          </p:cNvSpPr>
          <p:nvPr/>
        </p:nvSpPr>
        <p:spPr>
          <a:xfrm>
            <a:off x="806175" y="3289558"/>
            <a:ext cx="1705109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CL" dirty="0"/>
              <a:t>Controles</a:t>
            </a:r>
          </a:p>
        </p:txBody>
      </p:sp>
      <p:sp>
        <p:nvSpPr>
          <p:cNvPr id="4" name="Google Shape;288;p32">
            <a:extLst>
              <a:ext uri="{FF2B5EF4-FFF2-40B4-BE49-F238E27FC236}">
                <a16:creationId xmlns:a16="http://schemas.microsoft.com/office/drawing/2014/main" id="{828E0E58-43DF-B1EC-50AE-9D3EF2A5902E}"/>
              </a:ext>
            </a:extLst>
          </p:cNvPr>
          <p:cNvSpPr txBox="1">
            <a:spLocks/>
          </p:cNvSpPr>
          <p:nvPr/>
        </p:nvSpPr>
        <p:spPr>
          <a:xfrm>
            <a:off x="2617305" y="3213453"/>
            <a:ext cx="3816625" cy="56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ES" sz="1400" dirty="0"/>
              <a:t>Evaluaciones semanales que valen menos que un certamen</a:t>
            </a:r>
          </a:p>
        </p:txBody>
      </p:sp>
      <p:pic>
        <p:nvPicPr>
          <p:cNvPr id="6" name="Imagen 5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D578ACC3-D0C0-671B-C59C-EC91D84F0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533" y="1261746"/>
            <a:ext cx="1245153" cy="975370"/>
          </a:xfrm>
          <a:prstGeom prst="rect">
            <a:avLst/>
          </a:prstGeom>
        </p:spPr>
      </p:pic>
      <p:pic>
        <p:nvPicPr>
          <p:cNvPr id="8" name="Imagen 7" descr="Imagen que contiene tabla, interior, pequeño, naranja&#10;&#10;Descripción generada automáticamente">
            <a:extLst>
              <a:ext uri="{FF2B5EF4-FFF2-40B4-BE49-F238E27FC236}">
                <a16:creationId xmlns:a16="http://schemas.microsoft.com/office/drawing/2014/main" id="{F9FC6390-43D2-8BC3-EBB7-D009FA766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784" y="2570169"/>
            <a:ext cx="1121510" cy="11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4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3690C46A-CBFC-AF99-9B97-322F2765E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E25E39D8-84A2-CA03-8E95-0E1DC0063A8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06174" y="1341068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UVA</a:t>
            </a:r>
            <a:endParaRPr dirty="0"/>
          </a:p>
        </p:txBody>
      </p:sp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81D66458-1ACE-8FBB-FA2D-99053FA16E9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806174" y="2244958"/>
            <a:ext cx="1705109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SMOJ</a:t>
            </a:r>
          </a:p>
        </p:txBody>
      </p:sp>
      <p:sp>
        <p:nvSpPr>
          <p:cNvPr id="287" name="Google Shape;287;p32">
            <a:extLst>
              <a:ext uri="{FF2B5EF4-FFF2-40B4-BE49-F238E27FC236}">
                <a16:creationId xmlns:a16="http://schemas.microsoft.com/office/drawing/2014/main" id="{CFD1E86D-635B-4498-BE87-7F19B5C3E0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7306" y="1261746"/>
            <a:ext cx="5720516" cy="1002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Unidad Virtual de Aprendizaje: </a:t>
            </a:r>
            <a:r>
              <a:rPr lang="es-ES" sz="1400" i="1" dirty="0"/>
              <a:t>básicamente un video que tienen que ver previo a las clases de </a:t>
            </a:r>
            <a:r>
              <a:rPr lang="es-ES" sz="1400" i="1" dirty="0" err="1"/>
              <a:t>progra</a:t>
            </a:r>
            <a:endParaRPr lang="es-ES" sz="1400" i="1" dirty="0"/>
          </a:p>
        </p:txBody>
      </p:sp>
      <p:sp>
        <p:nvSpPr>
          <p:cNvPr id="288" name="Google Shape;288;p32">
            <a:extLst>
              <a:ext uri="{FF2B5EF4-FFF2-40B4-BE49-F238E27FC236}">
                <a16:creationId xmlns:a16="http://schemas.microsoft.com/office/drawing/2014/main" id="{4102AFC5-7581-7735-07DB-F969A8AC5DD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617305" y="2128165"/>
            <a:ext cx="6109252" cy="840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 dirty="0"/>
              <a:t>Ni idea que significa</a:t>
            </a:r>
            <a:r>
              <a:rPr lang="es-ES" sz="1400" dirty="0"/>
              <a:t>, pero es una página con ejercicios de </a:t>
            </a:r>
            <a:r>
              <a:rPr lang="es-ES" sz="1400" dirty="0" err="1"/>
              <a:t>progra</a:t>
            </a:r>
            <a:r>
              <a:rPr lang="es-ES" sz="1400" dirty="0"/>
              <a:t> que son corregidos automáticamente (vale para la nota final)</a:t>
            </a:r>
          </a:p>
        </p:txBody>
      </p:sp>
      <p:sp>
        <p:nvSpPr>
          <p:cNvPr id="290" name="Google Shape;290;p32">
            <a:extLst>
              <a:ext uri="{FF2B5EF4-FFF2-40B4-BE49-F238E27FC236}">
                <a16:creationId xmlns:a16="http://schemas.microsoft.com/office/drawing/2014/main" id="{4DE5AEA6-EA71-A241-DBAA-1FD04FFF6E76}"/>
              </a:ext>
            </a:extLst>
          </p:cNvPr>
          <p:cNvSpPr txBox="1"/>
          <p:nvPr/>
        </p:nvSpPr>
        <p:spPr>
          <a:xfrm>
            <a:off x="806178" y="408296"/>
            <a:ext cx="7432253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</a:t>
            </a:r>
            <a:r>
              <a:rPr lang="en" sz="3300" dirty="0">
                <a:solidFill>
                  <a:schemeClr val="tx1"/>
                </a:solidFill>
                <a:latin typeface="Quantico" panose="020B0604020202020204" charset="0"/>
              </a:rPr>
              <a:t>Términos útiles para el ramo 2/3</a:t>
            </a:r>
            <a:endParaRPr sz="33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  <p:sp>
        <p:nvSpPr>
          <p:cNvPr id="3" name="Google Shape;286;p32">
            <a:extLst>
              <a:ext uri="{FF2B5EF4-FFF2-40B4-BE49-F238E27FC236}">
                <a16:creationId xmlns:a16="http://schemas.microsoft.com/office/drawing/2014/main" id="{F7426AF0-4B0C-408E-79D8-FC76EAB7A26C}"/>
              </a:ext>
            </a:extLst>
          </p:cNvPr>
          <p:cNvSpPr txBox="1">
            <a:spLocks/>
          </p:cNvSpPr>
          <p:nvPr/>
        </p:nvSpPr>
        <p:spPr>
          <a:xfrm>
            <a:off x="806175" y="3289558"/>
            <a:ext cx="1705109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MX" dirty="0"/>
              <a:t>T</a:t>
            </a:r>
            <a:r>
              <a:rPr lang="es-CL" dirty="0" err="1"/>
              <a:t>areas</a:t>
            </a:r>
            <a:endParaRPr lang="es-CL" dirty="0"/>
          </a:p>
        </p:txBody>
      </p:sp>
      <p:sp>
        <p:nvSpPr>
          <p:cNvPr id="4" name="Google Shape;288;p32">
            <a:extLst>
              <a:ext uri="{FF2B5EF4-FFF2-40B4-BE49-F238E27FC236}">
                <a16:creationId xmlns:a16="http://schemas.microsoft.com/office/drawing/2014/main" id="{ABB527A1-65EE-88E1-46BF-5E92C5FF8785}"/>
              </a:ext>
            </a:extLst>
          </p:cNvPr>
          <p:cNvSpPr txBox="1">
            <a:spLocks/>
          </p:cNvSpPr>
          <p:nvPr/>
        </p:nvSpPr>
        <p:spPr>
          <a:xfrm>
            <a:off x="2617306" y="3213453"/>
            <a:ext cx="3544956" cy="56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ES" sz="1400" dirty="0"/>
              <a:t>Hay </a:t>
            </a:r>
            <a:r>
              <a:rPr lang="es-ES" sz="1400" b="1" dirty="0"/>
              <a:t>todas</a:t>
            </a:r>
            <a:r>
              <a:rPr lang="es-ES" sz="1400" dirty="0"/>
              <a:t> las semanas una tarea para la unidad de </a:t>
            </a:r>
            <a:r>
              <a:rPr lang="es-ES" sz="1400" dirty="0" err="1"/>
              <a:t>progra</a:t>
            </a:r>
            <a:r>
              <a:rPr lang="es-ES" sz="1400" dirty="0"/>
              <a:t> que se está viendo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20E511-9C27-44FA-9B83-854152710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36" y="2992349"/>
            <a:ext cx="1345090" cy="12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0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A5AC87EB-4EA4-FDCE-6225-3531B7403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FDF55C4E-B336-9105-232E-94C379C2CC5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06174" y="1341068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AULA</a:t>
            </a:r>
            <a:endParaRPr dirty="0"/>
          </a:p>
        </p:txBody>
      </p:sp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6E544DC9-C489-886E-6FAB-0CA536AC6EA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806174" y="2244958"/>
            <a:ext cx="1705109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Piazza</a:t>
            </a:r>
          </a:p>
        </p:txBody>
      </p:sp>
      <p:sp>
        <p:nvSpPr>
          <p:cNvPr id="287" name="Google Shape;287;p32">
            <a:extLst>
              <a:ext uri="{FF2B5EF4-FFF2-40B4-BE49-F238E27FC236}">
                <a16:creationId xmlns:a16="http://schemas.microsoft.com/office/drawing/2014/main" id="{1EF71F7A-B21F-1C4B-28BE-12A28BFE8B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7306" y="1261746"/>
            <a:ext cx="5720516" cy="1002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Plataforma de la U donde están todas las informaciones y material de los ramos (también hay evaluaciones que se hacen por ahí)</a:t>
            </a:r>
            <a:endParaRPr lang="es-ES" sz="1400" i="1" dirty="0"/>
          </a:p>
        </p:txBody>
      </p:sp>
      <p:sp>
        <p:nvSpPr>
          <p:cNvPr id="288" name="Google Shape;288;p32">
            <a:extLst>
              <a:ext uri="{FF2B5EF4-FFF2-40B4-BE49-F238E27FC236}">
                <a16:creationId xmlns:a16="http://schemas.microsoft.com/office/drawing/2014/main" id="{F76597DB-6166-2D39-27A3-6B579B1EFA6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617306" y="2187014"/>
            <a:ext cx="6109252" cy="840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Página web para preguntar dudas de </a:t>
            </a:r>
            <a:r>
              <a:rPr lang="es-ES" sz="1400" dirty="0" err="1"/>
              <a:t>progra</a:t>
            </a:r>
            <a:r>
              <a:rPr lang="es-ES" sz="1400" dirty="0"/>
              <a:t>, hay profes y ayudantes de todos los campus que responden por ahí</a:t>
            </a:r>
          </a:p>
        </p:txBody>
      </p:sp>
      <p:sp>
        <p:nvSpPr>
          <p:cNvPr id="290" name="Google Shape;290;p32">
            <a:extLst>
              <a:ext uri="{FF2B5EF4-FFF2-40B4-BE49-F238E27FC236}">
                <a16:creationId xmlns:a16="http://schemas.microsoft.com/office/drawing/2014/main" id="{304205DB-6126-B484-D0FC-EE3BB13B2CD1}"/>
              </a:ext>
            </a:extLst>
          </p:cNvPr>
          <p:cNvSpPr txBox="1"/>
          <p:nvPr/>
        </p:nvSpPr>
        <p:spPr>
          <a:xfrm>
            <a:off x="806178" y="408296"/>
            <a:ext cx="7432253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</a:t>
            </a:r>
            <a:r>
              <a:rPr lang="en" sz="3300" dirty="0">
                <a:solidFill>
                  <a:schemeClr val="tx1"/>
                </a:solidFill>
                <a:latin typeface="Quantico" panose="020B0604020202020204" charset="0"/>
              </a:rPr>
              <a:t>Términos útiles para el ramo 3/3</a:t>
            </a:r>
            <a:endParaRPr sz="33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5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067B2D5E-4CAB-86BE-A3A0-2B8C60CA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3B884FEB-2327-61B1-821A-A36E2AD5928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06173" y="1002503"/>
            <a:ext cx="3505958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Promedio 2 Certamenes</a:t>
            </a:r>
            <a:endParaRPr dirty="0"/>
          </a:p>
        </p:txBody>
      </p:sp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4F854E05-8C92-BA1C-724D-563AB7E06DD5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804722" y="1424303"/>
            <a:ext cx="3083339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Promedio 8 Controles</a:t>
            </a:r>
          </a:p>
        </p:txBody>
      </p:sp>
      <p:sp>
        <p:nvSpPr>
          <p:cNvPr id="290" name="Google Shape;290;p32">
            <a:extLst>
              <a:ext uri="{FF2B5EF4-FFF2-40B4-BE49-F238E27FC236}">
                <a16:creationId xmlns:a16="http://schemas.microsoft.com/office/drawing/2014/main" id="{7826926B-B7A0-B371-AE6E-B5684C8619A2}"/>
              </a:ext>
            </a:extLst>
          </p:cNvPr>
          <p:cNvSpPr txBox="1"/>
          <p:nvPr/>
        </p:nvSpPr>
        <p:spPr>
          <a:xfrm>
            <a:off x="806173" y="374636"/>
            <a:ext cx="7432253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/&gt;</a:t>
            </a:r>
            <a:r>
              <a:rPr lang="en" sz="2800" dirty="0">
                <a:solidFill>
                  <a:schemeClr val="dk1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Quantico" panose="020B0604020202020204" charset="0"/>
              </a:rPr>
              <a:t>¿Como pasar el ramo? -&gt; Teoría</a:t>
            </a:r>
            <a:endParaRPr sz="28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  <p:sp>
        <p:nvSpPr>
          <p:cNvPr id="3" name="Google Shape;286;p32">
            <a:extLst>
              <a:ext uri="{FF2B5EF4-FFF2-40B4-BE49-F238E27FC236}">
                <a16:creationId xmlns:a16="http://schemas.microsoft.com/office/drawing/2014/main" id="{719FD73B-9427-553F-66E6-E456CE1FF63E}"/>
              </a:ext>
            </a:extLst>
          </p:cNvPr>
          <p:cNvSpPr txBox="1">
            <a:spLocks/>
          </p:cNvSpPr>
          <p:nvPr/>
        </p:nvSpPr>
        <p:spPr>
          <a:xfrm>
            <a:off x="804722" y="1886453"/>
            <a:ext cx="452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MX" sz="2000" dirty="0"/>
              <a:t>4 T</a:t>
            </a:r>
            <a:r>
              <a:rPr lang="es-CL" sz="2000" dirty="0" err="1"/>
              <a:t>areas</a:t>
            </a:r>
            <a:r>
              <a:rPr lang="es-CL" sz="2000" dirty="0"/>
              <a:t> y 2 controles ayudantía</a:t>
            </a:r>
          </a:p>
        </p:txBody>
      </p:sp>
      <p:sp>
        <p:nvSpPr>
          <p:cNvPr id="9" name="Google Shape;286;p32">
            <a:extLst>
              <a:ext uri="{FF2B5EF4-FFF2-40B4-BE49-F238E27FC236}">
                <a16:creationId xmlns:a16="http://schemas.microsoft.com/office/drawing/2014/main" id="{3E8A23A6-0725-9D55-94D1-FEE54B5180B5}"/>
              </a:ext>
            </a:extLst>
          </p:cNvPr>
          <p:cNvSpPr txBox="1">
            <a:spLocks/>
          </p:cNvSpPr>
          <p:nvPr/>
        </p:nvSpPr>
        <p:spPr>
          <a:xfrm>
            <a:off x="804722" y="2388600"/>
            <a:ext cx="2493451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MX" dirty="0"/>
              <a:t>Promedio </a:t>
            </a:r>
            <a:r>
              <a:rPr lang="es-MX" dirty="0" err="1"/>
              <a:t>UVAs</a:t>
            </a:r>
            <a:endParaRPr lang="es-CL" dirty="0"/>
          </a:p>
        </p:txBody>
      </p:sp>
      <p:sp>
        <p:nvSpPr>
          <p:cNvPr id="10" name="Google Shape;286;p32">
            <a:extLst>
              <a:ext uri="{FF2B5EF4-FFF2-40B4-BE49-F238E27FC236}">
                <a16:creationId xmlns:a16="http://schemas.microsoft.com/office/drawing/2014/main" id="{A3E4BB82-75B4-1EC5-6DBE-223265804B77}"/>
              </a:ext>
            </a:extLst>
          </p:cNvPr>
          <p:cNvSpPr txBox="1">
            <a:spLocks/>
          </p:cNvSpPr>
          <p:nvPr/>
        </p:nvSpPr>
        <p:spPr>
          <a:xfrm>
            <a:off x="804721" y="2823231"/>
            <a:ext cx="1705109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MX" dirty="0"/>
              <a:t>Nota SMOJ</a:t>
            </a:r>
            <a:endParaRPr lang="es-CL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B04C56A-D1E9-29DB-2B88-600AB942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44" y="1165432"/>
            <a:ext cx="1948682" cy="1780147"/>
          </a:xfrm>
          <a:prstGeom prst="rect">
            <a:avLst/>
          </a:prstGeom>
        </p:spPr>
      </p:pic>
      <p:sp>
        <p:nvSpPr>
          <p:cNvPr id="13" name="Google Shape;285;p32">
            <a:extLst>
              <a:ext uri="{FF2B5EF4-FFF2-40B4-BE49-F238E27FC236}">
                <a16:creationId xmlns:a16="http://schemas.microsoft.com/office/drawing/2014/main" id="{4A5E9011-A1D8-6F86-66E9-4185EF50FB7B}"/>
              </a:ext>
            </a:extLst>
          </p:cNvPr>
          <p:cNvSpPr txBox="1">
            <a:spLocks/>
          </p:cNvSpPr>
          <p:nvPr/>
        </p:nvSpPr>
        <p:spPr>
          <a:xfrm>
            <a:off x="4934983" y="1002503"/>
            <a:ext cx="907941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CL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14" name="Google Shape;285;p32">
            <a:extLst>
              <a:ext uri="{FF2B5EF4-FFF2-40B4-BE49-F238E27FC236}">
                <a16:creationId xmlns:a16="http://schemas.microsoft.com/office/drawing/2014/main" id="{7DE3A00C-AFF9-B86F-D6E1-0BA40C0F8D1E}"/>
              </a:ext>
            </a:extLst>
          </p:cNvPr>
          <p:cNvSpPr txBox="1">
            <a:spLocks/>
          </p:cNvSpPr>
          <p:nvPr/>
        </p:nvSpPr>
        <p:spPr>
          <a:xfrm>
            <a:off x="4934982" y="1424303"/>
            <a:ext cx="907941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CL" dirty="0">
                <a:solidFill>
                  <a:srgbClr val="FFC000"/>
                </a:solidFill>
              </a:rPr>
              <a:t>20%</a:t>
            </a:r>
          </a:p>
        </p:txBody>
      </p:sp>
      <p:sp>
        <p:nvSpPr>
          <p:cNvPr id="15" name="Google Shape;285;p32">
            <a:extLst>
              <a:ext uri="{FF2B5EF4-FFF2-40B4-BE49-F238E27FC236}">
                <a16:creationId xmlns:a16="http://schemas.microsoft.com/office/drawing/2014/main" id="{B14E7C69-F675-F37A-A887-8A3E9CC16CE0}"/>
              </a:ext>
            </a:extLst>
          </p:cNvPr>
          <p:cNvSpPr txBox="1">
            <a:spLocks/>
          </p:cNvSpPr>
          <p:nvPr/>
        </p:nvSpPr>
        <p:spPr>
          <a:xfrm>
            <a:off x="4934981" y="1886453"/>
            <a:ext cx="907941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CL" dirty="0">
                <a:solidFill>
                  <a:srgbClr val="FFC000"/>
                </a:solidFill>
              </a:rPr>
              <a:t>20%</a:t>
            </a:r>
          </a:p>
        </p:txBody>
      </p:sp>
      <p:sp>
        <p:nvSpPr>
          <p:cNvPr id="16" name="Google Shape;285;p32">
            <a:extLst>
              <a:ext uri="{FF2B5EF4-FFF2-40B4-BE49-F238E27FC236}">
                <a16:creationId xmlns:a16="http://schemas.microsoft.com/office/drawing/2014/main" id="{00AFBDC0-A8E9-A2F2-8BC8-2597773D36B3}"/>
              </a:ext>
            </a:extLst>
          </p:cNvPr>
          <p:cNvSpPr txBox="1">
            <a:spLocks/>
          </p:cNvSpPr>
          <p:nvPr/>
        </p:nvSpPr>
        <p:spPr>
          <a:xfrm>
            <a:off x="4934980" y="2348426"/>
            <a:ext cx="907941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CL" dirty="0">
                <a:solidFill>
                  <a:schemeClr val="accent1">
                    <a:lumMod val="50000"/>
                  </a:schemeClr>
                </a:solidFill>
              </a:rPr>
              <a:t>5%</a:t>
            </a:r>
          </a:p>
        </p:txBody>
      </p:sp>
      <p:sp>
        <p:nvSpPr>
          <p:cNvPr id="17" name="Google Shape;285;p32">
            <a:extLst>
              <a:ext uri="{FF2B5EF4-FFF2-40B4-BE49-F238E27FC236}">
                <a16:creationId xmlns:a16="http://schemas.microsoft.com/office/drawing/2014/main" id="{E59CDFA6-CA77-FF4A-549C-BC2394AD06CB}"/>
              </a:ext>
            </a:extLst>
          </p:cNvPr>
          <p:cNvSpPr txBox="1">
            <a:spLocks/>
          </p:cNvSpPr>
          <p:nvPr/>
        </p:nvSpPr>
        <p:spPr>
          <a:xfrm>
            <a:off x="4934979" y="2770226"/>
            <a:ext cx="907941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CL" dirty="0">
                <a:solidFill>
                  <a:schemeClr val="accent1">
                    <a:lumMod val="50000"/>
                  </a:schemeClr>
                </a:solidFill>
              </a:rPr>
              <a:t>5%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286;p32">
                <a:extLst>
                  <a:ext uri="{FF2B5EF4-FFF2-40B4-BE49-F238E27FC236}">
                    <a16:creationId xmlns:a16="http://schemas.microsoft.com/office/drawing/2014/main" id="{3ED09CA0-C918-CA69-A961-929EAF1C64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1" y="4101357"/>
                <a:ext cx="8633790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  <a:defRPr sz="2200" b="0" i="0" u="none" strike="noStrike" cap="none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𝑃𝐶𝑒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∗0,5+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𝑃𝐶𝑜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∗0,2+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𝑃𝑇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∗0,2+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𝑃𝑈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∗0,05+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∗0,05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Google Shape;286;p32">
                <a:extLst>
                  <a:ext uri="{FF2B5EF4-FFF2-40B4-BE49-F238E27FC236}">
                    <a16:creationId xmlns:a16="http://schemas.microsoft.com/office/drawing/2014/main" id="{3ED09CA0-C918-CA69-A961-929EAF1C6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4101357"/>
                <a:ext cx="8633790" cy="421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285;p32">
            <a:extLst>
              <a:ext uri="{FF2B5EF4-FFF2-40B4-BE49-F238E27FC236}">
                <a16:creationId xmlns:a16="http://schemas.microsoft.com/office/drawing/2014/main" id="{45429C7C-D399-ECC3-48F9-A9B692FA51BC}"/>
              </a:ext>
            </a:extLst>
          </p:cNvPr>
          <p:cNvSpPr txBox="1">
            <a:spLocks/>
          </p:cNvSpPr>
          <p:nvPr/>
        </p:nvSpPr>
        <p:spPr>
          <a:xfrm>
            <a:off x="653773" y="3230898"/>
            <a:ext cx="8132418" cy="78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MX" dirty="0">
                <a:solidFill>
                  <a:srgbClr val="FF0000"/>
                </a:solidFill>
              </a:rPr>
              <a:t>R</a:t>
            </a:r>
            <a:r>
              <a:rPr lang="es-CL" dirty="0" err="1">
                <a:solidFill>
                  <a:srgbClr val="FF0000"/>
                </a:solidFill>
              </a:rPr>
              <a:t>equisitos</a:t>
            </a:r>
            <a:r>
              <a:rPr lang="es-CL" dirty="0">
                <a:solidFill>
                  <a:srgbClr val="FF0000"/>
                </a:solidFill>
              </a:rPr>
              <a:t> para aprobar: Promedio </a:t>
            </a:r>
            <a:r>
              <a:rPr lang="es-CL" dirty="0" err="1">
                <a:solidFill>
                  <a:srgbClr val="FF0000"/>
                </a:solidFill>
              </a:rPr>
              <a:t>certamenes</a:t>
            </a:r>
            <a:r>
              <a:rPr lang="es-CL" dirty="0">
                <a:solidFill>
                  <a:srgbClr val="FF0000"/>
                </a:solidFill>
              </a:rPr>
              <a:t> mayor a 55 y Nota Final mayor a 55 </a:t>
            </a:r>
          </a:p>
        </p:txBody>
      </p:sp>
    </p:spTree>
    <p:extLst>
      <p:ext uri="{BB962C8B-B14F-4D97-AF65-F5344CB8AC3E}">
        <p14:creationId xmlns:p14="http://schemas.microsoft.com/office/powerpoint/2010/main" val="178006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B4EA1CB9-7E41-C073-3E2E-78F9B87C8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>
            <a:extLst>
              <a:ext uri="{FF2B5EF4-FFF2-40B4-BE49-F238E27FC236}">
                <a16:creationId xmlns:a16="http://schemas.microsoft.com/office/drawing/2014/main" id="{4CDAC3A1-31D3-08D8-6B33-A3F32DDE7BD3}"/>
              </a:ext>
            </a:extLst>
          </p:cNvPr>
          <p:cNvSpPr txBox="1"/>
          <p:nvPr/>
        </p:nvSpPr>
        <p:spPr>
          <a:xfrm>
            <a:off x="806178" y="408296"/>
            <a:ext cx="7432253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</a:t>
            </a:r>
            <a:r>
              <a:rPr lang="en" sz="3300" dirty="0">
                <a:solidFill>
                  <a:schemeClr val="tx1"/>
                </a:solidFill>
                <a:latin typeface="Quantico" panose="020B0604020202020204" charset="0"/>
              </a:rPr>
              <a:t>¿Como pasar el ramo? -&gt; Teoría</a:t>
            </a:r>
            <a:endParaRPr sz="33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  <p:sp>
        <p:nvSpPr>
          <p:cNvPr id="18" name="Google Shape;286;p32">
            <a:extLst>
              <a:ext uri="{FF2B5EF4-FFF2-40B4-BE49-F238E27FC236}">
                <a16:creationId xmlns:a16="http://schemas.microsoft.com/office/drawing/2014/main" id="{B6459E89-3461-5E56-7ED5-45A8660555C3}"/>
              </a:ext>
            </a:extLst>
          </p:cNvPr>
          <p:cNvSpPr txBox="1">
            <a:spLocks/>
          </p:cNvSpPr>
          <p:nvPr/>
        </p:nvSpPr>
        <p:spPr>
          <a:xfrm>
            <a:off x="594139" y="1512269"/>
            <a:ext cx="8132418" cy="191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Existe un certamen recuperativo voluntario que reemplaza siempre la peor nota de los certámenes (se rinde a final de semestre y entra toda la materia del ramo)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En caso de no cumplir los requisitos se reprueba con la nota que sea menor entre NF y 54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19" name="Google Shape;285;p32">
            <a:extLst>
              <a:ext uri="{FF2B5EF4-FFF2-40B4-BE49-F238E27FC236}">
                <a16:creationId xmlns:a16="http://schemas.microsoft.com/office/drawing/2014/main" id="{85B2C3A0-D1C2-5293-D0CF-CA6EC3402A37}"/>
              </a:ext>
            </a:extLst>
          </p:cNvPr>
          <p:cNvSpPr txBox="1">
            <a:spLocks/>
          </p:cNvSpPr>
          <p:nvPr/>
        </p:nvSpPr>
        <p:spPr>
          <a:xfrm>
            <a:off x="806178" y="1090469"/>
            <a:ext cx="8132418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MX" dirty="0">
                <a:solidFill>
                  <a:srgbClr val="FF0000"/>
                </a:solidFill>
              </a:rPr>
              <a:t>R</a:t>
            </a:r>
            <a:r>
              <a:rPr lang="es-CL" dirty="0" err="1">
                <a:solidFill>
                  <a:srgbClr val="FF0000"/>
                </a:solidFill>
              </a:rPr>
              <a:t>equisito</a:t>
            </a:r>
            <a:r>
              <a:rPr lang="es-CL" dirty="0">
                <a:solidFill>
                  <a:srgbClr val="FF0000"/>
                </a:solidFill>
              </a:rPr>
              <a:t> para aprobar: Promedio </a:t>
            </a:r>
            <a:r>
              <a:rPr lang="es-CL" dirty="0" err="1">
                <a:solidFill>
                  <a:srgbClr val="FF0000"/>
                </a:solidFill>
              </a:rPr>
              <a:t>certamenes</a:t>
            </a:r>
            <a:r>
              <a:rPr lang="es-CL" dirty="0">
                <a:solidFill>
                  <a:srgbClr val="FF0000"/>
                </a:solidFill>
              </a:rPr>
              <a:t> mayor a 55 </a:t>
            </a:r>
          </a:p>
        </p:txBody>
      </p:sp>
    </p:spTree>
    <p:extLst>
      <p:ext uri="{BB962C8B-B14F-4D97-AF65-F5344CB8AC3E}">
        <p14:creationId xmlns:p14="http://schemas.microsoft.com/office/powerpoint/2010/main" val="2549163521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556</Words>
  <Application>Microsoft Office PowerPoint</Application>
  <PresentationFormat>Presentación en pantalla (16:9)</PresentationFormat>
  <Paragraphs>71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Source Code Pro</vt:lpstr>
      <vt:lpstr>Quantico</vt:lpstr>
      <vt:lpstr>Cambria Math</vt:lpstr>
      <vt:lpstr>Arial</vt:lpstr>
      <vt:lpstr>New Operating System Design Pitch Deck by Slidesgo</vt:lpstr>
      <vt:lpstr>Ayudantía 0: Como sobrevivir a Progra</vt:lpstr>
      <vt:lpstr>Bienvenidos</vt:lpstr>
      <vt:lpstr>Presentación de PowerPoint</vt:lpstr>
      <vt:lpstr>¿uva?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Ayudantía 0: Como sobrevivir a Progra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Programas secuenciales</dc:title>
  <cp:lastModifiedBy>Rolando Rojas Sanfuentes (Alumno)</cp:lastModifiedBy>
  <cp:revision>1</cp:revision>
  <dcterms:modified xsi:type="dcterms:W3CDTF">2024-03-14T15:45:42Z</dcterms:modified>
</cp:coreProperties>
</file>