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2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3" r:id="rId12"/>
    <p:sldId id="305" r:id="rId13"/>
    <p:sldId id="306" r:id="rId14"/>
    <p:sldId id="308" r:id="rId15"/>
    <p:sldId id="309" r:id="rId16"/>
    <p:sldId id="307" r:id="rId17"/>
  </p:sldIdLst>
  <p:sldSz cx="9144000" cy="5143500" type="screen16x9"/>
  <p:notesSz cx="6858000" cy="9144000"/>
  <p:embeddedFontLst>
    <p:embeddedFont>
      <p:font typeface="Denk One" panose="020B0604020202020204" charset="0"/>
      <p:regular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Quantico" panose="020B060402020202020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87E0B-BE4A-46C6-BB28-15281E54BCA4}" v="2" dt="2024-03-14T23:28:25.617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EDE87E0B-BE4A-46C6-BB28-15281E54BCA4}"/>
    <pc:docChg chg="custSel addSld modSld">
      <pc:chgData name="Rolando Rojas Sanfuentes (Alumno)" userId="2c56a9b6-e5a8-48f6-bb7c-ce0866612bbb" providerId="ADAL" clId="{EDE87E0B-BE4A-46C6-BB28-15281E54BCA4}" dt="2024-03-14T23:30:39.942" v="53" actId="478"/>
      <pc:docMkLst>
        <pc:docMk/>
      </pc:docMkLst>
      <pc:sldChg chg="addSp modSp add mod">
        <pc:chgData name="Rolando Rojas Sanfuentes (Alumno)" userId="2c56a9b6-e5a8-48f6-bb7c-ce0866612bbb" providerId="ADAL" clId="{EDE87E0B-BE4A-46C6-BB28-15281E54BCA4}" dt="2024-03-14T23:28:10.118" v="46" actId="14100"/>
        <pc:sldMkLst>
          <pc:docMk/>
          <pc:sldMk cId="3706274740" sldId="308"/>
        </pc:sldMkLst>
        <pc:spChg chg="mod">
          <ac:chgData name="Rolando Rojas Sanfuentes (Alumno)" userId="2c56a9b6-e5a8-48f6-bb7c-ce0866612bbb" providerId="ADAL" clId="{EDE87E0B-BE4A-46C6-BB28-15281E54BCA4}" dt="2024-03-14T23:22:20.411" v="2" actId="20577"/>
          <ac:spMkLst>
            <pc:docMk/>
            <pc:sldMk cId="3706274740" sldId="30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DE87E0B-BE4A-46C6-BB28-15281E54BCA4}" dt="2024-03-14T23:28:03.453" v="44" actId="20577"/>
          <ac:spMkLst>
            <pc:docMk/>
            <pc:sldMk cId="3706274740" sldId="308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EDE87E0B-BE4A-46C6-BB28-15281E54BCA4}" dt="2024-03-14T23:28:10.118" v="46" actId="14100"/>
          <ac:picMkLst>
            <pc:docMk/>
            <pc:sldMk cId="3706274740" sldId="308"/>
            <ac:picMk id="3" creationId="{CAF7AEE0-F44D-E903-297B-A852795B382E}"/>
          </ac:picMkLst>
        </pc:picChg>
      </pc:sldChg>
      <pc:sldChg chg="addSp delSp modSp add mod">
        <pc:chgData name="Rolando Rojas Sanfuentes (Alumno)" userId="2c56a9b6-e5a8-48f6-bb7c-ce0866612bbb" providerId="ADAL" clId="{EDE87E0B-BE4A-46C6-BB28-15281E54BCA4}" dt="2024-03-14T23:30:39.942" v="53" actId="478"/>
        <pc:sldMkLst>
          <pc:docMk/>
          <pc:sldMk cId="4203861452" sldId="309"/>
        </pc:sldMkLst>
        <pc:spChg chg="del">
          <ac:chgData name="Rolando Rojas Sanfuentes (Alumno)" userId="2c56a9b6-e5a8-48f6-bb7c-ce0866612bbb" providerId="ADAL" clId="{EDE87E0B-BE4A-46C6-BB28-15281E54BCA4}" dt="2024-03-14T23:30:39.942" v="53" actId="478"/>
          <ac:spMkLst>
            <pc:docMk/>
            <pc:sldMk cId="4203861452" sldId="309"/>
            <ac:spMk id="3" creationId="{350B71F4-696F-F626-2CB3-AA1BDF39476A}"/>
          </ac:spMkLst>
        </pc:spChg>
        <pc:picChg chg="del">
          <ac:chgData name="Rolando Rojas Sanfuentes (Alumno)" userId="2c56a9b6-e5a8-48f6-bb7c-ce0866612bbb" providerId="ADAL" clId="{EDE87E0B-BE4A-46C6-BB28-15281E54BCA4}" dt="2024-03-14T23:28:28.446" v="48" actId="478"/>
          <ac:picMkLst>
            <pc:docMk/>
            <pc:sldMk cId="4203861452" sldId="309"/>
            <ac:picMk id="4" creationId="{E36C7C81-8699-25C4-82E0-8BACB93F9802}"/>
          </ac:picMkLst>
        </pc:picChg>
        <pc:picChg chg="add mod">
          <ac:chgData name="Rolando Rojas Sanfuentes (Alumno)" userId="2c56a9b6-e5a8-48f6-bb7c-ce0866612bbb" providerId="ADAL" clId="{EDE87E0B-BE4A-46C6-BB28-15281E54BCA4}" dt="2024-03-14T23:30:37.566" v="52" actId="14100"/>
          <ac:picMkLst>
            <pc:docMk/>
            <pc:sldMk cId="4203861452" sldId="309"/>
            <ac:picMk id="5" creationId="{2ABD15C3-C9C6-6748-F81E-C78920FC6C46}"/>
          </ac:picMkLst>
        </pc:picChg>
      </pc:sldChg>
    </pc:docChg>
  </pc:docChgLst>
  <pc:docChgLst>
    <pc:chgData name="Rolando Rojas Sanfuentes (Alumno)" userId="2c56a9b6-e5a8-48f6-bb7c-ce0866612bbb" providerId="ADAL" clId="{52D01A48-4AA0-4FDB-B1ED-11ECB3F35E11}"/>
    <pc:docChg chg="undo redo custSel addSld delSld modSld sldOrd delMainMaster">
      <pc:chgData name="Rolando Rojas Sanfuentes (Alumno)" userId="2c56a9b6-e5a8-48f6-bb7c-ce0866612bbb" providerId="ADAL" clId="{52D01A48-4AA0-4FDB-B1ED-11ECB3F35E11}" dt="2023-08-09T18:53:51.248" v="2761" actId="47"/>
      <pc:docMkLst>
        <pc:docMk/>
      </pc:docMkLst>
      <pc:sldChg chg="modSp mod">
        <pc:chgData name="Rolando Rojas Sanfuentes (Alumno)" userId="2c56a9b6-e5a8-48f6-bb7c-ce0866612bbb" providerId="ADAL" clId="{52D01A48-4AA0-4FDB-B1ED-11ECB3F35E11}" dt="2023-08-08T19:54:34.710" v="2689" actId="255"/>
        <pc:sldMkLst>
          <pc:docMk/>
          <pc:sldMk cId="0" sldId="256"/>
        </pc:sldMkLst>
        <pc:spChg chg="mod">
          <ac:chgData name="Rolando Rojas Sanfuentes (Alumno)" userId="2c56a9b6-e5a8-48f6-bb7c-ce0866612bbb" providerId="ADAL" clId="{52D01A48-4AA0-4FDB-B1ED-11ECB3F35E11}" dt="2023-08-08T19:54:34.710" v="2689" actId="255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1.484" v="1280" actId="2057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9.157" v="1300" actId="20577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9:14.753" v="2101" actId="20577"/>
          <ac:spMkLst>
            <pc:docMk/>
            <pc:sldMk cId="0" sldId="256"/>
            <ac:spMk id="223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54.064" v="2052" actId="47"/>
        <pc:sldMkLst>
          <pc:docMk/>
          <pc:sldMk cId="0" sldId="257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9:27:21.917" v="2612" actId="1076"/>
        <pc:sldMkLst>
          <pc:docMk/>
          <pc:sldMk cId="0" sldId="258"/>
        </pc:sldMkLst>
        <pc:spChg chg="mod">
          <ac:chgData name="Rolando Rojas Sanfuentes (Alumno)" userId="2c56a9b6-e5a8-48f6-bb7c-ce0866612bbb" providerId="ADAL" clId="{52D01A48-4AA0-4FDB-B1ED-11ECB3F35E11}" dt="2023-08-08T18:02:40.499" v="223" actId="404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7:21.917" v="2612" actId="1076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34.426" v="457" actId="1076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9.151" v="453" actId="404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15.822" v="1271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28.629" v="456" actId="1076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2.295" v="452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38.923" v="2039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52D01A48-4AA0-4FDB-B1ED-11ECB3F35E11}" dt="2023-08-08T19:17:55.181" v="2053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52D01A48-4AA0-4FDB-B1ED-11ECB3F35E11}" dt="2023-08-08T19:17:40.283" v="2040" actId="47"/>
        <pc:sldMkLst>
          <pc:docMk/>
          <pc:sldMk cId="0" sldId="261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8:31:32.811" v="785" actId="20577"/>
        <pc:sldMkLst>
          <pc:docMk/>
          <pc:sldMk cId="0" sldId="262"/>
        </pc:sldMkLst>
        <pc:spChg chg="mod">
          <ac:chgData name="Rolando Rojas Sanfuentes (Alumno)" userId="2c56a9b6-e5a8-48f6-bb7c-ce0866612bbb" providerId="ADAL" clId="{52D01A48-4AA0-4FDB-B1ED-11ECB3F35E11}" dt="2023-08-08T18:31:32.811" v="785" actId="20577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01.669" v="519" actId="20577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1:44.163" v="707" actId="20577"/>
          <ac:spMkLst>
            <pc:docMk/>
            <pc:sldMk cId="0" sldId="262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11.735" v="533" actId="20577"/>
          <ac:spMkLst>
            <pc:docMk/>
            <pc:sldMk cId="0" sldId="262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2:35.168" v="734" actId="20577"/>
          <ac:spMkLst>
            <pc:docMk/>
            <pc:sldMk cId="0" sldId="262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26.481" v="545" actId="20577"/>
          <ac:spMkLst>
            <pc:docMk/>
            <pc:sldMk cId="0" sldId="262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56.100" v="625" actId="20577"/>
          <ac:spMkLst>
            <pc:docMk/>
            <pc:sldMk cId="0" sldId="262"/>
            <ac:spMk id="301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41.990" v="2041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52D01A48-4AA0-4FDB-B1ED-11ECB3F35E11}" dt="2023-08-08T19:17:43.149" v="2042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52D01A48-4AA0-4FDB-B1ED-11ECB3F35E11}" dt="2023-08-08T19:17:44.288" v="2043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52D01A48-4AA0-4FDB-B1ED-11ECB3F35E11}" dt="2023-08-08T19:17:45.009" v="2044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52D01A48-4AA0-4FDB-B1ED-11ECB3F35E11}" dt="2023-08-08T19:17:45.997" v="2045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52D01A48-4AA0-4FDB-B1ED-11ECB3F35E11}" dt="2023-08-08T19:17:46.484" v="2046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52D01A48-4AA0-4FDB-B1ED-11ECB3F35E11}" dt="2023-08-08T19:17:47.039" v="2047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52D01A48-4AA0-4FDB-B1ED-11ECB3F35E11}" dt="2023-08-08T19:17:47.610" v="2048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52D01A48-4AA0-4FDB-B1ED-11ECB3F35E11}" dt="2023-08-08T19:17:48.158" v="2049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52D01A48-4AA0-4FDB-B1ED-11ECB3F35E11}" dt="2023-08-08T19:17:49.257" v="2050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52D01A48-4AA0-4FDB-B1ED-11ECB3F35E11}" dt="2023-08-08T19:17:50.618" v="2051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52D01A48-4AA0-4FDB-B1ED-11ECB3F35E11}" dt="2023-08-08T19:17:30.823" v="2038" actId="47"/>
        <pc:sldMkLst>
          <pc:docMk/>
          <pc:sldMk cId="0" sldId="274"/>
        </pc:sldMkLst>
      </pc:sldChg>
      <pc:sldChg chg="delSp modSp del mod">
        <pc:chgData name="Rolando Rojas Sanfuentes (Alumno)" userId="2c56a9b6-e5a8-48f6-bb7c-ce0866612bbb" providerId="ADAL" clId="{52D01A48-4AA0-4FDB-B1ED-11ECB3F35E11}" dt="2023-08-09T18:53:51.248" v="2761" actId="47"/>
        <pc:sldMkLst>
          <pc:docMk/>
          <pc:sldMk cId="0" sldId="275"/>
        </pc:sldMkLst>
        <pc:spChg chg="mod">
          <ac:chgData name="Rolando Rojas Sanfuentes (Alumno)" userId="2c56a9b6-e5a8-48f6-bb7c-ce0866612bbb" providerId="ADAL" clId="{52D01A48-4AA0-4FDB-B1ED-11ECB3F35E11}" dt="2023-08-09T18:52:45.636" v="2691" actId="1076"/>
          <ac:spMkLst>
            <pc:docMk/>
            <pc:sldMk cId="0" sldId="275"/>
            <ac:spMk id="54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29:07.915" v="2615" actId="478"/>
          <ac:spMkLst>
            <pc:docMk/>
            <pc:sldMk cId="0" sldId="275"/>
            <ac:spMk id="561" creationId="{00000000-0000-0000-0000-000000000000}"/>
          </ac:spMkLst>
        </pc:spChg>
        <pc:grpChg chg="del">
          <ac:chgData name="Rolando Rojas Sanfuentes (Alumno)" userId="2c56a9b6-e5a8-48f6-bb7c-ce0866612bbb" providerId="ADAL" clId="{52D01A48-4AA0-4FDB-B1ED-11ECB3F35E11}" dt="2023-08-08T19:29:05.762" v="2613" actId="478"/>
          <ac:grpSpMkLst>
            <pc:docMk/>
            <pc:sldMk cId="0" sldId="275"/>
            <ac:grpSpMk id="553" creationId="{00000000-0000-0000-0000-000000000000}"/>
          </ac:grpSpMkLst>
        </pc:grpChg>
        <pc:grpChg chg="del">
          <ac:chgData name="Rolando Rojas Sanfuentes (Alumno)" userId="2c56a9b6-e5a8-48f6-bb7c-ce0866612bbb" providerId="ADAL" clId="{52D01A48-4AA0-4FDB-B1ED-11ECB3F35E11}" dt="2023-08-08T19:29:06.827" v="2614" actId="478"/>
          <ac:grpSpMkLst>
            <pc:docMk/>
            <pc:sldMk cId="0" sldId="275"/>
            <ac:grpSpMk id="557" creationId="{00000000-0000-0000-0000-000000000000}"/>
          </ac:grpSpMkLst>
        </pc:grpChg>
      </pc:sldChg>
      <pc:sldChg chg="del">
        <pc:chgData name="Rolando Rojas Sanfuentes (Alumno)" userId="2c56a9b6-e5a8-48f6-bb7c-ce0866612bbb" providerId="ADAL" clId="{52D01A48-4AA0-4FDB-B1ED-11ECB3F35E11}" dt="2023-08-08T19:17:25.347" v="2037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52D01A48-4AA0-4FDB-B1ED-11ECB3F35E11}" dt="2023-08-08T19:17:22.904" v="2036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52D01A48-4AA0-4FDB-B1ED-11ECB3F35E11}" dt="2023-08-08T19:17:18.499" v="2035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52D01A48-4AA0-4FDB-B1ED-11ECB3F35E11}" dt="2023-08-08T19:17:18.146" v="2034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52D01A48-4AA0-4FDB-B1ED-11ECB3F35E11}" dt="2023-08-08T19:17:17.704" v="2033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52D01A48-4AA0-4FDB-B1ED-11ECB3F35E11}" dt="2023-08-08T19:17:07.656" v="2018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52D01A48-4AA0-4FDB-B1ED-11ECB3F35E11}" dt="2023-08-08T19:17:08.977" v="2019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52D01A48-4AA0-4FDB-B1ED-11ECB3F35E11}" dt="2023-08-08T19:17:10.304" v="2020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52D01A48-4AA0-4FDB-B1ED-11ECB3F35E11}" dt="2023-08-08T19:17:11.485" v="2021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52D01A48-4AA0-4FDB-B1ED-11ECB3F35E11}" dt="2023-08-08T19:17:12.042" v="2022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52D01A48-4AA0-4FDB-B1ED-11ECB3F35E11}" dt="2023-08-08T19:17:12.626" v="2023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52D01A48-4AA0-4FDB-B1ED-11ECB3F35E11}" dt="2023-08-08T19:17:13.620" v="2024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52D01A48-4AA0-4FDB-B1ED-11ECB3F35E11}" dt="2023-08-08T19:17:14.270" v="2025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52D01A48-4AA0-4FDB-B1ED-11ECB3F35E11}" dt="2023-08-08T19:17:14.921" v="2026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52D01A48-4AA0-4FDB-B1ED-11ECB3F35E11}" dt="2023-08-08T19:17:15.423" v="2027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52D01A48-4AA0-4FDB-B1ED-11ECB3F35E11}" dt="2023-08-08T19:17:15.654" v="2028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52D01A48-4AA0-4FDB-B1ED-11ECB3F35E11}" dt="2023-08-08T19:17:15.892" v="202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52D01A48-4AA0-4FDB-B1ED-11ECB3F35E11}" dt="2023-08-08T19:17:16.149" v="2030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52D01A48-4AA0-4FDB-B1ED-11ECB3F35E11}" dt="2023-08-08T19:17:16.684" v="2031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52D01A48-4AA0-4FDB-B1ED-11ECB3F35E11}" dt="2023-08-08T19:17:17.200" v="2032" actId="47"/>
        <pc:sldMkLst>
          <pc:docMk/>
          <pc:sldMk cId="0" sldId="295"/>
        </pc:sldMkLst>
      </pc:sldChg>
      <pc:sldChg chg="add del">
        <pc:chgData name="Rolando Rojas Sanfuentes (Alumno)" userId="2c56a9b6-e5a8-48f6-bb7c-ce0866612bbb" providerId="ADAL" clId="{52D01A48-4AA0-4FDB-B1ED-11ECB3F35E11}" dt="2023-08-08T19:17:56.894" v="2054" actId="47"/>
        <pc:sldMkLst>
          <pc:docMk/>
          <pc:sldMk cId="3525903578" sldId="296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33:22.168" v="833" actId="403"/>
        <pc:sldMkLst>
          <pc:docMk/>
          <pc:sldMk cId="3268944110" sldId="297"/>
        </pc:sldMkLst>
        <pc:spChg chg="add del mod">
          <ac:chgData name="Rolando Rojas Sanfuentes (Alumno)" userId="2c56a9b6-e5a8-48f6-bb7c-ce0866612bbb" providerId="ADAL" clId="{52D01A48-4AA0-4FDB-B1ED-11ECB3F35E11}" dt="2023-08-08T18:30:07.640" v="747" actId="478"/>
          <ac:spMkLst>
            <pc:docMk/>
            <pc:sldMk cId="3268944110" sldId="297"/>
            <ac:spMk id="3" creationId="{837A484A-89BF-0596-59BB-5A5A1D3F12D9}"/>
          </ac:spMkLst>
        </pc:spChg>
        <pc:spChg chg="del">
          <ac:chgData name="Rolando Rojas Sanfuentes (Alumno)" userId="2c56a9b6-e5a8-48f6-bb7c-ce0866612bbb" providerId="ADAL" clId="{52D01A48-4AA0-4FDB-B1ED-11ECB3F35E11}" dt="2023-08-08T18:30:03.137" v="746" actId="478"/>
          <ac:spMkLst>
            <pc:docMk/>
            <pc:sldMk cId="3268944110" sldId="297"/>
            <ac:spMk id="28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3.007" v="805" actId="20577"/>
          <ac:spMkLst>
            <pc:docMk/>
            <pc:sldMk cId="3268944110" sldId="297"/>
            <ac:spMk id="28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8.925" v="822" actId="20577"/>
          <ac:spMkLst>
            <pc:docMk/>
            <pc:sldMk cId="3268944110" sldId="297"/>
            <ac:spMk id="28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16.754" v="832" actId="403"/>
          <ac:spMkLst>
            <pc:docMk/>
            <pc:sldMk cId="3268944110" sldId="297"/>
            <ac:spMk id="28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22.168" v="833" actId="403"/>
          <ac:spMkLst>
            <pc:docMk/>
            <pc:sldMk cId="3268944110" sldId="297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0:17.668" v="749" actId="478"/>
          <ac:spMkLst>
            <pc:docMk/>
            <pc:sldMk cId="3268944110" sldId="297"/>
            <ac:spMk id="28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23.580" v="782" actId="20577"/>
          <ac:spMkLst>
            <pc:docMk/>
            <pc:sldMk cId="3268944110" sldId="297"/>
            <ac:spMk id="29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8:36:53.757" v="913" actId="1076"/>
        <pc:sldMkLst>
          <pc:docMk/>
          <pc:sldMk cId="667118255" sldId="298"/>
        </pc:sldMkLst>
        <pc:spChg chg="add del mod">
          <ac:chgData name="Rolando Rojas Sanfuentes (Alumno)" userId="2c56a9b6-e5a8-48f6-bb7c-ce0866612bbb" providerId="ADAL" clId="{52D01A48-4AA0-4FDB-B1ED-11ECB3F35E11}" dt="2023-08-08T18:34:53.038" v="839" actId="478"/>
          <ac:spMkLst>
            <pc:docMk/>
            <pc:sldMk cId="667118255" sldId="298"/>
            <ac:spMk id="3" creationId="{5ECA181F-8A06-C0E9-7B80-100AE1B967F7}"/>
          </ac:spMkLst>
        </pc:spChg>
        <pc:spChg chg="add del mod">
          <ac:chgData name="Rolando Rojas Sanfuentes (Alumno)" userId="2c56a9b6-e5a8-48f6-bb7c-ce0866612bbb" providerId="ADAL" clId="{52D01A48-4AA0-4FDB-B1ED-11ECB3F35E11}" dt="2023-08-08T18:34:57.513" v="841" actId="478"/>
          <ac:spMkLst>
            <pc:docMk/>
            <pc:sldMk cId="667118255" sldId="298"/>
            <ac:spMk id="5" creationId="{11D0337A-20F3-3B42-E0C4-9590E35282D6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0.587" v="843" actId="478"/>
          <ac:spMkLst>
            <pc:docMk/>
            <pc:sldMk cId="667118255" sldId="298"/>
            <ac:spMk id="7" creationId="{FCEC9A16-5CEB-2F64-9D63-F2F7C875839A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3.270" v="845" actId="478"/>
          <ac:spMkLst>
            <pc:docMk/>
            <pc:sldMk cId="667118255" sldId="298"/>
            <ac:spMk id="9" creationId="{E8CC3C30-3F04-2771-48CB-544EC010CE88}"/>
          </ac:spMkLst>
        </pc:spChg>
        <pc:spChg chg="mod">
          <ac:chgData name="Rolando Rojas Sanfuentes (Alumno)" userId="2c56a9b6-e5a8-48f6-bb7c-ce0866612bbb" providerId="ADAL" clId="{52D01A48-4AA0-4FDB-B1ED-11ECB3F35E11}" dt="2023-08-08T18:36:53.757" v="913" actId="1076"/>
          <ac:spMkLst>
            <pc:docMk/>
            <pc:sldMk cId="667118255" sldId="298"/>
            <ac:spMk id="284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9.341" v="838" actId="478"/>
          <ac:spMkLst>
            <pc:docMk/>
            <pc:sldMk cId="667118255" sldId="298"/>
            <ac:spMk id="28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6.203" v="840" actId="478"/>
          <ac:spMkLst>
            <pc:docMk/>
            <pc:sldMk cId="667118255" sldId="298"/>
            <ac:spMk id="286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9.543" v="842" actId="478"/>
          <ac:spMkLst>
            <pc:docMk/>
            <pc:sldMk cId="667118255" sldId="298"/>
            <ac:spMk id="28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5:02.419" v="844" actId="478"/>
          <ac:spMkLst>
            <pc:docMk/>
            <pc:sldMk cId="667118255" sldId="298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6.382" v="837" actId="478"/>
          <ac:spMkLst>
            <pc:docMk/>
            <pc:sldMk cId="667118255" sldId="298"/>
            <ac:spMk id="289" creationId="{00000000-0000-0000-0000-000000000000}"/>
          </ac:spMkLst>
        </pc:spChg>
        <pc:spChg chg="del mod">
          <ac:chgData name="Rolando Rojas Sanfuentes (Alumno)" userId="2c56a9b6-e5a8-48f6-bb7c-ce0866612bbb" providerId="ADAL" clId="{52D01A48-4AA0-4FDB-B1ED-11ECB3F35E11}" dt="2023-08-08T18:34:44.279" v="836" actId="478"/>
          <ac:spMkLst>
            <pc:docMk/>
            <pc:sldMk cId="667118255" sldId="298"/>
            <ac:spMk id="290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6:48.302" v="912" actId="1076"/>
          <ac:picMkLst>
            <pc:docMk/>
            <pc:sldMk cId="667118255" sldId="298"/>
            <ac:picMk id="10" creationId="{1747ABBC-EF77-6C18-5A6E-B590B4B069C3}"/>
          </ac:picMkLst>
        </pc:picChg>
      </pc:sldChg>
      <pc:sldChg chg="addSp delSp modSp add mod">
        <pc:chgData name="Rolando Rojas Sanfuentes (Alumno)" userId="2c56a9b6-e5a8-48f6-bb7c-ce0866612bbb" providerId="ADAL" clId="{52D01A48-4AA0-4FDB-B1ED-11ECB3F35E11}" dt="2023-08-08T18:39:55.193" v="998" actId="1076"/>
        <pc:sldMkLst>
          <pc:docMk/>
          <pc:sldMk cId="151209248" sldId="299"/>
        </pc:sldMkLst>
        <pc:spChg chg="add mod">
          <ac:chgData name="Rolando Rojas Sanfuentes (Alumno)" userId="2c56a9b6-e5a8-48f6-bb7c-ce0866612bbb" providerId="ADAL" clId="{52D01A48-4AA0-4FDB-B1ED-11ECB3F35E11}" dt="2023-08-08T18:39:47.906" v="997" actId="1076"/>
          <ac:spMkLst>
            <pc:docMk/>
            <pc:sldMk cId="151209248" sldId="299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37:49.340" v="932" actId="20577"/>
          <ac:spMkLst>
            <pc:docMk/>
            <pc:sldMk cId="151209248" sldId="299"/>
            <ac:spMk id="284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9:55.193" v="998" actId="1076"/>
          <ac:picMkLst>
            <pc:docMk/>
            <pc:sldMk cId="151209248" sldId="299"/>
            <ac:picMk id="2" creationId="{FDCCE235-2A1E-597B-B629-CB5DBFDD9BD1}"/>
          </ac:picMkLst>
        </pc:picChg>
        <pc:picChg chg="del">
          <ac:chgData name="Rolando Rojas Sanfuentes (Alumno)" userId="2c56a9b6-e5a8-48f6-bb7c-ce0866612bbb" providerId="ADAL" clId="{52D01A48-4AA0-4FDB-B1ED-11ECB3F35E11}" dt="2023-08-08T18:37:53.358" v="933" actId="478"/>
          <ac:picMkLst>
            <pc:docMk/>
            <pc:sldMk cId="151209248" sldId="299"/>
            <ac:picMk id="10" creationId="{1747ABBC-EF77-6C18-5A6E-B590B4B069C3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5:58.974" v="903"/>
        <pc:sldMkLst>
          <pc:docMk/>
          <pc:sldMk cId="2080405482" sldId="299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43:19.740" v="1026" actId="20577"/>
        <pc:sldMkLst>
          <pc:docMk/>
          <pc:sldMk cId="103750050" sldId="300"/>
        </pc:sldMkLst>
        <pc:spChg chg="del">
          <ac:chgData name="Rolando Rojas Sanfuentes (Alumno)" userId="2c56a9b6-e5a8-48f6-bb7c-ce0866612bbb" providerId="ADAL" clId="{52D01A48-4AA0-4FDB-B1ED-11ECB3F35E11}" dt="2023-08-08T18:43:06.086" v="1004" actId="478"/>
          <ac:spMkLst>
            <pc:docMk/>
            <pc:sldMk cId="103750050" sldId="300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43:19.740" v="1026" actId="20577"/>
          <ac:spMkLst>
            <pc:docMk/>
            <pc:sldMk cId="103750050" sldId="300"/>
            <ac:spMk id="284" creationId="{00000000-0000-0000-0000-000000000000}"/>
          </ac:spMkLst>
        </pc:spChg>
        <pc:picChg chg="del">
          <ac:chgData name="Rolando Rojas Sanfuentes (Alumno)" userId="2c56a9b6-e5a8-48f6-bb7c-ce0866612bbb" providerId="ADAL" clId="{52D01A48-4AA0-4FDB-B1ED-11ECB3F35E11}" dt="2023-08-08T18:42:58.083" v="1000" actId="478"/>
          <ac:picMkLst>
            <pc:docMk/>
            <pc:sldMk cId="103750050" sldId="300"/>
            <ac:picMk id="2" creationId="{FDCCE235-2A1E-597B-B629-CB5DBFDD9BD1}"/>
          </ac:picMkLst>
        </pc:picChg>
        <pc:picChg chg="add mod">
          <ac:chgData name="Rolando Rojas Sanfuentes (Alumno)" userId="2c56a9b6-e5a8-48f6-bb7c-ce0866612bbb" providerId="ADAL" clId="{52D01A48-4AA0-4FDB-B1ED-11ECB3F35E11}" dt="2023-08-08T18:43:14.725" v="1007" actId="1076"/>
          <ac:picMkLst>
            <pc:docMk/>
            <pc:sldMk cId="103750050" sldId="300"/>
            <ac:picMk id="4" creationId="{4F2DBEB4-DC00-AE87-7C36-07B3567A9779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7:58.817" v="935"/>
        <pc:sldMkLst>
          <pc:docMk/>
          <pc:sldMk cId="4256643639" sldId="300"/>
        </pc:sldMkLst>
      </pc:sldChg>
      <pc:sldChg chg="delSp modSp add mod">
        <pc:chgData name="Rolando Rojas Sanfuentes (Alumno)" userId="2c56a9b6-e5a8-48f6-bb7c-ce0866612bbb" providerId="ADAL" clId="{52D01A48-4AA0-4FDB-B1ED-11ECB3F35E11}" dt="2023-08-08T18:57:59.951" v="1338" actId="20577"/>
        <pc:sldMkLst>
          <pc:docMk/>
          <pc:sldMk cId="1487983035" sldId="301"/>
        </pc:sldMkLst>
        <pc:spChg chg="mod">
          <ac:chgData name="Rolando Rojas Sanfuentes (Alumno)" userId="2c56a9b6-e5a8-48f6-bb7c-ce0866612bbb" providerId="ADAL" clId="{52D01A48-4AA0-4FDB-B1ED-11ECB3F35E11}" dt="2023-08-08T18:44:39.004" v="1087" actId="20577"/>
          <ac:spMkLst>
            <pc:docMk/>
            <pc:sldMk cId="1487983035" sldId="30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6:43.728" v="1212" actId="1076"/>
          <ac:spMkLst>
            <pc:docMk/>
            <pc:sldMk cId="1487983035" sldId="301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25.888" v="1230" actId="115"/>
          <ac:spMkLst>
            <pc:docMk/>
            <pc:sldMk cId="1487983035" sldId="301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42.538" v="1233" actId="1076"/>
          <ac:spMkLst>
            <pc:docMk/>
            <pc:sldMk cId="1487983035" sldId="301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5:11.536" v="1318" actId="207"/>
          <ac:spMkLst>
            <pc:docMk/>
            <pc:sldMk cId="1487983035" sldId="301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50.401" v="1234" actId="1076"/>
          <ac:spMkLst>
            <pc:docMk/>
            <pc:sldMk cId="1487983035" sldId="301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7:59.951" v="1338" actId="20577"/>
          <ac:spMkLst>
            <pc:docMk/>
            <pc:sldMk cId="1487983035" sldId="301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4:12.770" v="1313" actId="478"/>
          <ac:spMkLst>
            <pc:docMk/>
            <pc:sldMk cId="1487983035" sldId="301"/>
            <ac:spMk id="302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02:25.326" v="1415" actId="20577"/>
        <pc:sldMkLst>
          <pc:docMk/>
          <pc:sldMk cId="3942119592" sldId="302"/>
        </pc:sldMkLst>
        <pc:spChg chg="add del mod">
          <ac:chgData name="Rolando Rojas Sanfuentes (Alumno)" userId="2c56a9b6-e5a8-48f6-bb7c-ce0866612bbb" providerId="ADAL" clId="{52D01A48-4AA0-4FDB-B1ED-11ECB3F35E11}" dt="2023-08-08T18:59:12.312" v="1341" actId="478"/>
          <ac:spMkLst>
            <pc:docMk/>
            <pc:sldMk cId="3942119592" sldId="302"/>
            <ac:spMk id="3" creationId="{BADD43A2-D847-00CB-3F17-BC431CF1613F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0.543" v="1343" actId="478"/>
          <ac:spMkLst>
            <pc:docMk/>
            <pc:sldMk cId="3942119592" sldId="302"/>
            <ac:spMk id="5" creationId="{F894AED6-2498-5E06-9D66-03C8C748B2C0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6.281" v="1345" actId="478"/>
          <ac:spMkLst>
            <pc:docMk/>
            <pc:sldMk cId="3942119592" sldId="302"/>
            <ac:spMk id="7" creationId="{713B19E4-6980-4DD3-EF59-5EC35296BFC1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32.692" v="1347" actId="478"/>
          <ac:spMkLst>
            <pc:docMk/>
            <pc:sldMk cId="3942119592" sldId="302"/>
            <ac:spMk id="9" creationId="{B3426B41-492E-D2EE-4645-B041DEE2E892}"/>
          </ac:spMkLst>
        </pc:spChg>
        <pc:spChg chg="add del mod">
          <ac:chgData name="Rolando Rojas Sanfuentes (Alumno)" userId="2c56a9b6-e5a8-48f6-bb7c-ce0866612bbb" providerId="ADAL" clId="{52D01A48-4AA0-4FDB-B1ED-11ECB3F35E11}" dt="2023-08-08T19:00:31.901" v="1386" actId="478"/>
          <ac:spMkLst>
            <pc:docMk/>
            <pc:sldMk cId="3942119592" sldId="302"/>
            <ac:spMk id="11" creationId="{CDA0118C-650B-1C22-366C-F01A601BAB58}"/>
          </ac:spMkLst>
        </pc:spChg>
        <pc:spChg chg="mod">
          <ac:chgData name="Rolando Rojas Sanfuentes (Alumno)" userId="2c56a9b6-e5a8-48f6-bb7c-ce0866612bbb" providerId="ADAL" clId="{52D01A48-4AA0-4FDB-B1ED-11ECB3F35E11}" dt="2023-08-08T18:59:56.284" v="1382" actId="20577"/>
          <ac:spMkLst>
            <pc:docMk/>
            <pc:sldMk cId="3942119592" sldId="302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00:26.529" v="1385" actId="478"/>
          <ac:spMkLst>
            <pc:docMk/>
            <pc:sldMk cId="3942119592" sldId="30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02:25.326" v="1415" actId="20577"/>
          <ac:spMkLst>
            <pc:docMk/>
            <pc:sldMk cId="3942119592" sldId="302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30.509" v="1346" actId="478"/>
          <ac:spMkLst>
            <pc:docMk/>
            <pc:sldMk cId="3942119592" sldId="302"/>
            <ac:spMk id="29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09.840" v="1340" actId="478"/>
          <ac:spMkLst>
            <pc:docMk/>
            <pc:sldMk cId="3942119592" sldId="302"/>
            <ac:spMk id="29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23.850" v="1344" actId="478"/>
          <ac:spMkLst>
            <pc:docMk/>
            <pc:sldMk cId="3942119592" sldId="302"/>
            <ac:spMk id="300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17.810" v="1342" actId="478"/>
          <ac:spMkLst>
            <pc:docMk/>
            <pc:sldMk cId="3942119592" sldId="302"/>
            <ac:spMk id="301" creationId="{00000000-0000-0000-0000-000000000000}"/>
          </ac:spMkLst>
        </pc:spChg>
      </pc:sldChg>
      <pc:sldChg chg="new del">
        <pc:chgData name="Rolando Rojas Sanfuentes (Alumno)" userId="2c56a9b6-e5a8-48f6-bb7c-ce0866612bbb" providerId="ADAL" clId="{52D01A48-4AA0-4FDB-B1ED-11ECB3F35E11}" dt="2023-08-08T19:06:30.746" v="1417" actId="2696"/>
        <pc:sldMkLst>
          <pc:docMk/>
          <pc:sldMk cId="1956533462" sldId="303"/>
        </pc:sldMkLst>
      </pc:sldChg>
      <pc:sldChg chg="add del">
        <pc:chgData name="Rolando Rojas Sanfuentes (Alumno)" userId="2c56a9b6-e5a8-48f6-bb7c-ce0866612bbb" providerId="ADAL" clId="{52D01A48-4AA0-4FDB-B1ED-11ECB3F35E11}" dt="2023-08-08T19:06:47.819" v="1419" actId="47"/>
        <pc:sldMkLst>
          <pc:docMk/>
          <pc:sldMk cId="2220701525" sldId="303"/>
        </pc:sldMkLst>
      </pc:sldChg>
      <pc:sldChg chg="modSp add mod">
        <pc:chgData name="Rolando Rojas Sanfuentes (Alumno)" userId="2c56a9b6-e5a8-48f6-bb7c-ce0866612bbb" providerId="ADAL" clId="{52D01A48-4AA0-4FDB-B1ED-11ECB3F35E11}" dt="2023-08-08T19:16:11.577" v="2017" actId="20577"/>
        <pc:sldMkLst>
          <pc:docMk/>
          <pc:sldMk cId="3796183354" sldId="303"/>
        </pc:sldMkLst>
        <pc:spChg chg="mod">
          <ac:chgData name="Rolando Rojas Sanfuentes (Alumno)" userId="2c56a9b6-e5a8-48f6-bb7c-ce0866612bbb" providerId="ADAL" clId="{52D01A48-4AA0-4FDB-B1ED-11ECB3F35E11}" dt="2023-08-08T19:09:26.326" v="1513" actId="20577"/>
          <ac:spMkLst>
            <pc:docMk/>
            <pc:sldMk cId="3796183354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14.745" v="1614" actId="20577"/>
          <ac:spMkLst>
            <pc:docMk/>
            <pc:sldMk cId="3796183354" sldId="303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11.577" v="2017" actId="20577"/>
          <ac:spMkLst>
            <pc:docMk/>
            <pc:sldMk cId="3796183354" sldId="303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27.746" v="1618" actId="404"/>
          <ac:spMkLst>
            <pc:docMk/>
            <pc:sldMk cId="3796183354" sldId="303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4:33.336" v="1909" actId="20577"/>
          <ac:spMkLst>
            <pc:docMk/>
            <pc:sldMk cId="3796183354" sldId="303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40.842" v="1622" actId="1076"/>
          <ac:spMkLst>
            <pc:docMk/>
            <pc:sldMk cId="3796183354" sldId="303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06.243" v="2016" actId="20577"/>
          <ac:spMkLst>
            <pc:docMk/>
            <pc:sldMk cId="3796183354" sldId="303"/>
            <ac:spMk id="301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52D01A48-4AA0-4FDB-B1ED-11ECB3F35E11}" dt="2023-08-08T19:26:40.458" v="2610" actId="20577"/>
        <pc:sldMkLst>
          <pc:docMk/>
          <pc:sldMk cId="2396857616" sldId="304"/>
        </pc:sldMkLst>
        <pc:spChg chg="mod">
          <ac:chgData name="Rolando Rojas Sanfuentes (Alumno)" userId="2c56a9b6-e5a8-48f6-bb7c-ce0866612bbb" providerId="ADAL" clId="{52D01A48-4AA0-4FDB-B1ED-11ECB3F35E11}" dt="2023-08-08T19:21:40.341" v="2140" actId="20577"/>
          <ac:spMkLst>
            <pc:docMk/>
            <pc:sldMk cId="2396857616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6:40.458" v="2610" actId="20577"/>
          <ac:spMkLst>
            <pc:docMk/>
            <pc:sldMk cId="2396857616" sldId="304"/>
            <ac:spMk id="297" creationId="{00000000-0000-0000-0000-000000000000}"/>
          </ac:spMkLst>
        </pc:spChg>
      </pc:sldChg>
      <pc:sldChg chg="modSp add mod ord">
        <pc:chgData name="Rolando Rojas Sanfuentes (Alumno)" userId="2c56a9b6-e5a8-48f6-bb7c-ce0866612bbb" providerId="ADAL" clId="{52D01A48-4AA0-4FDB-B1ED-11ECB3F35E11}" dt="2023-08-08T19:48:11.803" v="2650" actId="207"/>
        <pc:sldMkLst>
          <pc:docMk/>
          <pc:sldMk cId="2478513364" sldId="305"/>
        </pc:sldMkLst>
        <pc:spChg chg="mod">
          <ac:chgData name="Rolando Rojas Sanfuentes (Alumno)" userId="2c56a9b6-e5a8-48f6-bb7c-ce0866612bbb" providerId="ADAL" clId="{52D01A48-4AA0-4FDB-B1ED-11ECB3F35E11}" dt="2023-08-08T19:47:10.688" v="2638" actId="20577"/>
          <ac:spMkLst>
            <pc:docMk/>
            <pc:sldMk cId="2478513364" sldId="30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48:11.803" v="2650" actId="207"/>
          <ac:spMkLst>
            <pc:docMk/>
            <pc:sldMk cId="2478513364" sldId="305"/>
            <ac:spMk id="297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49:31.781" v="2675" actId="1076"/>
        <pc:sldMkLst>
          <pc:docMk/>
          <pc:sldMk cId="157747977" sldId="306"/>
        </pc:sldMkLst>
        <pc:spChg chg="add mod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3" creationId="{350B71F4-696F-F626-2CB3-AA1BDF39476A}"/>
          </ac:spMkLst>
        </pc:spChg>
        <pc:spChg chg="mod">
          <ac:chgData name="Rolando Rojas Sanfuentes (Alumno)" userId="2c56a9b6-e5a8-48f6-bb7c-ce0866612bbb" providerId="ADAL" clId="{52D01A48-4AA0-4FDB-B1ED-11ECB3F35E11}" dt="2023-08-08T19:48:50.872" v="2668" actId="20577"/>
          <ac:spMkLst>
            <pc:docMk/>
            <pc:sldMk cId="157747977" sldId="306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9:49:31.781" v="2675" actId="1076"/>
          <ac:picMkLst>
            <pc:docMk/>
            <pc:sldMk cId="157747977" sldId="306"/>
            <ac:picMk id="4" creationId="{E36C7C81-8699-25C4-82E0-8BACB93F9802}"/>
          </ac:picMkLst>
        </pc:picChg>
      </pc:sldChg>
      <pc:sldChg chg="addSp modSp add mod setBg">
        <pc:chgData name="Rolando Rojas Sanfuentes (Alumno)" userId="2c56a9b6-e5a8-48f6-bb7c-ce0866612bbb" providerId="ADAL" clId="{52D01A48-4AA0-4FDB-B1ED-11ECB3F35E11}" dt="2023-08-09T18:53:44.034" v="2760" actId="20577"/>
        <pc:sldMkLst>
          <pc:docMk/>
          <pc:sldMk cId="3225199045" sldId="307"/>
        </pc:sldMkLst>
        <pc:spChg chg="add mod">
          <ac:chgData name="Rolando Rojas Sanfuentes (Alumno)" userId="2c56a9b6-e5a8-48f6-bb7c-ce0866612bbb" providerId="ADAL" clId="{52D01A48-4AA0-4FDB-B1ED-11ECB3F35E11}" dt="2023-08-09T18:53:44.034" v="2760" actId="20577"/>
          <ac:spMkLst>
            <pc:docMk/>
            <pc:sldMk cId="3225199045" sldId="307"/>
            <ac:spMk id="2" creationId="{FEB2F0C1-8AEF-9E89-7F2C-56CAA143A924}"/>
          </ac:spMkLst>
        </pc:spChg>
        <pc:grpChg chg="mod">
          <ac:chgData name="Rolando Rojas Sanfuentes (Alumno)" userId="2c56a9b6-e5a8-48f6-bb7c-ce0866612bbb" providerId="ADAL" clId="{52D01A48-4AA0-4FDB-B1ED-11ECB3F35E11}" dt="2023-08-09T18:53:00.978" v="2694" actId="1076"/>
          <ac:grpSpMkLst>
            <pc:docMk/>
            <pc:sldMk cId="3225199045" sldId="307"/>
            <ac:grpSpMk id="208" creationId="{00000000-0000-0000-0000-000000000000}"/>
          </ac:grpSpMkLst>
        </pc:grpChg>
      </pc:sldChg>
      <pc:sldMasterChg chg="delSldLayout">
        <pc:chgData name="Rolando Rojas Sanfuentes (Alumno)" userId="2c56a9b6-e5a8-48f6-bb7c-ce0866612bbb" providerId="ADAL" clId="{52D01A48-4AA0-4FDB-B1ED-11ECB3F35E11}" dt="2023-08-09T18:53:51.248" v="2761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52D01A48-4AA0-4FDB-B1ED-11ECB3F35E11}" dt="2023-08-08T19:17:55.181" v="2053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4.064" v="2052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8.158" v="204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38.923" v="2039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5.009" v="2044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5.347" v="2037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2.904" v="2036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1.990" v="2041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3.149" v="204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4.288" v="2043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0.618" v="2051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9T18:53:51.248" v="2761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52D01A48-4AA0-4FDB-B1ED-11ECB3F35E11}" dt="2023-08-08T19:17:18.499" v="2035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52D01A48-4AA0-4FDB-B1ED-11ECB3F35E11}" dt="2023-08-08T19:17:17.200" v="203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18.499" v="2035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3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2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3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98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264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98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85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8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2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05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76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3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Ayudantía 1:</a:t>
            </a:r>
            <a:br>
              <a:rPr lang="en" dirty="0"/>
            </a:br>
            <a:r>
              <a:rPr lang="en" dirty="0"/>
              <a:t>Programas secuenciales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Casteo de datos (transformación)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159728"/>
            <a:ext cx="6787376" cy="324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El casteo de datos es una herramienta que nos permite transformar variables que tienen un tipo de dato a otro tipo de dato</a:t>
            </a:r>
          </a:p>
          <a:p>
            <a:pPr marL="0" indent="0"/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Algunas útiles: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int</a:t>
            </a:r>
            <a:r>
              <a:rPr lang="es-CL" sz="1400" b="1" dirty="0"/>
              <a:t>(): </a:t>
            </a:r>
            <a:r>
              <a:rPr lang="es-CL" sz="1400" dirty="0"/>
              <a:t>transforma </a:t>
            </a:r>
            <a:r>
              <a:rPr lang="es-CL" sz="1400" dirty="0" err="1"/>
              <a:t>float</a:t>
            </a:r>
            <a:r>
              <a:rPr lang="es-CL" sz="1400" dirty="0"/>
              <a:t> o </a:t>
            </a:r>
            <a:r>
              <a:rPr lang="es-CL" sz="1400" dirty="0" err="1"/>
              <a:t>strings</a:t>
            </a:r>
            <a:r>
              <a:rPr lang="es-CL" sz="1400" dirty="0"/>
              <a:t> (que sean números) a números enteros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float</a:t>
            </a:r>
            <a:r>
              <a:rPr lang="es-CL" sz="1400" b="1" dirty="0"/>
              <a:t>(): </a:t>
            </a:r>
            <a:r>
              <a:rPr lang="es-CL" sz="1400" dirty="0"/>
              <a:t>transforma enteros o </a:t>
            </a:r>
            <a:r>
              <a:rPr lang="es-CL" sz="1400" dirty="0" err="1"/>
              <a:t>strings</a:t>
            </a:r>
            <a:r>
              <a:rPr lang="es-CL" sz="1400" dirty="0"/>
              <a:t> (que sean números) a números enteros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bool</a:t>
            </a:r>
            <a:r>
              <a:rPr lang="es-CL" sz="1400" b="1" dirty="0"/>
              <a:t>(): </a:t>
            </a:r>
            <a:r>
              <a:rPr lang="es-CL" sz="1400" dirty="0"/>
              <a:t>transforma números que sean 1 o 0 a booleanos True o False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str</a:t>
            </a:r>
            <a:r>
              <a:rPr lang="es-CL" sz="1400" b="1" dirty="0"/>
              <a:t>(): </a:t>
            </a:r>
            <a:r>
              <a:rPr lang="es-CL" sz="1400" dirty="0"/>
              <a:t>transforma otros tipos de datos a texto (</a:t>
            </a:r>
            <a:r>
              <a:rPr lang="es-CL" sz="1400" dirty="0" err="1"/>
              <a:t>String</a:t>
            </a:r>
            <a:r>
              <a:rPr lang="es-CL" sz="1400" dirty="0"/>
              <a:t>)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968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¿Cómo resolver un problema con un programa secuencial? 2/2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64994" y="155373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70C0"/>
                </a:solidFill>
              </a:rPr>
              <a:t>1 Pedir datos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64995" y="1956035"/>
            <a:ext cx="2713463" cy="261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¿Cómo le pedimos datos a la persona que usará nuestro programa?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1" dirty="0"/>
              <a:t>¡Usar input!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276005" y="1559885"/>
            <a:ext cx="2827615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92D050"/>
                </a:solidFill>
              </a:rPr>
              <a:t>2 Calcular la respuesta</a:t>
            </a:r>
            <a:endParaRPr sz="1800" dirty="0">
              <a:solidFill>
                <a:srgbClr val="92D050"/>
              </a:solidFill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315602" y="1949885"/>
            <a:ext cx="2640247" cy="2629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estos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Podemos </a:t>
            </a:r>
            <a:r>
              <a:rPr lang="en-US" b="1" i="1" dirty="0" err="1"/>
              <a:t>utilizar</a:t>
            </a:r>
            <a:r>
              <a:rPr lang="en-US" b="1" i="1" dirty="0"/>
              <a:t> </a:t>
            </a:r>
            <a:r>
              <a:rPr lang="en-US" b="1" i="1" dirty="0" err="1"/>
              <a:t>los</a:t>
            </a:r>
            <a:r>
              <a:rPr lang="en-US" b="1" i="1" dirty="0"/>
              <a:t> </a:t>
            </a:r>
            <a:r>
              <a:rPr lang="en-US" b="1" i="1" dirty="0" err="1"/>
              <a:t>operadores</a:t>
            </a:r>
            <a:r>
              <a:rPr lang="en-US" b="1" i="1" dirty="0"/>
              <a:t> para </a:t>
            </a:r>
            <a:r>
              <a:rPr lang="en-US" b="1" i="1" dirty="0" err="1"/>
              <a:t>esto</a:t>
            </a:r>
            <a:endParaRPr lang="en-US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03620" y="1551520"/>
            <a:ext cx="2722671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3 Entregar la respuesta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49" y="1949885"/>
            <a:ext cx="2585511" cy="2555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Ya hicimos el cálculo, ahora solo falta entregar la respuesta.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1" dirty="0"/>
              <a:t>¡Para entregar la respuesta usamos </a:t>
            </a:r>
            <a:r>
              <a:rPr lang="es-CL" b="1" i="1" dirty="0" err="1"/>
              <a:t>print</a:t>
            </a:r>
            <a:r>
              <a:rPr lang="es-CL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61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Ejercicio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19988" y="1098768"/>
            <a:ext cx="7959192" cy="324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1800" dirty="0"/>
              <a:t>La edad de los árboles se puede conocer por la cantidad de anillos que tienen sus troncos, cada anillo  representa un año más de vida para el árbol.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Escriba un código que al </a:t>
            </a:r>
            <a:r>
              <a:rPr lang="es-ES" sz="1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entregarle </a:t>
            </a:r>
            <a:r>
              <a:rPr lang="es-ES" sz="1800" dirty="0"/>
              <a:t>la edad de una persona, permita </a:t>
            </a:r>
            <a:r>
              <a:rPr lang="es-ES" sz="1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calcular </a:t>
            </a:r>
            <a:r>
              <a:rPr lang="es-ES" sz="1800" dirty="0"/>
              <a:t>el área  en cm cuadrados que tendría el tronco de un árbol si es plantado el día en que esa persona nace.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Nota</a:t>
            </a:r>
            <a:r>
              <a:rPr lang="es-ES" sz="1800" dirty="0"/>
              <a:t>: Considere que cada anillo añade 0.5 cm al radio del tronco</a:t>
            </a:r>
          </a:p>
          <a:p>
            <a:pPr marL="0" indent="0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851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Solución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B71F4-696F-F626-2CB3-AA1BDF394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Google Shape;114;p17">
            <a:extLst>
              <a:ext uri="{FF2B5EF4-FFF2-40B4-BE49-F238E27FC236}">
                <a16:creationId xmlns:a16="http://schemas.microsoft.com/office/drawing/2014/main" id="{E36C7C81-8699-25C4-82E0-8BACB93F980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62936" y="1758027"/>
            <a:ext cx="6818128" cy="162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4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Ejercicio 2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19988" y="1098768"/>
            <a:ext cx="7959192" cy="324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sz="1800" dirty="0"/>
              <a:t>Escribe un programa que convierta grados Fahrenheit</a:t>
            </a:r>
          </a:p>
          <a:p>
            <a:pPr marL="0" indent="0"/>
            <a:r>
              <a:rPr lang="es-CL" sz="1800" dirty="0"/>
              <a:t>a Celsius. La fórmula para la conversión es:</a:t>
            </a:r>
          </a:p>
          <a:p>
            <a:pPr marL="0" indent="0"/>
            <a:r>
              <a:rPr lang="es-CL" sz="1800" dirty="0"/>
              <a:t>C = (F − 32 ) × 5/9 , donde C es la temperatura en</a:t>
            </a:r>
          </a:p>
          <a:p>
            <a:pPr marL="0" indent="0"/>
            <a:r>
              <a:rPr lang="es-CL" sz="1800" dirty="0"/>
              <a:t>Celsius y F es la temperatura en Fahrenheit.</a:t>
            </a:r>
          </a:p>
          <a:p>
            <a:pPr marL="0" indent="0"/>
            <a:endParaRPr lang="es-CL" sz="1800" dirty="0"/>
          </a:p>
          <a:p>
            <a:pPr marL="0" indent="0"/>
            <a:endParaRPr lang="es-CL" sz="1800" dirty="0"/>
          </a:p>
          <a:p>
            <a:pPr marL="0" indent="0"/>
            <a:r>
              <a:rPr lang="es-CL" sz="1800" dirty="0"/>
              <a:t>Ejemplo de ejecución: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7AEE0-F44D-E903-297B-A852795B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5" y="3316829"/>
            <a:ext cx="7861525" cy="4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Solución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BD15C3-C9C6-6748-F81E-C78920FC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8" y="1356660"/>
            <a:ext cx="8034268" cy="16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6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Ayudantía 1:</a:t>
            </a:r>
            <a:br>
              <a:rPr lang="en" dirty="0"/>
            </a:br>
            <a:r>
              <a:rPr lang="en" dirty="0"/>
              <a:t>Programas secuenciales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FEB2F0C1-8AEF-9E89-7F2C-56CAA143A924}"/>
              </a:ext>
            </a:extLst>
          </p:cNvPr>
          <p:cNvSpPr txBox="1">
            <a:spLocks/>
          </p:cNvSpPr>
          <p:nvPr/>
        </p:nvSpPr>
        <p:spPr>
          <a:xfrm>
            <a:off x="931000" y="3493625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3225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Tipos de datos primitivos</a:t>
            </a:r>
            <a:endParaRPr sz="18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Expresiones y operadores</a:t>
            </a:r>
            <a:endParaRPr sz="18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414359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Variables y asignación, entrada y salida.</a:t>
            </a:r>
            <a:endParaRPr sz="20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4884" y="2045517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Bibliotecas y funciones de Python</a:t>
            </a:r>
            <a:endParaRPr sz="18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4884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Casting de tipos de datos</a:t>
            </a:r>
            <a:endParaRPr sz="18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Tipos de datos 1/2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Enteros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Numeros positivos, negativos y el cero. (sin decimales)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Ejemplos: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323827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491950" y="1807324"/>
            <a:ext cx="2257500" cy="246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Corresponde a todos los números reales junto a su parte decimal, la que se representa después de un punto.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Ejemplos</a:t>
            </a:r>
            <a:r>
              <a:rPr lang="en-U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-12.3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5.4353453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puede representar números complejos.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se verá en el curso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25" y="1400441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20575" y="139674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Booleanos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07625" y="1939582"/>
            <a:ext cx="3415800" cy="2326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Los valores que representan texto se les llama </a:t>
            </a:r>
            <a:r>
              <a:rPr lang="es-ES" sz="1400" b="1" dirty="0" err="1"/>
              <a:t>strings</a:t>
            </a:r>
            <a:r>
              <a:rPr lang="es-ES" sz="1400" dirty="0"/>
              <a:t>, y se escriben entre comillas simples o dobles. Pueden ser cualquier carácter escrito en un teclado.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4922022" y="1939582"/>
            <a:ext cx="3415800" cy="2326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Tiene 2 valores posibles: </a:t>
            </a:r>
            <a:r>
              <a:rPr lang="es-ES" sz="1400" b="1" dirty="0"/>
              <a:t>True o False</a:t>
            </a:r>
            <a:r>
              <a:rPr lang="es-ES" sz="1400" dirty="0"/>
              <a:t>. Corresponde a los valores de verdad de la </a:t>
            </a:r>
            <a:r>
              <a:rPr lang="es-ES" sz="1400" b="1" dirty="0"/>
              <a:t>lógica</a:t>
            </a:r>
            <a:r>
              <a:rPr lang="es-ES" sz="1400" dirty="0"/>
              <a:t> matemática binaria. Es el resultado de operaciones relacionales o de verificación</a:t>
            </a:r>
          </a:p>
        </p:txBody>
      </p:sp>
      <p:sp>
        <p:nvSpPr>
          <p:cNvPr id="290" name="Google Shape;290;p32"/>
          <p:cNvSpPr txBox="1"/>
          <p:nvPr/>
        </p:nvSpPr>
        <p:spPr>
          <a:xfrm>
            <a:off x="807625" y="641100"/>
            <a:ext cx="5845936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Tipos de datos 2/2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4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aritméticos</a:t>
            </a:r>
            <a:endParaRPr dirty="0"/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1747ABBC-EF77-6C18-5A6E-B590B4B0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99" y="959020"/>
            <a:ext cx="7165001" cy="361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11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lógicos</a:t>
            </a:r>
            <a:endParaRPr dirty="0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FDCCE235-2A1E-597B-B629-CB5DBFDD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3" y="1383917"/>
            <a:ext cx="5543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5A1A74-CFB6-F21C-7486-307D141CAA16}"/>
              </a:ext>
            </a:extLst>
          </p:cNvPr>
          <p:cNvSpPr txBox="1"/>
          <p:nvPr/>
        </p:nvSpPr>
        <p:spPr>
          <a:xfrm>
            <a:off x="3042422" y="3035683"/>
            <a:ext cx="305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tx1"/>
                </a:solidFill>
                <a:latin typeface="Quantico" panose="020B0604020202020204" charset="0"/>
              </a:rPr>
              <a:t>Siempre retornan </a:t>
            </a:r>
            <a:r>
              <a:rPr lang="es-CL" sz="1600" b="1" dirty="0">
                <a:solidFill>
                  <a:schemeClr val="tx1"/>
                </a:solidFill>
                <a:latin typeface="Quantico" panose="020B0604020202020204" charset="0"/>
              </a:rPr>
              <a:t>booleanos</a:t>
            </a:r>
            <a:endParaRPr lang="es-CL" sz="16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relacionales</a:t>
            </a:r>
            <a:endParaRPr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4F2DBEB4-DC00-AE87-7C36-07B3567A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8" y="1175457"/>
            <a:ext cx="7977724" cy="305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Variables y asignación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19988" y="1218426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Asignación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64995" y="1546302"/>
            <a:ext cx="2713463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Para manejar información, es necesario guardar datos en variables.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Deben estar compuestas de letras, números o símbolos (no se pueden comenzar con números y no se pueden ocupar símbolos de operadores)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Para asignar se utiliza variable = valor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Ejemplos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x=1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y=“Hola”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z=x+1</a:t>
            </a: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950" y="1224914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Entrada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315602" y="1553735"/>
            <a:ext cx="2640247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00B0F0"/>
                </a:solidFill>
              </a:rPr>
              <a:t>input(mensaje): </a:t>
            </a:r>
            <a:r>
              <a:rPr lang="es-ES" dirty="0"/>
              <a:t>esta función le pide al usuario en pantalla algún dato que se quiera obtener.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Precaución</a:t>
            </a:r>
            <a:r>
              <a:rPr lang="es-ES" dirty="0"/>
              <a:t>: siempre el dato por defecto es un </a:t>
            </a:r>
            <a:r>
              <a:rPr lang="es-ES" dirty="0" err="1"/>
              <a:t>string</a:t>
            </a:r>
            <a:r>
              <a:rPr lang="es-ES" dirty="0"/>
              <a:t> por lo que si queremos utilizar un número debemos cambiar el tipo de dato con </a:t>
            </a:r>
            <a:r>
              <a:rPr lang="es-ES" dirty="0" err="1"/>
              <a:t>int</a:t>
            </a:r>
            <a:r>
              <a:rPr lang="es-ES" dirty="0"/>
              <a:t>(dato), </a:t>
            </a:r>
            <a:r>
              <a:rPr lang="es-ES" dirty="0" err="1"/>
              <a:t>float</a:t>
            </a:r>
            <a:r>
              <a:rPr lang="es-ES" dirty="0"/>
              <a:t>(dato) o </a:t>
            </a:r>
            <a:r>
              <a:rPr lang="es-ES" dirty="0" err="1"/>
              <a:t>bool</a:t>
            </a:r>
            <a:r>
              <a:rPr lang="es-ES" dirty="0"/>
              <a:t>(dato)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numero = input(“Ingrese un número del 1-10: 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224914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Salida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49" y="1546301"/>
            <a:ext cx="2640247" cy="295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rgbClr val="00B050"/>
                </a:solidFill>
              </a:rPr>
              <a:t>print</a:t>
            </a:r>
            <a:r>
              <a:rPr lang="es-ES" b="1" dirty="0">
                <a:solidFill>
                  <a:srgbClr val="00B050"/>
                </a:solidFill>
              </a:rPr>
              <a:t>(): </a:t>
            </a:r>
            <a:r>
              <a:rPr lang="es-ES" dirty="0"/>
              <a:t>esta función imprime en pantalla el dato que se quiera mostrar al usuario.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Se puede imprimir más de una variable o texto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Ejemplos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print</a:t>
            </a:r>
            <a:r>
              <a:rPr lang="es-ES" dirty="0"/>
              <a:t>(“Hola mundo”)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-&gt;&gt;&gt; Hola 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print</a:t>
            </a:r>
            <a:r>
              <a:rPr lang="es-ES" dirty="0"/>
              <a:t>(“El numero que ingreso es ”,numero)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-&gt;&gt;&gt; El numero que ingreso es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79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Bibliotecas y funciones de Python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159728"/>
            <a:ext cx="6787376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Una biblioteca es una forma de agregar más funciones al lenguaje Python, las que te pueden ser útiles al momento de programar tus tareas.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Algunas útiles: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randint</a:t>
            </a:r>
            <a:r>
              <a:rPr lang="es-CL" sz="1400" b="1" dirty="0"/>
              <a:t>(</a:t>
            </a:r>
            <a:r>
              <a:rPr lang="es-CL" sz="1400" b="1" dirty="0" err="1"/>
              <a:t>a,b</a:t>
            </a:r>
            <a:r>
              <a:rPr lang="es-CL" sz="1400" b="1" dirty="0"/>
              <a:t>): </a:t>
            </a:r>
            <a:r>
              <a:rPr lang="es-CL" sz="1400" dirty="0"/>
              <a:t>retorna un número al azar entre a y b (ambos incluidos)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random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randint</a:t>
            </a: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sqrt</a:t>
            </a:r>
            <a:r>
              <a:rPr lang="es-CL" sz="1400" b="1" dirty="0"/>
              <a:t>(x): </a:t>
            </a:r>
            <a:r>
              <a:rPr lang="es-CL" sz="1400" dirty="0"/>
              <a:t>retorna la raíz cuadrada de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math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sqrt</a:t>
            </a: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exp</a:t>
            </a:r>
            <a:r>
              <a:rPr lang="es-CL" sz="1400" b="1" dirty="0"/>
              <a:t>(x): </a:t>
            </a:r>
            <a:r>
              <a:rPr lang="es-CL" sz="1400" dirty="0"/>
              <a:t>retorna exponencial de x (𝑒^𝑥)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math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exp</a:t>
            </a:r>
            <a:endParaRPr lang="es-CL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4211959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833</Words>
  <Application>Microsoft Office PowerPoint</Application>
  <PresentationFormat>Presentación en pantalla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Quantico</vt:lpstr>
      <vt:lpstr>Denk One</vt:lpstr>
      <vt:lpstr>Source Code Pro</vt:lpstr>
      <vt:lpstr>Fira Sans Extra Condensed</vt:lpstr>
      <vt:lpstr>Arial</vt:lpstr>
      <vt:lpstr>New Operating System Design Pitch Deck by Slidesgo</vt:lpstr>
      <vt:lpstr>Ayudantía 1: Programas secuenciales</vt:lpstr>
      <vt:lpstr>Tipos de datos primitivos</vt:lpstr>
      <vt:lpstr>&lt;/ Tipos de datos 1/2</vt:lpstr>
      <vt:lpstr>Presentación de PowerPoint</vt:lpstr>
      <vt:lpstr>&lt;/ Operadores aritméticos</vt:lpstr>
      <vt:lpstr>&lt;/ Operadores lógicos</vt:lpstr>
      <vt:lpstr>&lt;/ Operadores relacionales</vt:lpstr>
      <vt:lpstr>&lt;/ Variables y asignación</vt:lpstr>
      <vt:lpstr>&lt;/ Bibliotecas y funciones de Python</vt:lpstr>
      <vt:lpstr>&lt;/ Casteo de datos (transformación)</vt:lpstr>
      <vt:lpstr>&lt;/ ¿Cómo resolver un problema con un programa secuencial? 2/2</vt:lpstr>
      <vt:lpstr>&lt;/ Ejercicio</vt:lpstr>
      <vt:lpstr>&lt;/ Solución</vt:lpstr>
      <vt:lpstr>&lt;/ Ejercicio 2</vt:lpstr>
      <vt:lpstr>&lt;/ Solución</vt:lpstr>
      <vt:lpstr>Ayudantía 1: Programas secuenciales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secuenciales</dc:title>
  <cp:lastModifiedBy>Rolando Rojas Sanfuentes (Alumno)</cp:lastModifiedBy>
  <cp:revision>1</cp:revision>
  <dcterms:modified xsi:type="dcterms:W3CDTF">2024-03-14T23:30:48Z</dcterms:modified>
</cp:coreProperties>
</file>