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96" r:id="rId2"/>
    <p:sldId id="297" r:id="rId3"/>
    <p:sldId id="302" r:id="rId4"/>
    <p:sldId id="303" r:id="rId5"/>
    <p:sldId id="304" r:id="rId6"/>
    <p:sldId id="308" r:id="rId7"/>
    <p:sldId id="305" r:id="rId8"/>
    <p:sldId id="306" r:id="rId9"/>
    <p:sldId id="309" r:id="rId10"/>
    <p:sldId id="310" r:id="rId11"/>
    <p:sldId id="311" r:id="rId12"/>
    <p:sldId id="307" r:id="rId13"/>
  </p:sldIdLst>
  <p:sldSz cx="9144000" cy="5143500" type="screen16x9"/>
  <p:notesSz cx="6858000" cy="9144000"/>
  <p:embeddedFontLst>
    <p:embeddedFont>
      <p:font typeface="Denk One" panose="020B0604020202020204" charset="0"/>
      <p:regular r:id="rId15"/>
    </p:embeddedFont>
    <p:embeddedFont>
      <p:font typeface="Fira Sans Extra Condensed" panose="020B0503050000020004" pitchFamily="34" charset="0"/>
      <p:regular r:id="rId16"/>
      <p:bold r:id="rId17"/>
      <p:italic r:id="rId18"/>
      <p:boldItalic r:id="rId19"/>
    </p:embeddedFont>
    <p:embeddedFont>
      <p:font typeface="Nunito Light" pitchFamily="2" charset="0"/>
      <p:regular r:id="rId20"/>
      <p:italic r:id="rId21"/>
    </p:embeddedFont>
    <p:embeddedFont>
      <p:font typeface="Quantico" panose="020B0604020202020204" charset="0"/>
      <p:regular r:id="rId22"/>
      <p:bold r:id="rId23"/>
      <p:italic r:id="rId24"/>
      <p:boldItalic r:id="rId25"/>
    </p:embeddedFont>
    <p:embeddedFont>
      <p:font typeface="Source Code Pro" panose="020B050903040302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B0490-77C7-4C0F-B268-FA69AF64D857}" v="3" dt="2024-03-21T13:45:24.564"/>
  </p1510:revLst>
</p1510:revInfo>
</file>

<file path=ppt/tableStyles.xml><?xml version="1.0" encoding="utf-8"?>
<a:tblStyleLst xmlns:a="http://schemas.openxmlformats.org/drawingml/2006/main" def="{60B7438F-FF3B-43AE-AC8F-DDB8B10BA9C3}">
  <a:tblStyle styleId="{60B7438F-FF3B-43AE-AC8F-DDB8B10BA9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2BBFD8-AAD1-46F5-B86F-F0DF099F024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ando Rojas Sanfuentes (Alumno)" userId="2c56a9b6-e5a8-48f6-bb7c-ce0866612bbb" providerId="ADAL" clId="{0F2B0490-77C7-4C0F-B268-FA69AF64D857}"/>
    <pc:docChg chg="custSel addSld delSld modSld sldOrd">
      <pc:chgData name="Rolando Rojas Sanfuentes (Alumno)" userId="2c56a9b6-e5a8-48f6-bb7c-ce0866612bbb" providerId="ADAL" clId="{0F2B0490-77C7-4C0F-B268-FA69AF64D857}" dt="2024-03-21T13:58:51.816" v="383" actId="1076"/>
      <pc:docMkLst>
        <pc:docMk/>
      </pc:docMkLst>
      <pc:sldChg chg="addSp delSp modSp add mod ord">
        <pc:chgData name="Rolando Rojas Sanfuentes (Alumno)" userId="2c56a9b6-e5a8-48f6-bb7c-ce0866612bbb" providerId="ADAL" clId="{0F2B0490-77C7-4C0F-B268-FA69AF64D857}" dt="2024-03-21T13:58:51.816" v="383" actId="1076"/>
        <pc:sldMkLst>
          <pc:docMk/>
          <pc:sldMk cId="1548450434" sldId="310"/>
        </pc:sldMkLst>
        <pc:spChg chg="mod">
          <ac:chgData name="Rolando Rojas Sanfuentes (Alumno)" userId="2c56a9b6-e5a8-48f6-bb7c-ce0866612bbb" providerId="ADAL" clId="{0F2B0490-77C7-4C0F-B268-FA69AF64D857}" dt="2024-03-21T13:31:35.209" v="9" actId="20577"/>
          <ac:spMkLst>
            <pc:docMk/>
            <pc:sldMk cId="1548450434" sldId="310"/>
            <ac:spMk id="257" creationId="{00000000-0000-0000-0000-000000000000}"/>
          </ac:spMkLst>
        </pc:spChg>
        <pc:spChg chg="mod">
          <ac:chgData name="Rolando Rojas Sanfuentes (Alumno)" userId="2c56a9b6-e5a8-48f6-bb7c-ce0866612bbb" providerId="ADAL" clId="{0F2B0490-77C7-4C0F-B268-FA69AF64D857}" dt="2024-03-21T13:58:49.936" v="382" actId="20577"/>
          <ac:spMkLst>
            <pc:docMk/>
            <pc:sldMk cId="1548450434" sldId="310"/>
            <ac:spMk id="258" creationId="{00000000-0000-0000-0000-000000000000}"/>
          </ac:spMkLst>
        </pc:spChg>
        <pc:picChg chg="del">
          <ac:chgData name="Rolando Rojas Sanfuentes (Alumno)" userId="2c56a9b6-e5a8-48f6-bb7c-ce0866612bbb" providerId="ADAL" clId="{0F2B0490-77C7-4C0F-B268-FA69AF64D857}" dt="2024-03-21T13:31:39.671" v="11" actId="478"/>
          <ac:picMkLst>
            <pc:docMk/>
            <pc:sldMk cId="1548450434" sldId="310"/>
            <ac:picMk id="3" creationId="{FE907E11-3940-65B8-2B9E-F13524AD4817}"/>
          </ac:picMkLst>
        </pc:picChg>
        <pc:picChg chg="add mod">
          <ac:chgData name="Rolando Rojas Sanfuentes (Alumno)" userId="2c56a9b6-e5a8-48f6-bb7c-ce0866612bbb" providerId="ADAL" clId="{0F2B0490-77C7-4C0F-B268-FA69AF64D857}" dt="2024-03-21T13:58:51.816" v="383" actId="1076"/>
          <ac:picMkLst>
            <pc:docMk/>
            <pc:sldMk cId="1548450434" sldId="310"/>
            <ac:picMk id="4" creationId="{31182908-08B9-76A5-C8C7-C899CDEE8983}"/>
          </ac:picMkLst>
        </pc:picChg>
        <pc:picChg chg="del">
          <ac:chgData name="Rolando Rojas Sanfuentes (Alumno)" userId="2c56a9b6-e5a8-48f6-bb7c-ce0866612bbb" providerId="ADAL" clId="{0F2B0490-77C7-4C0F-B268-FA69AF64D857}" dt="2024-03-21T13:31:41.094" v="12" actId="478"/>
          <ac:picMkLst>
            <pc:docMk/>
            <pc:sldMk cId="1548450434" sldId="310"/>
            <ac:picMk id="5" creationId="{13BD1F66-6FE0-98E5-9BAA-930184515C34}"/>
          </ac:picMkLst>
        </pc:picChg>
        <pc:picChg chg="del">
          <ac:chgData name="Rolando Rojas Sanfuentes (Alumno)" userId="2c56a9b6-e5a8-48f6-bb7c-ce0866612bbb" providerId="ADAL" clId="{0F2B0490-77C7-4C0F-B268-FA69AF64D857}" dt="2024-03-21T13:31:38.165" v="10" actId="478"/>
          <ac:picMkLst>
            <pc:docMk/>
            <pc:sldMk cId="1548450434" sldId="310"/>
            <ac:picMk id="7" creationId="{6B3DDF5B-ACA4-F197-10E6-D1A40CE2EF9B}"/>
          </ac:picMkLst>
        </pc:picChg>
      </pc:sldChg>
      <pc:sldChg chg="addSp delSp modSp add mod">
        <pc:chgData name="Rolando Rojas Sanfuentes (Alumno)" userId="2c56a9b6-e5a8-48f6-bb7c-ce0866612bbb" providerId="ADAL" clId="{0F2B0490-77C7-4C0F-B268-FA69AF64D857}" dt="2024-03-21T13:47:38.079" v="379" actId="1076"/>
        <pc:sldMkLst>
          <pc:docMk/>
          <pc:sldMk cId="2711405011" sldId="311"/>
        </pc:sldMkLst>
        <pc:spChg chg="add mod">
          <ac:chgData name="Rolando Rojas Sanfuentes (Alumno)" userId="2c56a9b6-e5a8-48f6-bb7c-ce0866612bbb" providerId="ADAL" clId="{0F2B0490-77C7-4C0F-B268-FA69AF64D857}" dt="2024-03-21T13:45:24.564" v="376"/>
          <ac:spMkLst>
            <pc:docMk/>
            <pc:sldMk cId="2711405011" sldId="311"/>
            <ac:spMk id="2" creationId="{3E39E451-E4C3-E10A-D1F6-EE694C3F2B38}"/>
          </ac:spMkLst>
        </pc:spChg>
        <pc:spChg chg="mod">
          <ac:chgData name="Rolando Rojas Sanfuentes (Alumno)" userId="2c56a9b6-e5a8-48f6-bb7c-ce0866612bbb" providerId="ADAL" clId="{0F2B0490-77C7-4C0F-B268-FA69AF64D857}" dt="2024-03-21T13:45:21.123" v="374" actId="20577"/>
          <ac:spMkLst>
            <pc:docMk/>
            <pc:sldMk cId="2711405011" sldId="311"/>
            <ac:spMk id="257" creationId="{00000000-0000-0000-0000-000000000000}"/>
          </ac:spMkLst>
        </pc:spChg>
        <pc:spChg chg="add del mod">
          <ac:chgData name="Rolando Rojas Sanfuentes (Alumno)" userId="2c56a9b6-e5a8-48f6-bb7c-ce0866612bbb" providerId="ADAL" clId="{0F2B0490-77C7-4C0F-B268-FA69AF64D857}" dt="2024-03-21T13:45:24.564" v="376"/>
          <ac:spMkLst>
            <pc:docMk/>
            <pc:sldMk cId="2711405011" sldId="311"/>
            <ac:spMk id="258" creationId="{00000000-0000-0000-0000-000000000000}"/>
          </ac:spMkLst>
        </pc:spChg>
        <pc:picChg chg="add mod">
          <ac:chgData name="Rolando Rojas Sanfuentes (Alumno)" userId="2c56a9b6-e5a8-48f6-bb7c-ce0866612bbb" providerId="ADAL" clId="{0F2B0490-77C7-4C0F-B268-FA69AF64D857}" dt="2024-03-21T13:47:38.079" v="379" actId="1076"/>
          <ac:picMkLst>
            <pc:docMk/>
            <pc:sldMk cId="2711405011" sldId="311"/>
            <ac:picMk id="4" creationId="{D2D3A36C-A638-7731-764F-F7C7E874859C}"/>
          </ac:picMkLst>
        </pc:picChg>
      </pc:sldChg>
      <pc:sldChg chg="new del">
        <pc:chgData name="Rolando Rojas Sanfuentes (Alumno)" userId="2c56a9b6-e5a8-48f6-bb7c-ce0866612bbb" providerId="ADAL" clId="{0F2B0490-77C7-4C0F-B268-FA69AF64D857}" dt="2024-03-21T13:39:17.806" v="330" actId="47"/>
        <pc:sldMkLst>
          <pc:docMk/>
          <pc:sldMk cId="3299234595" sldId="311"/>
        </pc:sldMkLst>
      </pc:sldChg>
    </pc:docChg>
  </pc:docChgLst>
  <pc:docChgLst>
    <pc:chgData name="Rolando Rojas Sanfuentes (Alumno)" userId="2c56a9b6-e5a8-48f6-bb7c-ce0866612bbb" providerId="ADAL" clId="{13523388-110E-4323-842B-DF0BD0C20C5A}"/>
    <pc:docChg chg="undo redo custSel addSld delSld modSld delMainMaster">
      <pc:chgData name="Rolando Rojas Sanfuentes (Alumno)" userId="2c56a9b6-e5a8-48f6-bb7c-ce0866612bbb" providerId="ADAL" clId="{13523388-110E-4323-842B-DF0BD0C20C5A}" dt="2023-08-09T19:13:01.216" v="1134" actId="47"/>
      <pc:docMkLst>
        <pc:docMk/>
      </pc:docMkLst>
      <pc:sldChg chg="del">
        <pc:chgData name="Rolando Rojas Sanfuentes (Alumno)" userId="2c56a9b6-e5a8-48f6-bb7c-ce0866612bbb" providerId="ADAL" clId="{13523388-110E-4323-842B-DF0BD0C20C5A}" dt="2023-08-08T19:53:37.938" v="1" actId="47"/>
        <pc:sldMkLst>
          <pc:docMk/>
          <pc:sldMk cId="0" sldId="256"/>
        </pc:sldMkLst>
      </pc:sldChg>
      <pc:sldChg chg="del">
        <pc:chgData name="Rolando Rojas Sanfuentes (Alumno)" userId="2c56a9b6-e5a8-48f6-bb7c-ce0866612bbb" providerId="ADAL" clId="{13523388-110E-4323-842B-DF0BD0C20C5A}" dt="2023-08-09T18:54:48.930" v="1003" actId="47"/>
        <pc:sldMkLst>
          <pc:docMk/>
          <pc:sldMk cId="0" sldId="257"/>
        </pc:sldMkLst>
      </pc:sldChg>
      <pc:sldChg chg="del">
        <pc:chgData name="Rolando Rojas Sanfuentes (Alumno)" userId="2c56a9b6-e5a8-48f6-bb7c-ce0866612bbb" providerId="ADAL" clId="{13523388-110E-4323-842B-DF0BD0C20C5A}" dt="2023-08-09T18:54:48.108" v="1002" actId="47"/>
        <pc:sldMkLst>
          <pc:docMk/>
          <pc:sldMk cId="0" sldId="258"/>
        </pc:sldMkLst>
      </pc:sldChg>
      <pc:sldChg chg="del">
        <pc:chgData name="Rolando Rojas Sanfuentes (Alumno)" userId="2c56a9b6-e5a8-48f6-bb7c-ce0866612bbb" providerId="ADAL" clId="{13523388-110E-4323-842B-DF0BD0C20C5A}" dt="2023-08-09T18:54:47.564" v="1001" actId="47"/>
        <pc:sldMkLst>
          <pc:docMk/>
          <pc:sldMk cId="0" sldId="259"/>
        </pc:sldMkLst>
      </pc:sldChg>
      <pc:sldChg chg="del">
        <pc:chgData name="Rolando Rojas Sanfuentes (Alumno)" userId="2c56a9b6-e5a8-48f6-bb7c-ce0866612bbb" providerId="ADAL" clId="{13523388-110E-4323-842B-DF0BD0C20C5A}" dt="2023-08-09T18:54:46.734" v="1000" actId="47"/>
        <pc:sldMkLst>
          <pc:docMk/>
          <pc:sldMk cId="0" sldId="260"/>
        </pc:sldMkLst>
      </pc:sldChg>
      <pc:sldChg chg="del">
        <pc:chgData name="Rolando Rojas Sanfuentes (Alumno)" userId="2c56a9b6-e5a8-48f6-bb7c-ce0866612bbb" providerId="ADAL" clId="{13523388-110E-4323-842B-DF0BD0C20C5A}" dt="2023-08-09T18:54:45.889" v="999" actId="47"/>
        <pc:sldMkLst>
          <pc:docMk/>
          <pc:sldMk cId="0" sldId="261"/>
        </pc:sldMkLst>
      </pc:sldChg>
      <pc:sldChg chg="del">
        <pc:chgData name="Rolando Rojas Sanfuentes (Alumno)" userId="2c56a9b6-e5a8-48f6-bb7c-ce0866612bbb" providerId="ADAL" clId="{13523388-110E-4323-842B-DF0BD0C20C5A}" dt="2023-08-09T18:54:45.015" v="998" actId="47"/>
        <pc:sldMkLst>
          <pc:docMk/>
          <pc:sldMk cId="0" sldId="262"/>
        </pc:sldMkLst>
      </pc:sldChg>
      <pc:sldChg chg="del">
        <pc:chgData name="Rolando Rojas Sanfuentes (Alumno)" userId="2c56a9b6-e5a8-48f6-bb7c-ce0866612bbb" providerId="ADAL" clId="{13523388-110E-4323-842B-DF0BD0C20C5A}" dt="2023-08-09T18:54:44.651" v="997" actId="47"/>
        <pc:sldMkLst>
          <pc:docMk/>
          <pc:sldMk cId="0" sldId="263"/>
        </pc:sldMkLst>
      </pc:sldChg>
      <pc:sldChg chg="del">
        <pc:chgData name="Rolando Rojas Sanfuentes (Alumno)" userId="2c56a9b6-e5a8-48f6-bb7c-ce0866612bbb" providerId="ADAL" clId="{13523388-110E-4323-842B-DF0BD0C20C5A}" dt="2023-08-09T18:54:43.409" v="996" actId="47"/>
        <pc:sldMkLst>
          <pc:docMk/>
          <pc:sldMk cId="0" sldId="264"/>
        </pc:sldMkLst>
      </pc:sldChg>
      <pc:sldChg chg="del">
        <pc:chgData name="Rolando Rojas Sanfuentes (Alumno)" userId="2c56a9b6-e5a8-48f6-bb7c-ce0866612bbb" providerId="ADAL" clId="{13523388-110E-4323-842B-DF0BD0C20C5A}" dt="2023-08-09T18:54:42.762" v="995" actId="47"/>
        <pc:sldMkLst>
          <pc:docMk/>
          <pc:sldMk cId="0" sldId="265"/>
        </pc:sldMkLst>
      </pc:sldChg>
      <pc:sldChg chg="del">
        <pc:chgData name="Rolando Rojas Sanfuentes (Alumno)" userId="2c56a9b6-e5a8-48f6-bb7c-ce0866612bbb" providerId="ADAL" clId="{13523388-110E-4323-842B-DF0BD0C20C5A}" dt="2023-08-09T18:54:42.430" v="994" actId="47"/>
        <pc:sldMkLst>
          <pc:docMk/>
          <pc:sldMk cId="0" sldId="266"/>
        </pc:sldMkLst>
      </pc:sldChg>
      <pc:sldChg chg="del">
        <pc:chgData name="Rolando Rojas Sanfuentes (Alumno)" userId="2c56a9b6-e5a8-48f6-bb7c-ce0866612bbb" providerId="ADAL" clId="{13523388-110E-4323-842B-DF0BD0C20C5A}" dt="2023-08-09T18:54:42.110" v="993" actId="47"/>
        <pc:sldMkLst>
          <pc:docMk/>
          <pc:sldMk cId="0" sldId="267"/>
        </pc:sldMkLst>
      </pc:sldChg>
      <pc:sldChg chg="del">
        <pc:chgData name="Rolando Rojas Sanfuentes (Alumno)" userId="2c56a9b6-e5a8-48f6-bb7c-ce0866612bbb" providerId="ADAL" clId="{13523388-110E-4323-842B-DF0BD0C20C5A}" dt="2023-08-09T18:54:41.775" v="992" actId="47"/>
        <pc:sldMkLst>
          <pc:docMk/>
          <pc:sldMk cId="0" sldId="268"/>
        </pc:sldMkLst>
      </pc:sldChg>
      <pc:sldChg chg="del">
        <pc:chgData name="Rolando Rojas Sanfuentes (Alumno)" userId="2c56a9b6-e5a8-48f6-bb7c-ce0866612bbb" providerId="ADAL" clId="{13523388-110E-4323-842B-DF0BD0C20C5A}" dt="2023-08-09T18:54:41.406" v="991" actId="47"/>
        <pc:sldMkLst>
          <pc:docMk/>
          <pc:sldMk cId="0" sldId="269"/>
        </pc:sldMkLst>
      </pc:sldChg>
      <pc:sldChg chg="del">
        <pc:chgData name="Rolando Rojas Sanfuentes (Alumno)" userId="2c56a9b6-e5a8-48f6-bb7c-ce0866612bbb" providerId="ADAL" clId="{13523388-110E-4323-842B-DF0BD0C20C5A}" dt="2023-08-09T18:54:41.060" v="990" actId="47"/>
        <pc:sldMkLst>
          <pc:docMk/>
          <pc:sldMk cId="0" sldId="270"/>
        </pc:sldMkLst>
      </pc:sldChg>
      <pc:sldChg chg="del">
        <pc:chgData name="Rolando Rojas Sanfuentes (Alumno)" userId="2c56a9b6-e5a8-48f6-bb7c-ce0866612bbb" providerId="ADAL" clId="{13523388-110E-4323-842B-DF0BD0C20C5A}" dt="2023-08-09T18:54:40.674" v="989" actId="47"/>
        <pc:sldMkLst>
          <pc:docMk/>
          <pc:sldMk cId="0" sldId="271"/>
        </pc:sldMkLst>
      </pc:sldChg>
      <pc:sldChg chg="del">
        <pc:chgData name="Rolando Rojas Sanfuentes (Alumno)" userId="2c56a9b6-e5a8-48f6-bb7c-ce0866612bbb" providerId="ADAL" clId="{13523388-110E-4323-842B-DF0BD0C20C5A}" dt="2023-08-09T18:54:40.175" v="988" actId="47"/>
        <pc:sldMkLst>
          <pc:docMk/>
          <pc:sldMk cId="0" sldId="272"/>
        </pc:sldMkLst>
      </pc:sldChg>
      <pc:sldChg chg="del">
        <pc:chgData name="Rolando Rojas Sanfuentes (Alumno)" userId="2c56a9b6-e5a8-48f6-bb7c-ce0866612bbb" providerId="ADAL" clId="{13523388-110E-4323-842B-DF0BD0C20C5A}" dt="2023-08-09T18:54:39.596" v="987" actId="47"/>
        <pc:sldMkLst>
          <pc:docMk/>
          <pc:sldMk cId="0" sldId="273"/>
        </pc:sldMkLst>
      </pc:sldChg>
      <pc:sldChg chg="del">
        <pc:chgData name="Rolando Rojas Sanfuentes (Alumno)" userId="2c56a9b6-e5a8-48f6-bb7c-ce0866612bbb" providerId="ADAL" clId="{13523388-110E-4323-842B-DF0BD0C20C5A}" dt="2023-08-09T18:54:39.199" v="986" actId="47"/>
        <pc:sldMkLst>
          <pc:docMk/>
          <pc:sldMk cId="0" sldId="274"/>
        </pc:sldMkLst>
      </pc:sldChg>
      <pc:sldChg chg="del">
        <pc:chgData name="Rolando Rojas Sanfuentes (Alumno)" userId="2c56a9b6-e5a8-48f6-bb7c-ce0866612bbb" providerId="ADAL" clId="{13523388-110E-4323-842B-DF0BD0C20C5A}" dt="2023-08-09T18:54:38.662" v="985" actId="47"/>
        <pc:sldMkLst>
          <pc:docMk/>
          <pc:sldMk cId="0" sldId="275"/>
        </pc:sldMkLst>
      </pc:sldChg>
      <pc:sldChg chg="del">
        <pc:chgData name="Rolando Rojas Sanfuentes (Alumno)" userId="2c56a9b6-e5a8-48f6-bb7c-ce0866612bbb" providerId="ADAL" clId="{13523388-110E-4323-842B-DF0BD0C20C5A}" dt="2023-08-09T18:54:37.393" v="984" actId="47"/>
        <pc:sldMkLst>
          <pc:docMk/>
          <pc:sldMk cId="0" sldId="276"/>
        </pc:sldMkLst>
      </pc:sldChg>
      <pc:sldChg chg="del">
        <pc:chgData name="Rolando Rojas Sanfuentes (Alumno)" userId="2c56a9b6-e5a8-48f6-bb7c-ce0866612bbb" providerId="ADAL" clId="{13523388-110E-4323-842B-DF0BD0C20C5A}" dt="2023-08-09T18:54:36.698" v="983" actId="47"/>
        <pc:sldMkLst>
          <pc:docMk/>
          <pc:sldMk cId="0" sldId="277"/>
        </pc:sldMkLst>
      </pc:sldChg>
      <pc:sldChg chg="del">
        <pc:chgData name="Rolando Rojas Sanfuentes (Alumno)" userId="2c56a9b6-e5a8-48f6-bb7c-ce0866612bbb" providerId="ADAL" clId="{13523388-110E-4323-842B-DF0BD0C20C5A}" dt="2023-08-09T18:54:35.805" v="982" actId="47"/>
        <pc:sldMkLst>
          <pc:docMk/>
          <pc:sldMk cId="0" sldId="278"/>
        </pc:sldMkLst>
      </pc:sldChg>
      <pc:sldChg chg="del">
        <pc:chgData name="Rolando Rojas Sanfuentes (Alumno)" userId="2c56a9b6-e5a8-48f6-bb7c-ce0866612bbb" providerId="ADAL" clId="{13523388-110E-4323-842B-DF0BD0C20C5A}" dt="2023-08-09T18:54:34.865" v="981" actId="47"/>
        <pc:sldMkLst>
          <pc:docMk/>
          <pc:sldMk cId="0" sldId="279"/>
        </pc:sldMkLst>
      </pc:sldChg>
      <pc:sldChg chg="del">
        <pc:chgData name="Rolando Rojas Sanfuentes (Alumno)" userId="2c56a9b6-e5a8-48f6-bb7c-ce0866612bbb" providerId="ADAL" clId="{13523388-110E-4323-842B-DF0BD0C20C5A}" dt="2023-08-09T18:54:34.840" v="980" actId="47"/>
        <pc:sldMkLst>
          <pc:docMk/>
          <pc:sldMk cId="0" sldId="280"/>
        </pc:sldMkLst>
      </pc:sldChg>
      <pc:sldChg chg="del">
        <pc:chgData name="Rolando Rojas Sanfuentes (Alumno)" userId="2c56a9b6-e5a8-48f6-bb7c-ce0866612bbb" providerId="ADAL" clId="{13523388-110E-4323-842B-DF0BD0C20C5A}" dt="2023-08-09T18:54:34.809" v="979" actId="47"/>
        <pc:sldMkLst>
          <pc:docMk/>
          <pc:sldMk cId="0" sldId="281"/>
        </pc:sldMkLst>
      </pc:sldChg>
      <pc:sldChg chg="del">
        <pc:chgData name="Rolando Rojas Sanfuentes (Alumno)" userId="2c56a9b6-e5a8-48f6-bb7c-ce0866612bbb" providerId="ADAL" clId="{13523388-110E-4323-842B-DF0BD0C20C5A}" dt="2023-08-09T18:54:34.779" v="978" actId="47"/>
        <pc:sldMkLst>
          <pc:docMk/>
          <pc:sldMk cId="0" sldId="282"/>
        </pc:sldMkLst>
      </pc:sldChg>
      <pc:sldChg chg="del">
        <pc:chgData name="Rolando Rojas Sanfuentes (Alumno)" userId="2c56a9b6-e5a8-48f6-bb7c-ce0866612bbb" providerId="ADAL" clId="{13523388-110E-4323-842B-DF0BD0C20C5A}" dt="2023-08-09T18:54:34.729" v="977" actId="47"/>
        <pc:sldMkLst>
          <pc:docMk/>
          <pc:sldMk cId="0" sldId="283"/>
        </pc:sldMkLst>
      </pc:sldChg>
      <pc:sldChg chg="del">
        <pc:chgData name="Rolando Rojas Sanfuentes (Alumno)" userId="2c56a9b6-e5a8-48f6-bb7c-ce0866612bbb" providerId="ADAL" clId="{13523388-110E-4323-842B-DF0BD0C20C5A}" dt="2023-08-09T18:54:34.042" v="976" actId="47"/>
        <pc:sldMkLst>
          <pc:docMk/>
          <pc:sldMk cId="0" sldId="284"/>
        </pc:sldMkLst>
      </pc:sldChg>
      <pc:sldChg chg="del">
        <pc:chgData name="Rolando Rojas Sanfuentes (Alumno)" userId="2c56a9b6-e5a8-48f6-bb7c-ce0866612bbb" providerId="ADAL" clId="{13523388-110E-4323-842B-DF0BD0C20C5A}" dt="2023-08-09T18:54:33.385" v="975" actId="47"/>
        <pc:sldMkLst>
          <pc:docMk/>
          <pc:sldMk cId="0" sldId="285"/>
        </pc:sldMkLst>
      </pc:sldChg>
      <pc:sldChg chg="del">
        <pc:chgData name="Rolando Rojas Sanfuentes (Alumno)" userId="2c56a9b6-e5a8-48f6-bb7c-ce0866612bbb" providerId="ADAL" clId="{13523388-110E-4323-842B-DF0BD0C20C5A}" dt="2023-08-09T18:54:33.301" v="974" actId="47"/>
        <pc:sldMkLst>
          <pc:docMk/>
          <pc:sldMk cId="0" sldId="286"/>
        </pc:sldMkLst>
      </pc:sldChg>
      <pc:sldChg chg="del">
        <pc:chgData name="Rolando Rojas Sanfuentes (Alumno)" userId="2c56a9b6-e5a8-48f6-bb7c-ce0866612bbb" providerId="ADAL" clId="{13523388-110E-4323-842B-DF0BD0C20C5A}" dt="2023-08-09T18:54:33.097" v="973" actId="47"/>
        <pc:sldMkLst>
          <pc:docMk/>
          <pc:sldMk cId="0" sldId="287"/>
        </pc:sldMkLst>
      </pc:sldChg>
      <pc:sldChg chg="del">
        <pc:chgData name="Rolando Rojas Sanfuentes (Alumno)" userId="2c56a9b6-e5a8-48f6-bb7c-ce0866612bbb" providerId="ADAL" clId="{13523388-110E-4323-842B-DF0BD0C20C5A}" dt="2023-08-09T18:54:32.879" v="972" actId="47"/>
        <pc:sldMkLst>
          <pc:docMk/>
          <pc:sldMk cId="0" sldId="288"/>
        </pc:sldMkLst>
      </pc:sldChg>
      <pc:sldChg chg="del">
        <pc:chgData name="Rolando Rojas Sanfuentes (Alumno)" userId="2c56a9b6-e5a8-48f6-bb7c-ce0866612bbb" providerId="ADAL" clId="{13523388-110E-4323-842B-DF0BD0C20C5A}" dt="2023-08-09T18:54:32.669" v="971" actId="47"/>
        <pc:sldMkLst>
          <pc:docMk/>
          <pc:sldMk cId="0" sldId="289"/>
        </pc:sldMkLst>
      </pc:sldChg>
      <pc:sldChg chg="del">
        <pc:chgData name="Rolando Rojas Sanfuentes (Alumno)" userId="2c56a9b6-e5a8-48f6-bb7c-ce0866612bbb" providerId="ADAL" clId="{13523388-110E-4323-842B-DF0BD0C20C5A}" dt="2023-08-09T18:54:32.278" v="970" actId="47"/>
        <pc:sldMkLst>
          <pc:docMk/>
          <pc:sldMk cId="0" sldId="290"/>
        </pc:sldMkLst>
      </pc:sldChg>
      <pc:sldChg chg="del">
        <pc:chgData name="Rolando Rojas Sanfuentes (Alumno)" userId="2c56a9b6-e5a8-48f6-bb7c-ce0866612bbb" providerId="ADAL" clId="{13523388-110E-4323-842B-DF0BD0C20C5A}" dt="2023-08-09T18:54:30.852" v="969" actId="47"/>
        <pc:sldMkLst>
          <pc:docMk/>
          <pc:sldMk cId="0" sldId="291"/>
        </pc:sldMkLst>
      </pc:sldChg>
      <pc:sldChg chg="del">
        <pc:chgData name="Rolando Rojas Sanfuentes (Alumno)" userId="2c56a9b6-e5a8-48f6-bb7c-ce0866612bbb" providerId="ADAL" clId="{13523388-110E-4323-842B-DF0BD0C20C5A}" dt="2023-08-09T18:54:30.852" v="969" actId="47"/>
        <pc:sldMkLst>
          <pc:docMk/>
          <pc:sldMk cId="0" sldId="292"/>
        </pc:sldMkLst>
      </pc:sldChg>
      <pc:sldChg chg="del">
        <pc:chgData name="Rolando Rojas Sanfuentes (Alumno)" userId="2c56a9b6-e5a8-48f6-bb7c-ce0866612bbb" providerId="ADAL" clId="{13523388-110E-4323-842B-DF0BD0C20C5A}" dt="2023-08-09T18:54:30.852" v="969" actId="47"/>
        <pc:sldMkLst>
          <pc:docMk/>
          <pc:sldMk cId="0" sldId="293"/>
        </pc:sldMkLst>
      </pc:sldChg>
      <pc:sldChg chg="del">
        <pc:chgData name="Rolando Rojas Sanfuentes (Alumno)" userId="2c56a9b6-e5a8-48f6-bb7c-ce0866612bbb" providerId="ADAL" clId="{13523388-110E-4323-842B-DF0BD0C20C5A}" dt="2023-08-09T18:54:30.852" v="969" actId="47"/>
        <pc:sldMkLst>
          <pc:docMk/>
          <pc:sldMk cId="0" sldId="294"/>
        </pc:sldMkLst>
      </pc:sldChg>
      <pc:sldChg chg="del">
        <pc:chgData name="Rolando Rojas Sanfuentes (Alumno)" userId="2c56a9b6-e5a8-48f6-bb7c-ce0866612bbb" providerId="ADAL" clId="{13523388-110E-4323-842B-DF0BD0C20C5A}" dt="2023-08-09T18:54:30.852" v="969" actId="47"/>
        <pc:sldMkLst>
          <pc:docMk/>
          <pc:sldMk cId="0" sldId="295"/>
        </pc:sldMkLst>
      </pc:sldChg>
      <pc:sldChg chg="modSp add mod setBg">
        <pc:chgData name="Rolando Rojas Sanfuentes (Alumno)" userId="2c56a9b6-e5a8-48f6-bb7c-ce0866612bbb" providerId="ADAL" clId="{13523388-110E-4323-842B-DF0BD0C20C5A}" dt="2023-08-08T19:54:15.612" v="51" actId="255"/>
        <pc:sldMkLst>
          <pc:docMk/>
          <pc:sldMk cId="0" sldId="296"/>
        </pc:sldMkLst>
        <pc:spChg chg="mod">
          <ac:chgData name="Rolando Rojas Sanfuentes (Alumno)" userId="2c56a9b6-e5a8-48f6-bb7c-ce0866612bbb" providerId="ADAL" clId="{13523388-110E-4323-842B-DF0BD0C20C5A}" dt="2023-08-08T19:54:15.612" v="51" actId="255"/>
          <ac:spMkLst>
            <pc:docMk/>
            <pc:sldMk cId="0" sldId="296"/>
            <ac:spMk id="220" creationId="{00000000-0000-0000-0000-000000000000}"/>
          </ac:spMkLst>
        </pc:spChg>
      </pc:sldChg>
      <pc:sldChg chg="modSp add mod">
        <pc:chgData name="Rolando Rojas Sanfuentes (Alumno)" userId="2c56a9b6-e5a8-48f6-bb7c-ce0866612bbb" providerId="ADAL" clId="{13523388-110E-4323-842B-DF0BD0C20C5A}" dt="2023-08-09T19:10:00.369" v="1047" actId="1076"/>
        <pc:sldMkLst>
          <pc:docMk/>
          <pc:sldMk cId="0" sldId="297"/>
        </pc:sldMkLst>
        <pc:spChg chg="mod">
          <ac:chgData name="Rolando Rojas Sanfuentes (Alumno)" userId="2c56a9b6-e5a8-48f6-bb7c-ce0866612bbb" providerId="ADAL" clId="{13523388-110E-4323-842B-DF0BD0C20C5A}" dt="2023-08-08T19:57:24.241" v="118" actId="1076"/>
          <ac:spMkLst>
            <pc:docMk/>
            <pc:sldMk cId="0" sldId="297"/>
            <ac:spMk id="237" creationId="{00000000-0000-0000-0000-000000000000}"/>
          </ac:spMkLst>
        </pc:spChg>
        <pc:spChg chg="mod">
          <ac:chgData name="Rolando Rojas Sanfuentes (Alumno)" userId="2c56a9b6-e5a8-48f6-bb7c-ce0866612bbb" providerId="ADAL" clId="{13523388-110E-4323-842B-DF0BD0C20C5A}" dt="2023-08-08T19:59:17.972" v="273" actId="14100"/>
          <ac:spMkLst>
            <pc:docMk/>
            <pc:sldMk cId="0" sldId="297"/>
            <ac:spMk id="239" creationId="{00000000-0000-0000-0000-000000000000}"/>
          </ac:spMkLst>
        </pc:spChg>
        <pc:spChg chg="mod">
          <ac:chgData name="Rolando Rojas Sanfuentes (Alumno)" userId="2c56a9b6-e5a8-48f6-bb7c-ce0866612bbb" providerId="ADAL" clId="{13523388-110E-4323-842B-DF0BD0C20C5A}" dt="2023-08-08T19:58:12.346" v="229" actId="1076"/>
          <ac:spMkLst>
            <pc:docMk/>
            <pc:sldMk cId="0" sldId="297"/>
            <ac:spMk id="240" creationId="{00000000-0000-0000-0000-000000000000}"/>
          </ac:spMkLst>
        </pc:spChg>
        <pc:spChg chg="mod">
          <ac:chgData name="Rolando Rojas Sanfuentes (Alumno)" userId="2c56a9b6-e5a8-48f6-bb7c-ce0866612bbb" providerId="ADAL" clId="{13523388-110E-4323-842B-DF0BD0C20C5A}" dt="2023-08-08T19:58:05.862" v="228" actId="1076"/>
          <ac:spMkLst>
            <pc:docMk/>
            <pc:sldMk cId="0" sldId="297"/>
            <ac:spMk id="241" creationId="{00000000-0000-0000-0000-000000000000}"/>
          </ac:spMkLst>
        </pc:spChg>
        <pc:spChg chg="mod">
          <ac:chgData name="Rolando Rojas Sanfuentes (Alumno)" userId="2c56a9b6-e5a8-48f6-bb7c-ce0866612bbb" providerId="ADAL" clId="{13523388-110E-4323-842B-DF0BD0C20C5A}" dt="2023-08-08T19:58:22.932" v="230" actId="1076"/>
          <ac:spMkLst>
            <pc:docMk/>
            <pc:sldMk cId="0" sldId="297"/>
            <ac:spMk id="243" creationId="{00000000-0000-0000-0000-000000000000}"/>
          </ac:spMkLst>
        </pc:spChg>
        <pc:spChg chg="mod">
          <ac:chgData name="Rolando Rojas Sanfuentes (Alumno)" userId="2c56a9b6-e5a8-48f6-bb7c-ce0866612bbb" providerId="ADAL" clId="{13523388-110E-4323-842B-DF0BD0C20C5A}" dt="2023-08-09T19:10:00.369" v="1047" actId="1076"/>
          <ac:spMkLst>
            <pc:docMk/>
            <pc:sldMk cId="0" sldId="297"/>
            <ac:spMk id="244" creationId="{00000000-0000-0000-0000-000000000000}"/>
          </ac:spMkLst>
        </pc:spChg>
        <pc:spChg chg="mod">
          <ac:chgData name="Rolando Rojas Sanfuentes (Alumno)" userId="2c56a9b6-e5a8-48f6-bb7c-ce0866612bbb" providerId="ADAL" clId="{13523388-110E-4323-842B-DF0BD0C20C5A}" dt="2023-08-08T20:00:15.186" v="319" actId="20577"/>
          <ac:spMkLst>
            <pc:docMk/>
            <pc:sldMk cId="0" sldId="297"/>
            <ac:spMk id="246" creationId="{00000000-0000-0000-0000-000000000000}"/>
          </ac:spMkLst>
        </pc:spChg>
        <pc:spChg chg="mod">
          <ac:chgData name="Rolando Rojas Sanfuentes (Alumno)" userId="2c56a9b6-e5a8-48f6-bb7c-ce0866612bbb" providerId="ADAL" clId="{13523388-110E-4323-842B-DF0BD0C20C5A}" dt="2023-08-08T20:00:20.947" v="335" actId="20577"/>
          <ac:spMkLst>
            <pc:docMk/>
            <pc:sldMk cId="0" sldId="297"/>
            <ac:spMk id="249" creationId="{00000000-0000-0000-0000-000000000000}"/>
          </ac:spMkLst>
        </pc:spChg>
      </pc:sldChg>
      <pc:sldChg chg="modSp add del mod">
        <pc:chgData name="Rolando Rojas Sanfuentes (Alumno)" userId="2c56a9b6-e5a8-48f6-bb7c-ce0866612bbb" providerId="ADAL" clId="{13523388-110E-4323-842B-DF0BD0C20C5A}" dt="2023-08-09T19:13:01.216" v="1134" actId="47"/>
        <pc:sldMkLst>
          <pc:docMk/>
          <pc:sldMk cId="0" sldId="298"/>
        </pc:sldMkLst>
        <pc:spChg chg="mod">
          <ac:chgData name="Rolando Rojas Sanfuentes (Alumno)" userId="2c56a9b6-e5a8-48f6-bb7c-ce0866612bbb" providerId="ADAL" clId="{13523388-110E-4323-842B-DF0BD0C20C5A}" dt="2023-08-08T20:47:38.618" v="649" actId="20577"/>
          <ac:spMkLst>
            <pc:docMk/>
            <pc:sldMk cId="0" sldId="298"/>
            <ac:spMk id="295" creationId="{00000000-0000-0000-0000-000000000000}"/>
          </ac:spMkLst>
        </pc:spChg>
      </pc:sldChg>
      <pc:sldChg chg="addSp modSp add mod">
        <pc:chgData name="Rolando Rojas Sanfuentes (Alumno)" userId="2c56a9b6-e5a8-48f6-bb7c-ce0866612bbb" providerId="ADAL" clId="{13523388-110E-4323-842B-DF0BD0C20C5A}" dt="2023-08-08T20:24:24.959" v="631" actId="20577"/>
        <pc:sldMkLst>
          <pc:docMk/>
          <pc:sldMk cId="3942119592" sldId="302"/>
        </pc:sldMkLst>
        <pc:spChg chg="mod">
          <ac:chgData name="Rolando Rojas Sanfuentes (Alumno)" userId="2c56a9b6-e5a8-48f6-bb7c-ce0866612bbb" providerId="ADAL" clId="{13523388-110E-4323-842B-DF0BD0C20C5A}" dt="2023-08-08T20:24:24.959" v="631" actId="20577"/>
          <ac:spMkLst>
            <pc:docMk/>
            <pc:sldMk cId="3942119592" sldId="302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13523388-110E-4323-842B-DF0BD0C20C5A}" dt="2023-08-08T20:12:14.259" v="414" actId="20577"/>
          <ac:spMkLst>
            <pc:docMk/>
            <pc:sldMk cId="3942119592" sldId="302"/>
            <ac:spMk id="297" creationId="{00000000-0000-0000-0000-000000000000}"/>
          </ac:spMkLst>
        </pc:spChg>
        <pc:picChg chg="add mod">
          <ac:chgData name="Rolando Rojas Sanfuentes (Alumno)" userId="2c56a9b6-e5a8-48f6-bb7c-ce0866612bbb" providerId="ADAL" clId="{13523388-110E-4323-842B-DF0BD0C20C5A}" dt="2023-08-08T20:12:51.694" v="420" actId="1076"/>
          <ac:picMkLst>
            <pc:docMk/>
            <pc:sldMk cId="3942119592" sldId="302"/>
            <ac:picMk id="2" creationId="{C149337D-C443-FF5D-4AA5-345C7FAE3777}"/>
          </ac:picMkLst>
        </pc:picChg>
      </pc:sldChg>
      <pc:sldChg chg="add del">
        <pc:chgData name="Rolando Rojas Sanfuentes (Alumno)" userId="2c56a9b6-e5a8-48f6-bb7c-ce0866612bbb" providerId="ADAL" clId="{13523388-110E-4323-842B-DF0BD0C20C5A}" dt="2023-08-08T20:12:30.944" v="416"/>
        <pc:sldMkLst>
          <pc:docMk/>
          <pc:sldMk cId="759969629" sldId="303"/>
        </pc:sldMkLst>
      </pc:sldChg>
      <pc:sldChg chg="addSp delSp modSp add mod">
        <pc:chgData name="Rolando Rojas Sanfuentes (Alumno)" userId="2c56a9b6-e5a8-48f6-bb7c-ce0866612bbb" providerId="ADAL" clId="{13523388-110E-4323-842B-DF0BD0C20C5A}" dt="2023-08-09T16:47:25.503" v="895" actId="1076"/>
        <pc:sldMkLst>
          <pc:docMk/>
          <pc:sldMk cId="2074718287" sldId="303"/>
        </pc:sldMkLst>
        <pc:spChg chg="mod">
          <ac:chgData name="Rolando Rojas Sanfuentes (Alumno)" userId="2c56a9b6-e5a8-48f6-bb7c-ce0866612bbb" providerId="ADAL" clId="{13523388-110E-4323-842B-DF0BD0C20C5A}" dt="2023-08-08T20:13:29.346" v="450" actId="20577"/>
          <ac:spMkLst>
            <pc:docMk/>
            <pc:sldMk cId="2074718287" sldId="303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13523388-110E-4323-842B-DF0BD0C20C5A}" dt="2023-08-08T20:17:14.599" v="616" actId="20577"/>
          <ac:spMkLst>
            <pc:docMk/>
            <pc:sldMk cId="2074718287" sldId="303"/>
            <ac:spMk id="297" creationId="{00000000-0000-0000-0000-000000000000}"/>
          </ac:spMkLst>
        </pc:spChg>
        <pc:picChg chg="del">
          <ac:chgData name="Rolando Rojas Sanfuentes (Alumno)" userId="2c56a9b6-e5a8-48f6-bb7c-ce0866612bbb" providerId="ADAL" clId="{13523388-110E-4323-842B-DF0BD0C20C5A}" dt="2023-08-08T20:13:17.034" v="422" actId="478"/>
          <ac:picMkLst>
            <pc:docMk/>
            <pc:sldMk cId="2074718287" sldId="303"/>
            <ac:picMk id="2" creationId="{C149337D-C443-FF5D-4AA5-345C7FAE3777}"/>
          </ac:picMkLst>
        </pc:picChg>
        <pc:picChg chg="add del mod">
          <ac:chgData name="Rolando Rojas Sanfuentes (Alumno)" userId="2c56a9b6-e5a8-48f6-bb7c-ce0866612bbb" providerId="ADAL" clId="{13523388-110E-4323-842B-DF0BD0C20C5A}" dt="2023-08-09T16:47:18.024" v="892" actId="478"/>
          <ac:picMkLst>
            <pc:docMk/>
            <pc:sldMk cId="2074718287" sldId="303"/>
            <ac:picMk id="4" creationId="{11504EDE-EC7B-8AAE-FA78-C9086ECFD382}"/>
          </ac:picMkLst>
        </pc:picChg>
        <pc:picChg chg="add mod">
          <ac:chgData name="Rolando Rojas Sanfuentes (Alumno)" userId="2c56a9b6-e5a8-48f6-bb7c-ce0866612bbb" providerId="ADAL" clId="{13523388-110E-4323-842B-DF0BD0C20C5A}" dt="2023-08-09T16:47:25.503" v="895" actId="1076"/>
          <ac:picMkLst>
            <pc:docMk/>
            <pc:sldMk cId="2074718287" sldId="303"/>
            <ac:picMk id="6" creationId="{8B147EBB-600F-115A-0773-D171F6EC7589}"/>
          </ac:picMkLst>
        </pc:picChg>
      </pc:sldChg>
      <pc:sldChg chg="addSp delSp modSp add mod">
        <pc:chgData name="Rolando Rojas Sanfuentes (Alumno)" userId="2c56a9b6-e5a8-48f6-bb7c-ce0866612bbb" providerId="ADAL" clId="{13523388-110E-4323-842B-DF0BD0C20C5A}" dt="2023-08-09T19:06:15.664" v="1021" actId="732"/>
        <pc:sldMkLst>
          <pc:docMk/>
          <pc:sldMk cId="3485644434" sldId="304"/>
        </pc:sldMkLst>
        <pc:spChg chg="mod">
          <ac:chgData name="Rolando Rojas Sanfuentes (Alumno)" userId="2c56a9b6-e5a8-48f6-bb7c-ce0866612bbb" providerId="ADAL" clId="{13523388-110E-4323-842B-DF0BD0C20C5A}" dt="2023-08-08T20:48:37.315" v="689" actId="20577"/>
          <ac:spMkLst>
            <pc:docMk/>
            <pc:sldMk cId="3485644434" sldId="304"/>
            <ac:spMk id="257" creationId="{00000000-0000-0000-0000-000000000000}"/>
          </ac:spMkLst>
        </pc:spChg>
        <pc:spChg chg="mod">
          <ac:chgData name="Rolando Rojas Sanfuentes (Alumno)" userId="2c56a9b6-e5a8-48f6-bb7c-ce0866612bbb" providerId="ADAL" clId="{13523388-110E-4323-842B-DF0BD0C20C5A}" dt="2023-08-09T19:06:01.906" v="1018" actId="1076"/>
          <ac:spMkLst>
            <pc:docMk/>
            <pc:sldMk cId="3485644434" sldId="304"/>
            <ac:spMk id="258" creationId="{00000000-0000-0000-0000-000000000000}"/>
          </ac:spMkLst>
        </pc:spChg>
        <pc:spChg chg="del">
          <ac:chgData name="Rolando Rojas Sanfuentes (Alumno)" userId="2c56a9b6-e5a8-48f6-bb7c-ce0866612bbb" providerId="ADAL" clId="{13523388-110E-4323-842B-DF0BD0C20C5A}" dt="2023-08-09T18:55:32.049" v="1008" actId="478"/>
          <ac:spMkLst>
            <pc:docMk/>
            <pc:sldMk cId="3485644434" sldId="304"/>
            <ac:spMk id="259" creationId="{00000000-0000-0000-0000-000000000000}"/>
          </ac:spMkLst>
        </pc:spChg>
        <pc:grpChg chg="del">
          <ac:chgData name="Rolando Rojas Sanfuentes (Alumno)" userId="2c56a9b6-e5a8-48f6-bb7c-ce0866612bbb" providerId="ADAL" clId="{13523388-110E-4323-842B-DF0BD0C20C5A}" dt="2023-08-09T18:57:33.761" v="1011" actId="478"/>
          <ac:grpSpMkLst>
            <pc:docMk/>
            <pc:sldMk cId="3485644434" sldId="304"/>
            <ac:grpSpMk id="254" creationId="{00000000-0000-0000-0000-000000000000}"/>
          </ac:grpSpMkLst>
        </pc:grpChg>
        <pc:picChg chg="add mod">
          <ac:chgData name="Rolando Rojas Sanfuentes (Alumno)" userId="2c56a9b6-e5a8-48f6-bb7c-ce0866612bbb" providerId="ADAL" clId="{13523388-110E-4323-842B-DF0BD0C20C5A}" dt="2023-08-09T18:57:35.632" v="1012" actId="1076"/>
          <ac:picMkLst>
            <pc:docMk/>
            <pc:sldMk cId="3485644434" sldId="304"/>
            <ac:picMk id="3" creationId="{FE907E11-3940-65B8-2B9E-F13524AD4817}"/>
          </ac:picMkLst>
        </pc:picChg>
        <pc:picChg chg="add mod">
          <ac:chgData name="Rolando Rojas Sanfuentes (Alumno)" userId="2c56a9b6-e5a8-48f6-bb7c-ce0866612bbb" providerId="ADAL" clId="{13523388-110E-4323-842B-DF0BD0C20C5A}" dt="2023-08-09T18:58:08.129" v="1014" actId="1076"/>
          <ac:picMkLst>
            <pc:docMk/>
            <pc:sldMk cId="3485644434" sldId="304"/>
            <ac:picMk id="5" creationId="{13BD1F66-6FE0-98E5-9BAA-930184515C34}"/>
          </ac:picMkLst>
        </pc:picChg>
        <pc:picChg chg="add mod modCrop">
          <ac:chgData name="Rolando Rojas Sanfuentes (Alumno)" userId="2c56a9b6-e5a8-48f6-bb7c-ce0866612bbb" providerId="ADAL" clId="{13523388-110E-4323-842B-DF0BD0C20C5A}" dt="2023-08-09T19:06:15.664" v="1021" actId="732"/>
          <ac:picMkLst>
            <pc:docMk/>
            <pc:sldMk cId="3485644434" sldId="304"/>
            <ac:picMk id="7" creationId="{6B3DDF5B-ACA4-F197-10E6-D1A40CE2EF9B}"/>
          </ac:picMkLst>
        </pc:picChg>
        <pc:picChg chg="del">
          <ac:chgData name="Rolando Rojas Sanfuentes (Alumno)" userId="2c56a9b6-e5a8-48f6-bb7c-ce0866612bbb" providerId="ADAL" clId="{13523388-110E-4323-842B-DF0BD0C20C5A}" dt="2023-08-09T18:55:28.560" v="1007" actId="478"/>
          <ac:picMkLst>
            <pc:docMk/>
            <pc:sldMk cId="3485644434" sldId="304"/>
            <ac:picMk id="260" creationId="{00000000-0000-0000-0000-000000000000}"/>
          </ac:picMkLst>
        </pc:picChg>
      </pc:sldChg>
      <pc:sldChg chg="addSp delSp modSp add mod">
        <pc:chgData name="Rolando Rojas Sanfuentes (Alumno)" userId="2c56a9b6-e5a8-48f6-bb7c-ce0866612bbb" providerId="ADAL" clId="{13523388-110E-4323-842B-DF0BD0C20C5A}" dt="2023-08-09T17:00:43.895" v="942" actId="14100"/>
        <pc:sldMkLst>
          <pc:docMk/>
          <pc:sldMk cId="456048709" sldId="305"/>
        </pc:sldMkLst>
        <pc:spChg chg="add mod">
          <ac:chgData name="Rolando Rojas Sanfuentes (Alumno)" userId="2c56a9b6-e5a8-48f6-bb7c-ce0866612bbb" providerId="ADAL" clId="{13523388-110E-4323-842B-DF0BD0C20C5A}" dt="2023-08-09T16:50:48.150" v="933" actId="478"/>
          <ac:spMkLst>
            <pc:docMk/>
            <pc:sldMk cId="456048709" sldId="305"/>
            <ac:spMk id="3" creationId="{053CD550-5A3C-DD6A-0E6D-BC26721B6FFB}"/>
          </ac:spMkLst>
        </pc:spChg>
        <pc:spChg chg="mod">
          <ac:chgData name="Rolando Rojas Sanfuentes (Alumno)" userId="2c56a9b6-e5a8-48f6-bb7c-ce0866612bbb" providerId="ADAL" clId="{13523388-110E-4323-842B-DF0BD0C20C5A}" dt="2023-08-09T16:50:42.300" v="931" actId="20577"/>
          <ac:spMkLst>
            <pc:docMk/>
            <pc:sldMk cId="456048709" sldId="305"/>
            <ac:spMk id="295" creationId="{00000000-0000-0000-0000-000000000000}"/>
          </ac:spMkLst>
        </pc:spChg>
        <pc:spChg chg="del">
          <ac:chgData name="Rolando Rojas Sanfuentes (Alumno)" userId="2c56a9b6-e5a8-48f6-bb7c-ce0866612bbb" providerId="ADAL" clId="{13523388-110E-4323-842B-DF0BD0C20C5A}" dt="2023-08-09T16:50:48.150" v="933" actId="478"/>
          <ac:spMkLst>
            <pc:docMk/>
            <pc:sldMk cId="456048709" sldId="305"/>
            <ac:spMk id="297" creationId="{00000000-0000-0000-0000-000000000000}"/>
          </ac:spMkLst>
        </pc:spChg>
        <pc:picChg chg="add del mod">
          <ac:chgData name="Rolando Rojas Sanfuentes (Alumno)" userId="2c56a9b6-e5a8-48f6-bb7c-ce0866612bbb" providerId="ADAL" clId="{13523388-110E-4323-842B-DF0BD0C20C5A}" dt="2023-08-09T16:55:54.511" v="938" actId="478"/>
          <ac:picMkLst>
            <pc:docMk/>
            <pc:sldMk cId="456048709" sldId="305"/>
            <ac:picMk id="5" creationId="{2004B52E-1255-85AB-4D5B-BF6D7EDE742A}"/>
          </ac:picMkLst>
        </pc:picChg>
        <pc:picChg chg="del">
          <ac:chgData name="Rolando Rojas Sanfuentes (Alumno)" userId="2c56a9b6-e5a8-48f6-bb7c-ce0866612bbb" providerId="ADAL" clId="{13523388-110E-4323-842B-DF0BD0C20C5A}" dt="2023-08-09T16:50:44.966" v="932" actId="478"/>
          <ac:picMkLst>
            <pc:docMk/>
            <pc:sldMk cId="456048709" sldId="305"/>
            <ac:picMk id="6" creationId="{8B147EBB-600F-115A-0773-D171F6EC7589}"/>
          </ac:picMkLst>
        </pc:picChg>
        <pc:picChg chg="add mod">
          <ac:chgData name="Rolando Rojas Sanfuentes (Alumno)" userId="2c56a9b6-e5a8-48f6-bb7c-ce0866612bbb" providerId="ADAL" clId="{13523388-110E-4323-842B-DF0BD0C20C5A}" dt="2023-08-09T17:00:43.895" v="942" actId="14100"/>
          <ac:picMkLst>
            <pc:docMk/>
            <pc:sldMk cId="456048709" sldId="305"/>
            <ac:picMk id="8" creationId="{5514EFB0-DFD1-6FD7-E38E-B3144D705CDA}"/>
          </ac:picMkLst>
        </pc:picChg>
      </pc:sldChg>
      <pc:sldChg chg="addSp delSp modSp add mod">
        <pc:chgData name="Rolando Rojas Sanfuentes (Alumno)" userId="2c56a9b6-e5a8-48f6-bb7c-ce0866612bbb" providerId="ADAL" clId="{13523388-110E-4323-842B-DF0BD0C20C5A}" dt="2023-08-09T18:51:53.159" v="968" actId="1076"/>
        <pc:sldMkLst>
          <pc:docMk/>
          <pc:sldMk cId="452543777" sldId="306"/>
        </pc:sldMkLst>
        <pc:spChg chg="mod">
          <ac:chgData name="Rolando Rojas Sanfuentes (Alumno)" userId="2c56a9b6-e5a8-48f6-bb7c-ce0866612bbb" providerId="ADAL" clId="{13523388-110E-4323-842B-DF0BD0C20C5A}" dt="2023-08-09T18:51:15.368" v="960" actId="20577"/>
          <ac:spMkLst>
            <pc:docMk/>
            <pc:sldMk cId="452543777" sldId="306"/>
            <ac:spMk id="295" creationId="{00000000-0000-0000-0000-000000000000}"/>
          </ac:spMkLst>
        </pc:spChg>
        <pc:picChg chg="add mod">
          <ac:chgData name="Rolando Rojas Sanfuentes (Alumno)" userId="2c56a9b6-e5a8-48f6-bb7c-ce0866612bbb" providerId="ADAL" clId="{13523388-110E-4323-842B-DF0BD0C20C5A}" dt="2023-08-09T18:51:26.914" v="964" actId="1076"/>
          <ac:picMkLst>
            <pc:docMk/>
            <pc:sldMk cId="452543777" sldId="306"/>
            <ac:picMk id="4" creationId="{1B130312-8A64-009A-E99B-EFDCDF25B15A}"/>
          </ac:picMkLst>
        </pc:picChg>
        <pc:picChg chg="add mod">
          <ac:chgData name="Rolando Rojas Sanfuentes (Alumno)" userId="2c56a9b6-e5a8-48f6-bb7c-ce0866612bbb" providerId="ADAL" clId="{13523388-110E-4323-842B-DF0BD0C20C5A}" dt="2023-08-09T18:51:53.159" v="968" actId="1076"/>
          <ac:picMkLst>
            <pc:docMk/>
            <pc:sldMk cId="452543777" sldId="306"/>
            <ac:picMk id="6" creationId="{3D4F245B-1A03-FE59-1E9D-07F2B4F76219}"/>
          </ac:picMkLst>
        </pc:picChg>
        <pc:picChg chg="del">
          <ac:chgData name="Rolando Rojas Sanfuentes (Alumno)" userId="2c56a9b6-e5a8-48f6-bb7c-ce0866612bbb" providerId="ADAL" clId="{13523388-110E-4323-842B-DF0BD0C20C5A}" dt="2023-08-09T18:51:21.310" v="961" actId="478"/>
          <ac:picMkLst>
            <pc:docMk/>
            <pc:sldMk cId="452543777" sldId="306"/>
            <ac:picMk id="8" creationId="{5514EFB0-DFD1-6FD7-E38E-B3144D705CDA}"/>
          </ac:picMkLst>
        </pc:picChg>
      </pc:sldChg>
      <pc:sldChg chg="add del">
        <pc:chgData name="Rolando Rojas Sanfuentes (Alumno)" userId="2c56a9b6-e5a8-48f6-bb7c-ce0866612bbb" providerId="ADAL" clId="{13523388-110E-4323-842B-DF0BD0C20C5A}" dt="2023-08-09T16:50:51.510" v="935"/>
        <pc:sldMkLst>
          <pc:docMk/>
          <pc:sldMk cId="2496419920" sldId="306"/>
        </pc:sldMkLst>
      </pc:sldChg>
      <pc:sldChg chg="addSp modSp add mod">
        <pc:chgData name="Rolando Rojas Sanfuentes (Alumno)" userId="2c56a9b6-e5a8-48f6-bb7c-ce0866612bbb" providerId="ADAL" clId="{13523388-110E-4323-842B-DF0BD0C20C5A}" dt="2023-08-09T18:55:11.166" v="1006" actId="1076"/>
        <pc:sldMkLst>
          <pc:docMk/>
          <pc:sldMk cId="2404114276" sldId="307"/>
        </pc:sldMkLst>
        <pc:spChg chg="add mod">
          <ac:chgData name="Rolando Rojas Sanfuentes (Alumno)" userId="2c56a9b6-e5a8-48f6-bb7c-ce0866612bbb" providerId="ADAL" clId="{13523388-110E-4323-842B-DF0BD0C20C5A}" dt="2023-08-09T18:55:11.166" v="1006" actId="1076"/>
          <ac:spMkLst>
            <pc:docMk/>
            <pc:sldMk cId="2404114276" sldId="307"/>
            <ac:spMk id="2" creationId="{019E3164-4F48-2494-47B7-8FF96DF4C268}"/>
          </ac:spMkLst>
        </pc:spChg>
      </pc:sldChg>
      <pc:sldChg chg="addSp delSp modSp add mod">
        <pc:chgData name="Rolando Rojas Sanfuentes (Alumno)" userId="2c56a9b6-e5a8-48f6-bb7c-ce0866612bbb" providerId="ADAL" clId="{13523388-110E-4323-842B-DF0BD0C20C5A}" dt="2023-08-09T19:09:09.807" v="1028" actId="1076"/>
        <pc:sldMkLst>
          <pc:docMk/>
          <pc:sldMk cId="4067210936" sldId="308"/>
        </pc:sldMkLst>
        <pc:picChg chg="del">
          <ac:chgData name="Rolando Rojas Sanfuentes (Alumno)" userId="2c56a9b6-e5a8-48f6-bb7c-ce0866612bbb" providerId="ADAL" clId="{13523388-110E-4323-842B-DF0BD0C20C5A}" dt="2023-08-09T19:08:43.556" v="1023" actId="478"/>
          <ac:picMkLst>
            <pc:docMk/>
            <pc:sldMk cId="4067210936" sldId="308"/>
            <ac:picMk id="3" creationId="{FE907E11-3940-65B8-2B9E-F13524AD4817}"/>
          </ac:picMkLst>
        </pc:picChg>
        <pc:picChg chg="add mod">
          <ac:chgData name="Rolando Rojas Sanfuentes (Alumno)" userId="2c56a9b6-e5a8-48f6-bb7c-ce0866612bbb" providerId="ADAL" clId="{13523388-110E-4323-842B-DF0BD0C20C5A}" dt="2023-08-09T19:08:46.378" v="1025" actId="1076"/>
          <ac:picMkLst>
            <pc:docMk/>
            <pc:sldMk cId="4067210936" sldId="308"/>
            <ac:picMk id="4" creationId="{ED5BEAD9-CE89-5888-F55C-B863E7A14053}"/>
          </ac:picMkLst>
        </pc:picChg>
        <pc:picChg chg="del">
          <ac:chgData name="Rolando Rojas Sanfuentes (Alumno)" userId="2c56a9b6-e5a8-48f6-bb7c-ce0866612bbb" providerId="ADAL" clId="{13523388-110E-4323-842B-DF0BD0C20C5A}" dt="2023-08-09T19:09:05.200" v="1026" actId="478"/>
          <ac:picMkLst>
            <pc:docMk/>
            <pc:sldMk cId="4067210936" sldId="308"/>
            <ac:picMk id="5" creationId="{13BD1F66-6FE0-98E5-9BAA-930184515C34}"/>
          </ac:picMkLst>
        </pc:picChg>
        <pc:picChg chg="add mod">
          <ac:chgData name="Rolando Rojas Sanfuentes (Alumno)" userId="2c56a9b6-e5a8-48f6-bb7c-ce0866612bbb" providerId="ADAL" clId="{13523388-110E-4323-842B-DF0BD0C20C5A}" dt="2023-08-09T19:09:09.807" v="1028" actId="1076"/>
          <ac:picMkLst>
            <pc:docMk/>
            <pc:sldMk cId="4067210936" sldId="308"/>
            <ac:picMk id="8" creationId="{ADD0D54A-4F79-9BD1-D897-36F4F774C2B4}"/>
          </ac:picMkLst>
        </pc:picChg>
      </pc:sldChg>
      <pc:sldChg chg="addSp delSp modSp add mod">
        <pc:chgData name="Rolando Rojas Sanfuentes (Alumno)" userId="2c56a9b6-e5a8-48f6-bb7c-ce0866612bbb" providerId="ADAL" clId="{13523388-110E-4323-842B-DF0BD0C20C5A}" dt="2023-08-09T19:12:48.781" v="1133" actId="1076"/>
        <pc:sldMkLst>
          <pc:docMk/>
          <pc:sldMk cId="828335438" sldId="309"/>
        </pc:sldMkLst>
        <pc:spChg chg="mod">
          <ac:chgData name="Rolando Rojas Sanfuentes (Alumno)" userId="2c56a9b6-e5a8-48f6-bb7c-ce0866612bbb" providerId="ADAL" clId="{13523388-110E-4323-842B-DF0BD0C20C5A}" dt="2023-08-09T19:12:46.569" v="1132" actId="1076"/>
          <ac:spMkLst>
            <pc:docMk/>
            <pc:sldMk cId="828335438" sldId="309"/>
            <ac:spMk id="295" creationId="{00000000-0000-0000-0000-000000000000}"/>
          </ac:spMkLst>
        </pc:spChg>
        <pc:spChg chg="del">
          <ac:chgData name="Rolando Rojas Sanfuentes (Alumno)" userId="2c56a9b6-e5a8-48f6-bb7c-ce0866612bbb" providerId="ADAL" clId="{13523388-110E-4323-842B-DF0BD0C20C5A}" dt="2023-08-09T19:12:39.044" v="1129" actId="478"/>
          <ac:spMkLst>
            <pc:docMk/>
            <pc:sldMk cId="828335438" sldId="309"/>
            <ac:spMk id="297" creationId="{00000000-0000-0000-0000-000000000000}"/>
          </ac:spMkLst>
        </pc:spChg>
        <pc:picChg chg="del">
          <ac:chgData name="Rolando Rojas Sanfuentes (Alumno)" userId="2c56a9b6-e5a8-48f6-bb7c-ce0866612bbb" providerId="ADAL" clId="{13523388-110E-4323-842B-DF0BD0C20C5A}" dt="2023-08-09T19:11:44.487" v="1101" actId="478"/>
          <ac:picMkLst>
            <pc:docMk/>
            <pc:sldMk cId="828335438" sldId="309"/>
            <ac:picMk id="2" creationId="{C149337D-C443-FF5D-4AA5-345C7FAE3777}"/>
          </ac:picMkLst>
        </pc:picChg>
        <pc:picChg chg="add mod">
          <ac:chgData name="Rolando Rojas Sanfuentes (Alumno)" userId="2c56a9b6-e5a8-48f6-bb7c-ce0866612bbb" providerId="ADAL" clId="{13523388-110E-4323-842B-DF0BD0C20C5A}" dt="2023-08-09T19:12:48.781" v="1133" actId="1076"/>
          <ac:picMkLst>
            <pc:docMk/>
            <pc:sldMk cId="828335438" sldId="309"/>
            <ac:picMk id="3" creationId="{E2C94980-EA77-0412-3F58-E062D09A658E}"/>
          </ac:picMkLst>
        </pc:picChg>
      </pc:sldChg>
      <pc:sldMasterChg chg="delSldLayout">
        <pc:chgData name="Rolando Rojas Sanfuentes (Alumno)" userId="2c56a9b6-e5a8-48f6-bb7c-ce0866612bbb" providerId="ADAL" clId="{13523388-110E-4323-842B-DF0BD0C20C5A}" dt="2023-08-09T18:54:48.930" v="1003" actId="47"/>
        <pc:sldMasterMkLst>
          <pc:docMk/>
          <pc:sldMasterMk cId="0" sldId="2147483672"/>
        </pc:sldMasterMkLst>
        <pc:sldLayoutChg chg="del">
          <pc:chgData name="Rolando Rojas Sanfuentes (Alumno)" userId="2c56a9b6-e5a8-48f6-bb7c-ce0866612bbb" providerId="ADAL" clId="{13523388-110E-4323-842B-DF0BD0C20C5A}" dt="2023-08-09T18:54:46.734" v="1000" actId="47"/>
          <pc:sldLayoutMkLst>
            <pc:docMk/>
            <pc:sldMasterMk cId="0" sldId="2147483672"/>
            <pc:sldLayoutMk cId="0" sldId="2147483649"/>
          </pc:sldLayoutMkLst>
        </pc:sldLayoutChg>
        <pc:sldLayoutChg chg="del">
          <pc:chgData name="Rolando Rojas Sanfuentes (Alumno)" userId="2c56a9b6-e5a8-48f6-bb7c-ce0866612bbb" providerId="ADAL" clId="{13523388-110E-4323-842B-DF0BD0C20C5A}" dt="2023-08-09T18:54:48.930" v="1003" actId="47"/>
          <pc:sldLayoutMkLst>
            <pc:docMk/>
            <pc:sldMasterMk cId="0" sldId="2147483672"/>
            <pc:sldLayoutMk cId="0" sldId="2147483650"/>
          </pc:sldLayoutMkLst>
        </pc:sldLayoutChg>
        <pc:sldLayoutChg chg="del">
          <pc:chgData name="Rolando Rojas Sanfuentes (Alumno)" userId="2c56a9b6-e5a8-48f6-bb7c-ce0866612bbb" providerId="ADAL" clId="{13523388-110E-4323-842B-DF0BD0C20C5A}" dt="2023-08-09T18:54:45.889" v="999" actId="47"/>
          <pc:sldLayoutMkLst>
            <pc:docMk/>
            <pc:sldMasterMk cId="0" sldId="2147483672"/>
            <pc:sldLayoutMk cId="0" sldId="2147483651"/>
          </pc:sldLayoutMkLst>
        </pc:sldLayoutChg>
        <pc:sldLayoutChg chg="del">
          <pc:chgData name="Rolando Rojas Sanfuentes (Alumno)" userId="2c56a9b6-e5a8-48f6-bb7c-ce0866612bbb" providerId="ADAL" clId="{13523388-110E-4323-842B-DF0BD0C20C5A}" dt="2023-08-09T18:54:42.110" v="993" actId="47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Rolando Rojas Sanfuentes (Alumno)" userId="2c56a9b6-e5a8-48f6-bb7c-ce0866612bbb" providerId="ADAL" clId="{13523388-110E-4323-842B-DF0BD0C20C5A}" dt="2023-08-09T18:54:42.430" v="994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Rolando Rojas Sanfuentes (Alumno)" userId="2c56a9b6-e5a8-48f6-bb7c-ce0866612bbb" providerId="ADAL" clId="{13523388-110E-4323-842B-DF0BD0C20C5A}" dt="2023-08-09T18:54:37.393" v="984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Rolando Rojas Sanfuentes (Alumno)" userId="2c56a9b6-e5a8-48f6-bb7c-ce0866612bbb" providerId="ADAL" clId="{13523388-110E-4323-842B-DF0BD0C20C5A}" dt="2023-08-09T18:54:36.698" v="983" actId="47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Rolando Rojas Sanfuentes (Alumno)" userId="2c56a9b6-e5a8-48f6-bb7c-ce0866612bbb" providerId="ADAL" clId="{13523388-110E-4323-842B-DF0BD0C20C5A}" dt="2023-08-09T18:54:44.651" v="997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Rolando Rojas Sanfuentes (Alumno)" userId="2c56a9b6-e5a8-48f6-bb7c-ce0866612bbb" providerId="ADAL" clId="{13523388-110E-4323-842B-DF0BD0C20C5A}" dt="2023-08-09T18:54:43.409" v="996" actId="47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Rolando Rojas Sanfuentes (Alumno)" userId="2c56a9b6-e5a8-48f6-bb7c-ce0866612bbb" providerId="ADAL" clId="{13523388-110E-4323-842B-DF0BD0C20C5A}" dt="2023-08-09T18:54:42.762" v="995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Rolando Rojas Sanfuentes (Alumno)" userId="2c56a9b6-e5a8-48f6-bb7c-ce0866612bbb" providerId="ADAL" clId="{13523388-110E-4323-842B-DF0BD0C20C5A}" dt="2023-08-09T18:54:41.775" v="992" actId="47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Rolando Rojas Sanfuentes (Alumno)" userId="2c56a9b6-e5a8-48f6-bb7c-ce0866612bbb" providerId="ADAL" clId="{13523388-110E-4323-842B-DF0BD0C20C5A}" dt="2023-08-09T18:54:38.662" v="985" actId="47"/>
          <pc:sldLayoutMkLst>
            <pc:docMk/>
            <pc:sldMasterMk cId="0" sldId="2147483672"/>
            <pc:sldLayoutMk cId="0" sldId="2147483667"/>
          </pc:sldLayoutMkLst>
        </pc:sldLayoutChg>
      </pc:sldMasterChg>
      <pc:sldMasterChg chg="del delSldLayout">
        <pc:chgData name="Rolando Rojas Sanfuentes (Alumno)" userId="2c56a9b6-e5a8-48f6-bb7c-ce0866612bbb" providerId="ADAL" clId="{13523388-110E-4323-842B-DF0BD0C20C5A}" dt="2023-08-09T18:54:35.805" v="982" actId="47"/>
        <pc:sldMasterMkLst>
          <pc:docMk/>
          <pc:sldMasterMk cId="0" sldId="2147483673"/>
        </pc:sldMasterMkLst>
        <pc:sldLayoutChg chg="del">
          <pc:chgData name="Rolando Rojas Sanfuentes (Alumno)" userId="2c56a9b6-e5a8-48f6-bb7c-ce0866612bbb" providerId="ADAL" clId="{13523388-110E-4323-842B-DF0BD0C20C5A}" dt="2023-08-09T18:54:34.729" v="977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Rolando Rojas Sanfuentes (Alumno)" userId="2c56a9b6-e5a8-48f6-bb7c-ce0866612bbb" providerId="ADAL" clId="{13523388-110E-4323-842B-DF0BD0C20C5A}" dt="2023-08-09T18:54:35.805" v="982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742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880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69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436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075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02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74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943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020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0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2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</a:rPr>
              <a:t>Ayudantía 2: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Condicionales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Rolando Rojas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Programación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4983918" cy="20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Universidad Técnica Federico Santa María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Ejemplo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720000" y="1142999"/>
            <a:ext cx="7946018" cy="2756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Haga un programa que calcule el sueldo bruto de los empleados en una empresa.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indent="0">
              <a:buNone/>
            </a:pPr>
            <a:r>
              <a:rPr lang="en" sz="1400" dirty="0"/>
              <a:t>El sueldo base es de $500.000. Si se hacen horas extras se debe sumar $5.000 por cada hora. Si cumplió sus metas establecidas para este mes se le paga un 20% extra del sueldo base. </a:t>
            </a:r>
          </a:p>
          <a:p>
            <a:pPr marL="0" indent="0"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Ejemplo de ejecución: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182908-08B9-76A5-C8C7-C899CDEE8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081" y="3199925"/>
            <a:ext cx="5306165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5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Ejemplo solucion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720000" y="1142999"/>
            <a:ext cx="7946018" cy="2756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D3A36C-A638-7731-764F-F7C7E8748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585" y="1108664"/>
            <a:ext cx="6956829" cy="28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0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</a:rPr>
              <a:t>Ayudantía 2: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Condicionales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Rolando Rojas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Programación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4983918" cy="20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Universidad Técnica Federico Santa María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550;p46">
            <a:extLst>
              <a:ext uri="{FF2B5EF4-FFF2-40B4-BE49-F238E27FC236}">
                <a16:creationId xmlns:a16="http://schemas.microsoft.com/office/drawing/2014/main" id="{019E3164-4F48-2494-47B7-8FF96DF4C268}"/>
              </a:ext>
            </a:extLst>
          </p:cNvPr>
          <p:cNvSpPr txBox="1">
            <a:spLocks/>
          </p:cNvSpPr>
          <p:nvPr/>
        </p:nvSpPr>
        <p:spPr>
          <a:xfrm>
            <a:off x="888325" y="3481400"/>
            <a:ext cx="3294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b="1" dirty="0"/>
              <a:t>¿</a:t>
            </a:r>
            <a:r>
              <a:rPr lang="en-US" b="1" dirty="0" err="1"/>
              <a:t>Dudas</a:t>
            </a:r>
            <a:r>
              <a:rPr lang="en-US" b="1" dirty="0"/>
              <a:t>?</a:t>
            </a:r>
          </a:p>
          <a:p>
            <a:pPr marL="0" indent="0">
              <a:buSzPts val="1100"/>
              <a:buFont typeface="Arial"/>
              <a:buNone/>
            </a:pPr>
            <a:r>
              <a:rPr lang="en-US" sz="1200" dirty="0"/>
              <a:t>rolando.rojass@usm.cl</a:t>
            </a:r>
          </a:p>
        </p:txBody>
      </p:sp>
    </p:spTree>
    <p:extLst>
      <p:ext uri="{BB962C8B-B14F-4D97-AF65-F5344CB8AC3E}">
        <p14:creationId xmlns:p14="http://schemas.microsoft.com/office/powerpoint/2010/main" val="240411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2893" y="2017318"/>
            <a:ext cx="3190355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Operadores de comparación y condiciones</a:t>
            </a:r>
            <a:endParaRPr sz="1800"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112893" y="2890884"/>
            <a:ext cx="330299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Estructura de un condicional</a:t>
            </a:r>
            <a:endParaRPr sz="1800"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113997" y="2349191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{02}</a:t>
            </a:r>
            <a:endParaRPr dirty="0"/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xfrm>
            <a:off x="1112893" y="389197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Decisiones anidadas</a:t>
            </a:r>
            <a:endParaRPr sz="2000"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{03}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xfrm>
            <a:off x="4964884" y="1262912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{04}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xfrm>
            <a:off x="4964884" y="179278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Ruteo de programas</a:t>
            </a:r>
            <a:endParaRPr sz="1800"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n" dirty="0"/>
              <a:t>Temas a tratar</a:t>
            </a:r>
            <a:endParaRPr dirty="0"/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xfrm>
            <a:off x="4964884" y="289088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Ejercicio / Ejemplo</a:t>
            </a:r>
            <a:endParaRPr sz="1800"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05}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 idx="15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{06}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Tarea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Repaso: </a:t>
            </a:r>
            <a:r>
              <a:rPr lang="en" dirty="0">
                <a:solidFill>
                  <a:schemeClr val="tx1"/>
                </a:solidFill>
              </a:rPr>
              <a:t>Operadores de comparación y condiciones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1178300" y="1509132"/>
            <a:ext cx="6787376" cy="2951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</p:txBody>
      </p:sp>
      <p:pic>
        <p:nvPicPr>
          <p:cNvPr id="2" name="Marcador de contenido 4">
            <a:extLst>
              <a:ext uri="{FF2B5EF4-FFF2-40B4-BE49-F238E27FC236}">
                <a16:creationId xmlns:a16="http://schemas.microsoft.com/office/drawing/2014/main" id="{C149337D-C443-FF5D-4AA5-345C7FAE3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56" y="1719009"/>
            <a:ext cx="6947664" cy="2660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211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Estructura de un condicional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788020" y="1234068"/>
            <a:ext cx="3873190" cy="3226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i="1" dirty="0" err="1"/>
              <a:t>if</a:t>
            </a:r>
            <a:r>
              <a:rPr lang="es-CL" sz="1600" i="1" dirty="0"/>
              <a:t> (Condición):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i="1" dirty="0"/>
              <a:t>	...código a ejecutar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i="1" dirty="0" err="1"/>
              <a:t>elif</a:t>
            </a:r>
            <a:r>
              <a:rPr lang="es-CL" sz="1600" i="1" dirty="0"/>
              <a:t> (Condición):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i="1" dirty="0"/>
              <a:t>	...código a ejecutar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None/>
              <a:tabLst/>
              <a:defRPr/>
            </a:pPr>
            <a:endParaRPr kumimoji="0" lang="es-CL" sz="16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Code Pro"/>
              <a:ea typeface="Source Code Pro"/>
              <a:sym typeface="Source Code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None/>
              <a:tabLst/>
              <a:defRPr/>
            </a:pPr>
            <a:r>
              <a:rPr kumimoji="0" lang="es-CL" sz="16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elif</a:t>
            </a:r>
            <a:r>
              <a:rPr kumimoji="0" lang="es-CL" sz="16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 (Condición):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None/>
              <a:tabLst/>
              <a:defRPr/>
            </a:pPr>
            <a:r>
              <a:rPr kumimoji="0" lang="es-CL" sz="16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	...código a ejecutar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None/>
              <a:tabLst/>
              <a:defRPr/>
            </a:pPr>
            <a:endParaRPr kumimoji="0" lang="es-CL" sz="16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Code Pro"/>
              <a:ea typeface="Source Code Pro"/>
              <a:sym typeface="Source Code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None/>
              <a:tabLst/>
              <a:defRPr/>
            </a:pPr>
            <a:r>
              <a:rPr kumimoji="0" lang="es-CL" sz="16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else</a:t>
            </a:r>
            <a:r>
              <a:rPr kumimoji="0" lang="es-CL" sz="16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None/>
              <a:tabLst/>
              <a:defRPr/>
            </a:pPr>
            <a:r>
              <a:rPr kumimoji="0" lang="es-CL" sz="16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	...código a ejecutar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800" i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B147EBB-600F-115A-0773-D171F6EC7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243" y="1031828"/>
            <a:ext cx="2517084" cy="376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1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Ruteo de programas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720000" y="94362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 ruteo de programa es un tipo de ejercicio que requiere el análisis de un programa a medida que se va ejecutando.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Ejemplo: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Haga el ruteo del siguiente programa:</a:t>
            </a:r>
            <a:endParaRPr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907E11-3940-65B8-2B9E-F13524AD4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005" y="1033200"/>
            <a:ext cx="3269263" cy="22861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BD1F66-6FE0-98E5-9BAA-930184515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005" y="3431180"/>
            <a:ext cx="2019475" cy="11507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3DDF5B-ACA4-F197-10E6-D1A40CE2EF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29"/>
          <a:stretch/>
        </p:blipFill>
        <p:spPr>
          <a:xfrm>
            <a:off x="792079" y="2393795"/>
            <a:ext cx="3880624" cy="25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4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Ruteo de programas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720000" y="94362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 ruteo de programa es un tipo de ejercicio que requiere el análisis de un programa a medida que se va ejecutando.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Ejemplo: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Haga el ruteo del siguiente programa:</a:t>
            </a:r>
            <a:endParaRPr i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3DDF5B-ACA4-F197-10E6-D1A40CE2E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9"/>
          <a:stretch/>
        </p:blipFill>
        <p:spPr>
          <a:xfrm>
            <a:off x="792079" y="2393795"/>
            <a:ext cx="3880624" cy="259028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D5BEAD9-CE89-5888-F55C-B863E7A14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005" y="1033200"/>
            <a:ext cx="3269263" cy="227095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DD0D54A-4F79-9BD1-D897-36F4F774C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005" y="3420122"/>
            <a:ext cx="2004234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1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Ejercicio</a:t>
            </a: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3CD550-5A3C-DD6A-0E6D-BC26721B6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14EFB0-DFD1-6FD7-E38E-B3144D705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34" y="1031829"/>
            <a:ext cx="6530759" cy="353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4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Solución</a:t>
            </a: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3CD550-5A3C-DD6A-0E6D-BC26721B6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130312-8A64-009A-E99B-EFDCDF25B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26" y="1025931"/>
            <a:ext cx="7117697" cy="281964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D4F245B-1A03-FE59-1E9D-07F2B4F76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872" y="4032360"/>
            <a:ext cx="5510256" cy="38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4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500425" y="583311"/>
            <a:ext cx="2011510" cy="1516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2"/>
                </a:solidFill>
              </a:rPr>
              <a:t>Tarea</a:t>
            </a:r>
            <a:r>
              <a:rPr lang="en" dirty="0">
                <a:solidFill>
                  <a:schemeClr val="lt2"/>
                </a:solidFill>
              </a:rPr>
              <a:t> </a:t>
            </a:r>
            <a:endParaRPr dirty="0"/>
          </a:p>
        </p:txBody>
      </p:sp>
      <p:pic>
        <p:nvPicPr>
          <p:cNvPr id="3" name="Picture 2" descr="Crying Cat - Meming Wiki">
            <a:extLst>
              <a:ext uri="{FF2B5EF4-FFF2-40B4-BE49-F238E27FC236}">
                <a16:creationId xmlns:a16="http://schemas.microsoft.com/office/drawing/2014/main" id="{E2C94980-EA77-0412-3F58-E062D09A6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617" y="15870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35438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275</Words>
  <Application>Microsoft Office PowerPoint</Application>
  <PresentationFormat>Presentación en pantalla (16:9)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Quantico</vt:lpstr>
      <vt:lpstr>Source Code Pro</vt:lpstr>
      <vt:lpstr>Nunito Light</vt:lpstr>
      <vt:lpstr>Denk One</vt:lpstr>
      <vt:lpstr>Fira Sans Extra Condensed</vt:lpstr>
      <vt:lpstr>Arial</vt:lpstr>
      <vt:lpstr>New Operating System Design Pitch Deck by Slidesgo</vt:lpstr>
      <vt:lpstr>Ayudantía 2: Condicionales</vt:lpstr>
      <vt:lpstr>Operadores de comparación y condiciones</vt:lpstr>
      <vt:lpstr>&lt;/ Repaso: Operadores de comparación y condiciones</vt:lpstr>
      <vt:lpstr>&lt;/ Estructura de un condicional</vt:lpstr>
      <vt:lpstr>&lt;/ Ruteo de programas</vt:lpstr>
      <vt:lpstr>&lt;/ Ruteo de programas</vt:lpstr>
      <vt:lpstr>&lt;/ Ejercicio</vt:lpstr>
      <vt:lpstr>&lt;/ Solución</vt:lpstr>
      <vt:lpstr>Tarea </vt:lpstr>
      <vt:lpstr>&lt;/ Ejemplo</vt:lpstr>
      <vt:lpstr>&lt;/ Ejemplo solucion</vt:lpstr>
      <vt:lpstr>Ayudantía 2: Condicionales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2: Condicionales</dc:title>
  <cp:lastModifiedBy>Rolando Rojas Sanfuentes (Alumno)</cp:lastModifiedBy>
  <cp:revision>1</cp:revision>
  <dcterms:modified xsi:type="dcterms:W3CDTF">2024-03-21T13:58:54Z</dcterms:modified>
</cp:coreProperties>
</file>