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7" r:id="rId6"/>
    <p:sldId id="258" r:id="rId7"/>
    <p:sldId id="266" r:id="rId8"/>
    <p:sldId id="260" r:id="rId9"/>
    <p:sldId id="261" r:id="rId10"/>
    <p:sldId id="264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B730C-2EBF-436B-8FAE-13265304E6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4B5E5-FF7E-4D18-AEF6-66558D71D118}">
      <dgm:prSet/>
      <dgm:spPr/>
      <dgm:t>
        <a:bodyPr/>
        <a:lstStyle/>
        <a:p>
          <a:r>
            <a:rPr lang="en-US"/>
            <a:t>Clienta</a:t>
          </a:r>
        </a:p>
      </dgm:t>
    </dgm:pt>
    <dgm:pt modelId="{016423A5-B9FA-4FDC-8CF8-5475B7CAC685}" type="parTrans" cxnId="{501E2CF3-4EDD-48AE-BAC2-777D3910017E}">
      <dgm:prSet/>
      <dgm:spPr/>
      <dgm:t>
        <a:bodyPr/>
        <a:lstStyle/>
        <a:p>
          <a:endParaRPr lang="en-US"/>
        </a:p>
      </dgm:t>
    </dgm:pt>
    <dgm:pt modelId="{04820739-304B-49C5-B94A-A6A15452A0B2}" type="sibTrans" cxnId="{501E2CF3-4EDD-48AE-BAC2-777D3910017E}">
      <dgm:prSet/>
      <dgm:spPr/>
      <dgm:t>
        <a:bodyPr/>
        <a:lstStyle/>
        <a:p>
          <a:endParaRPr lang="en-US"/>
        </a:p>
      </dgm:t>
    </dgm:pt>
    <dgm:pt modelId="{B60AC0F7-C765-44FF-A062-20E32EB96A0F}">
      <dgm:prSet/>
      <dgm:spPr/>
      <dgm:t>
        <a:bodyPr/>
        <a:lstStyle/>
        <a:p>
          <a:r>
            <a:rPr lang="en-US"/>
            <a:t>Otras organizaciones y clientes a futuro que podrían utilizar la platforma</a:t>
          </a:r>
        </a:p>
      </dgm:t>
    </dgm:pt>
    <dgm:pt modelId="{A12143E8-0ED2-439A-BEC9-0F8F20C4C2E0}" type="parTrans" cxnId="{BE971535-2C0E-4B8F-B3F7-AAF1EE9A6672}">
      <dgm:prSet/>
      <dgm:spPr/>
      <dgm:t>
        <a:bodyPr/>
        <a:lstStyle/>
        <a:p>
          <a:endParaRPr lang="en-US"/>
        </a:p>
      </dgm:t>
    </dgm:pt>
    <dgm:pt modelId="{07A66331-0524-4F28-982B-EDCB228B85C9}" type="sibTrans" cxnId="{BE971535-2C0E-4B8F-B3F7-AAF1EE9A6672}">
      <dgm:prSet/>
      <dgm:spPr/>
      <dgm:t>
        <a:bodyPr/>
        <a:lstStyle/>
        <a:p>
          <a:endParaRPr lang="en-US"/>
        </a:p>
      </dgm:t>
    </dgm:pt>
    <dgm:pt modelId="{01808C2E-F0B1-4F4C-8A87-000F6F608AF3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presión</a:t>
          </a:r>
          <a:r>
            <a:rPr lang="en-US" dirty="0"/>
            <a:t> </a:t>
          </a:r>
          <a:r>
            <a:rPr lang="en-US" dirty="0" err="1"/>
            <a:t>competitiva</a:t>
          </a:r>
          <a:r>
            <a:rPr lang="en-US" dirty="0"/>
            <a:t> </a:t>
          </a:r>
          <a:r>
            <a:rPr lang="en-US" dirty="0" err="1"/>
            <a:t>ejercida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otros</a:t>
          </a:r>
          <a:r>
            <a:rPr lang="en-US" dirty="0"/>
            <a:t> </a:t>
          </a:r>
          <a:r>
            <a:rPr lang="en-US" dirty="0" err="1"/>
            <a:t>grupos</a:t>
          </a:r>
          <a:r>
            <a:rPr lang="en-US" dirty="0"/>
            <a:t> u </a:t>
          </a:r>
          <a:r>
            <a:rPr lang="en-US" dirty="0" err="1"/>
            <a:t>otras</a:t>
          </a:r>
          <a:r>
            <a:rPr lang="en-US" dirty="0"/>
            <a:t> </a:t>
          </a:r>
          <a:r>
            <a:rPr lang="en-US" dirty="0" err="1"/>
            <a:t>instituciones</a:t>
          </a:r>
          <a:r>
            <a:rPr lang="en-US" dirty="0"/>
            <a:t> que </a:t>
          </a:r>
          <a:r>
            <a:rPr lang="en-US" dirty="0" err="1"/>
            <a:t>generen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plataforma</a:t>
          </a:r>
          <a:r>
            <a:rPr lang="en-US" dirty="0"/>
            <a:t> similar</a:t>
          </a:r>
        </a:p>
      </dgm:t>
    </dgm:pt>
    <dgm:pt modelId="{4FC52B71-0503-4B6F-BC14-B8B8A8BE5E6E}" type="parTrans" cxnId="{FBE3EFA9-B33C-4E99-9B30-A60119E3008C}">
      <dgm:prSet/>
      <dgm:spPr/>
      <dgm:t>
        <a:bodyPr/>
        <a:lstStyle/>
        <a:p>
          <a:endParaRPr lang="en-US"/>
        </a:p>
      </dgm:t>
    </dgm:pt>
    <dgm:pt modelId="{CD86E6A1-E9CA-464B-A4E9-EEABD8FAF115}" type="sibTrans" cxnId="{FBE3EFA9-B33C-4E99-9B30-A60119E3008C}">
      <dgm:prSet/>
      <dgm:spPr/>
      <dgm:t>
        <a:bodyPr/>
        <a:lstStyle/>
        <a:p>
          <a:endParaRPr lang="en-US"/>
        </a:p>
      </dgm:t>
    </dgm:pt>
    <dgm:pt modelId="{0F61860E-CA8C-4283-A167-E6D959AF96BD}" type="pres">
      <dgm:prSet presAssocID="{83FB730C-2EBF-436B-8FAE-13265304E6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9D3EF4-1FA1-40B7-958E-C56BB0FCAF61}" type="pres">
      <dgm:prSet presAssocID="{57A4B5E5-FF7E-4D18-AEF6-66558D71D118}" presName="hierRoot1" presStyleCnt="0"/>
      <dgm:spPr/>
    </dgm:pt>
    <dgm:pt modelId="{2177ACDB-69C7-421A-8F80-A6F443F549D8}" type="pres">
      <dgm:prSet presAssocID="{57A4B5E5-FF7E-4D18-AEF6-66558D71D118}" presName="composite" presStyleCnt="0"/>
      <dgm:spPr/>
    </dgm:pt>
    <dgm:pt modelId="{0530CFC9-DACD-4235-BF3E-D82E9199E7B3}" type="pres">
      <dgm:prSet presAssocID="{57A4B5E5-FF7E-4D18-AEF6-66558D71D118}" presName="background" presStyleLbl="node0" presStyleIdx="0" presStyleCnt="3"/>
      <dgm:spPr/>
    </dgm:pt>
    <dgm:pt modelId="{CB9BC46B-B86B-4701-8AFA-E34ED78CFB75}" type="pres">
      <dgm:prSet presAssocID="{57A4B5E5-FF7E-4D18-AEF6-66558D71D118}" presName="text" presStyleLbl="fgAcc0" presStyleIdx="0" presStyleCnt="3">
        <dgm:presLayoutVars>
          <dgm:chPref val="3"/>
        </dgm:presLayoutVars>
      </dgm:prSet>
      <dgm:spPr/>
    </dgm:pt>
    <dgm:pt modelId="{D291B799-FA1B-4919-9AC4-2F5E7BA15FC7}" type="pres">
      <dgm:prSet presAssocID="{57A4B5E5-FF7E-4D18-AEF6-66558D71D118}" presName="hierChild2" presStyleCnt="0"/>
      <dgm:spPr/>
    </dgm:pt>
    <dgm:pt modelId="{21059C17-795B-4A9B-852F-98D384EF840E}" type="pres">
      <dgm:prSet presAssocID="{B60AC0F7-C765-44FF-A062-20E32EB96A0F}" presName="hierRoot1" presStyleCnt="0"/>
      <dgm:spPr/>
    </dgm:pt>
    <dgm:pt modelId="{C2C1B0E4-4AF3-4779-975F-19CFA2853059}" type="pres">
      <dgm:prSet presAssocID="{B60AC0F7-C765-44FF-A062-20E32EB96A0F}" presName="composite" presStyleCnt="0"/>
      <dgm:spPr/>
    </dgm:pt>
    <dgm:pt modelId="{31EBA591-581F-4545-83EE-E483A2184C77}" type="pres">
      <dgm:prSet presAssocID="{B60AC0F7-C765-44FF-A062-20E32EB96A0F}" presName="background" presStyleLbl="node0" presStyleIdx="1" presStyleCnt="3"/>
      <dgm:spPr/>
    </dgm:pt>
    <dgm:pt modelId="{1E7E3A58-2BC4-4C37-AE11-BB88CF119283}" type="pres">
      <dgm:prSet presAssocID="{B60AC0F7-C765-44FF-A062-20E32EB96A0F}" presName="text" presStyleLbl="fgAcc0" presStyleIdx="1" presStyleCnt="3">
        <dgm:presLayoutVars>
          <dgm:chPref val="3"/>
        </dgm:presLayoutVars>
      </dgm:prSet>
      <dgm:spPr/>
    </dgm:pt>
    <dgm:pt modelId="{EE73D9F7-E27A-4CA4-83A1-6A18A797E670}" type="pres">
      <dgm:prSet presAssocID="{B60AC0F7-C765-44FF-A062-20E32EB96A0F}" presName="hierChild2" presStyleCnt="0"/>
      <dgm:spPr/>
    </dgm:pt>
    <dgm:pt modelId="{7D5EEEEB-E3E9-4D49-AA90-B041020AEA7D}" type="pres">
      <dgm:prSet presAssocID="{01808C2E-F0B1-4F4C-8A87-000F6F608AF3}" presName="hierRoot1" presStyleCnt="0"/>
      <dgm:spPr/>
    </dgm:pt>
    <dgm:pt modelId="{8DEF2B5A-74DC-48E4-AB57-460EE3F930CD}" type="pres">
      <dgm:prSet presAssocID="{01808C2E-F0B1-4F4C-8A87-000F6F608AF3}" presName="composite" presStyleCnt="0"/>
      <dgm:spPr/>
    </dgm:pt>
    <dgm:pt modelId="{DBF2237D-71CA-46A3-8958-99622BC66568}" type="pres">
      <dgm:prSet presAssocID="{01808C2E-F0B1-4F4C-8A87-000F6F608AF3}" presName="background" presStyleLbl="node0" presStyleIdx="2" presStyleCnt="3"/>
      <dgm:spPr/>
    </dgm:pt>
    <dgm:pt modelId="{AA718870-F8CC-4D27-9335-3C20D4D4054D}" type="pres">
      <dgm:prSet presAssocID="{01808C2E-F0B1-4F4C-8A87-000F6F608AF3}" presName="text" presStyleLbl="fgAcc0" presStyleIdx="2" presStyleCnt="3">
        <dgm:presLayoutVars>
          <dgm:chPref val="3"/>
        </dgm:presLayoutVars>
      </dgm:prSet>
      <dgm:spPr/>
    </dgm:pt>
    <dgm:pt modelId="{776AB458-4D60-4670-8805-CA521E507FB9}" type="pres">
      <dgm:prSet presAssocID="{01808C2E-F0B1-4F4C-8A87-000F6F608AF3}" presName="hierChild2" presStyleCnt="0"/>
      <dgm:spPr/>
    </dgm:pt>
  </dgm:ptLst>
  <dgm:cxnLst>
    <dgm:cxn modelId="{610CB32F-E1BB-49D7-B59F-05922FE7BFC9}" type="presOf" srcId="{83FB730C-2EBF-436B-8FAE-13265304E6A2}" destId="{0F61860E-CA8C-4283-A167-E6D959AF96BD}" srcOrd="0" destOrd="0" presId="urn:microsoft.com/office/officeart/2005/8/layout/hierarchy1"/>
    <dgm:cxn modelId="{BE971535-2C0E-4B8F-B3F7-AAF1EE9A6672}" srcId="{83FB730C-2EBF-436B-8FAE-13265304E6A2}" destId="{B60AC0F7-C765-44FF-A062-20E32EB96A0F}" srcOrd="1" destOrd="0" parTransId="{A12143E8-0ED2-439A-BEC9-0F8F20C4C2E0}" sibTransId="{07A66331-0524-4F28-982B-EDCB228B85C9}"/>
    <dgm:cxn modelId="{DC509F4C-4B81-4870-AB22-7769D43A5A7A}" type="presOf" srcId="{B60AC0F7-C765-44FF-A062-20E32EB96A0F}" destId="{1E7E3A58-2BC4-4C37-AE11-BB88CF119283}" srcOrd="0" destOrd="0" presId="urn:microsoft.com/office/officeart/2005/8/layout/hierarchy1"/>
    <dgm:cxn modelId="{FBE3EFA9-B33C-4E99-9B30-A60119E3008C}" srcId="{83FB730C-2EBF-436B-8FAE-13265304E6A2}" destId="{01808C2E-F0B1-4F4C-8A87-000F6F608AF3}" srcOrd="2" destOrd="0" parTransId="{4FC52B71-0503-4B6F-BC14-B8B8A8BE5E6E}" sibTransId="{CD86E6A1-E9CA-464B-A4E9-EEABD8FAF115}"/>
    <dgm:cxn modelId="{952F1DC4-79D4-492A-A2F7-1DBF6B8FF2B3}" type="presOf" srcId="{57A4B5E5-FF7E-4D18-AEF6-66558D71D118}" destId="{CB9BC46B-B86B-4701-8AFA-E34ED78CFB75}" srcOrd="0" destOrd="0" presId="urn:microsoft.com/office/officeart/2005/8/layout/hierarchy1"/>
    <dgm:cxn modelId="{65E878CA-1E89-4CC0-9AB7-5590594DBCD6}" type="presOf" srcId="{01808C2E-F0B1-4F4C-8A87-000F6F608AF3}" destId="{AA718870-F8CC-4D27-9335-3C20D4D4054D}" srcOrd="0" destOrd="0" presId="urn:microsoft.com/office/officeart/2005/8/layout/hierarchy1"/>
    <dgm:cxn modelId="{501E2CF3-4EDD-48AE-BAC2-777D3910017E}" srcId="{83FB730C-2EBF-436B-8FAE-13265304E6A2}" destId="{57A4B5E5-FF7E-4D18-AEF6-66558D71D118}" srcOrd="0" destOrd="0" parTransId="{016423A5-B9FA-4FDC-8CF8-5475B7CAC685}" sibTransId="{04820739-304B-49C5-B94A-A6A15452A0B2}"/>
    <dgm:cxn modelId="{B7725808-40CB-4A07-9D97-12621A0A32D0}" type="presParOf" srcId="{0F61860E-CA8C-4283-A167-E6D959AF96BD}" destId="{7A9D3EF4-1FA1-40B7-958E-C56BB0FCAF61}" srcOrd="0" destOrd="0" presId="urn:microsoft.com/office/officeart/2005/8/layout/hierarchy1"/>
    <dgm:cxn modelId="{49755739-559C-43AB-A4F9-AA124C5792B4}" type="presParOf" srcId="{7A9D3EF4-1FA1-40B7-958E-C56BB0FCAF61}" destId="{2177ACDB-69C7-421A-8F80-A6F443F549D8}" srcOrd="0" destOrd="0" presId="urn:microsoft.com/office/officeart/2005/8/layout/hierarchy1"/>
    <dgm:cxn modelId="{C83E6A67-78A7-4AAE-9ED9-735EEB34DFEE}" type="presParOf" srcId="{2177ACDB-69C7-421A-8F80-A6F443F549D8}" destId="{0530CFC9-DACD-4235-BF3E-D82E9199E7B3}" srcOrd="0" destOrd="0" presId="urn:microsoft.com/office/officeart/2005/8/layout/hierarchy1"/>
    <dgm:cxn modelId="{9701EAD2-C793-4B3A-927D-EF1E93C297D9}" type="presParOf" srcId="{2177ACDB-69C7-421A-8F80-A6F443F549D8}" destId="{CB9BC46B-B86B-4701-8AFA-E34ED78CFB75}" srcOrd="1" destOrd="0" presId="urn:microsoft.com/office/officeart/2005/8/layout/hierarchy1"/>
    <dgm:cxn modelId="{E8B35D98-F1BD-41B7-99FA-796593351C29}" type="presParOf" srcId="{7A9D3EF4-1FA1-40B7-958E-C56BB0FCAF61}" destId="{D291B799-FA1B-4919-9AC4-2F5E7BA15FC7}" srcOrd="1" destOrd="0" presId="urn:microsoft.com/office/officeart/2005/8/layout/hierarchy1"/>
    <dgm:cxn modelId="{3AA0E828-2734-48F1-82DB-14880000DE2D}" type="presParOf" srcId="{0F61860E-CA8C-4283-A167-E6D959AF96BD}" destId="{21059C17-795B-4A9B-852F-98D384EF840E}" srcOrd="1" destOrd="0" presId="urn:microsoft.com/office/officeart/2005/8/layout/hierarchy1"/>
    <dgm:cxn modelId="{A91E5ECF-FFB5-4D36-A71E-719AA438038F}" type="presParOf" srcId="{21059C17-795B-4A9B-852F-98D384EF840E}" destId="{C2C1B0E4-4AF3-4779-975F-19CFA2853059}" srcOrd="0" destOrd="0" presId="urn:microsoft.com/office/officeart/2005/8/layout/hierarchy1"/>
    <dgm:cxn modelId="{FD5E1A62-25B8-4A37-BD98-E9DC595BCE16}" type="presParOf" srcId="{C2C1B0E4-4AF3-4779-975F-19CFA2853059}" destId="{31EBA591-581F-4545-83EE-E483A2184C77}" srcOrd="0" destOrd="0" presId="urn:microsoft.com/office/officeart/2005/8/layout/hierarchy1"/>
    <dgm:cxn modelId="{9C3EFC95-852B-4591-9C83-2D9C08546929}" type="presParOf" srcId="{C2C1B0E4-4AF3-4779-975F-19CFA2853059}" destId="{1E7E3A58-2BC4-4C37-AE11-BB88CF119283}" srcOrd="1" destOrd="0" presId="urn:microsoft.com/office/officeart/2005/8/layout/hierarchy1"/>
    <dgm:cxn modelId="{8FF3BFCA-B70F-48A7-B2E6-0EA3DD06CFCF}" type="presParOf" srcId="{21059C17-795B-4A9B-852F-98D384EF840E}" destId="{EE73D9F7-E27A-4CA4-83A1-6A18A797E670}" srcOrd="1" destOrd="0" presId="urn:microsoft.com/office/officeart/2005/8/layout/hierarchy1"/>
    <dgm:cxn modelId="{4B84A01F-FB50-44EF-ADF8-E1FA5B14C09E}" type="presParOf" srcId="{0F61860E-CA8C-4283-A167-E6D959AF96BD}" destId="{7D5EEEEB-E3E9-4D49-AA90-B041020AEA7D}" srcOrd="2" destOrd="0" presId="urn:microsoft.com/office/officeart/2005/8/layout/hierarchy1"/>
    <dgm:cxn modelId="{F0CBC58F-19E2-44E8-8397-3E88052A6A0E}" type="presParOf" srcId="{7D5EEEEB-E3E9-4D49-AA90-B041020AEA7D}" destId="{8DEF2B5A-74DC-48E4-AB57-460EE3F930CD}" srcOrd="0" destOrd="0" presId="urn:microsoft.com/office/officeart/2005/8/layout/hierarchy1"/>
    <dgm:cxn modelId="{CCF872F6-E02B-4831-8D27-C8C3D4BBEE1A}" type="presParOf" srcId="{8DEF2B5A-74DC-48E4-AB57-460EE3F930CD}" destId="{DBF2237D-71CA-46A3-8958-99622BC66568}" srcOrd="0" destOrd="0" presId="urn:microsoft.com/office/officeart/2005/8/layout/hierarchy1"/>
    <dgm:cxn modelId="{C5C7F00D-5D88-4840-80C7-511C6EE3BC61}" type="presParOf" srcId="{8DEF2B5A-74DC-48E4-AB57-460EE3F930CD}" destId="{AA718870-F8CC-4D27-9335-3C20D4D4054D}" srcOrd="1" destOrd="0" presId="urn:microsoft.com/office/officeart/2005/8/layout/hierarchy1"/>
    <dgm:cxn modelId="{7219AB06-C873-460F-931B-C20E23993E98}" type="presParOf" srcId="{7D5EEEEB-E3E9-4D49-AA90-B041020AEA7D}" destId="{776AB458-4D60-4670-8805-CA521E507F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4DD1E8-171D-4A43-AEE1-588DE386EDD9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F73046-1F62-4330-A0D6-6AF602E77946}">
      <dgm:prSet/>
      <dgm:spPr/>
      <dgm:t>
        <a:bodyPr/>
        <a:lstStyle/>
        <a:p>
          <a:r>
            <a:rPr lang="en-US"/>
            <a:t>Avanzamos en la creacion de criterios de aceptacion (creación de más criterios para cada HU)</a:t>
          </a:r>
        </a:p>
      </dgm:t>
    </dgm:pt>
    <dgm:pt modelId="{348E20F3-B4B3-43A9-A670-B8C2024E90A1}" type="parTrans" cxnId="{3526E59A-BC3A-415D-B5FB-D88CF74302D0}">
      <dgm:prSet/>
      <dgm:spPr/>
      <dgm:t>
        <a:bodyPr/>
        <a:lstStyle/>
        <a:p>
          <a:endParaRPr lang="en-US"/>
        </a:p>
      </dgm:t>
    </dgm:pt>
    <dgm:pt modelId="{A21BE23D-7A5D-4FC7-9D93-C4FDCBA6FE48}" type="sibTrans" cxnId="{3526E59A-BC3A-415D-B5FB-D88CF74302D0}">
      <dgm:prSet/>
      <dgm:spPr/>
      <dgm:t>
        <a:bodyPr/>
        <a:lstStyle/>
        <a:p>
          <a:endParaRPr lang="en-US"/>
        </a:p>
      </dgm:t>
    </dgm:pt>
    <dgm:pt modelId="{7FE68EA4-C0B4-4078-AF20-1E8D5136C077}">
      <dgm:prSet/>
      <dgm:spPr/>
      <dgm:t>
        <a:bodyPr/>
        <a:lstStyle/>
        <a:p>
          <a:r>
            <a:rPr lang="en-US" dirty="0"/>
            <a:t>Reunion </a:t>
          </a:r>
          <a:r>
            <a:rPr lang="en-US" dirty="0" err="1"/>
            <a:t>ejecutiva</a:t>
          </a:r>
          <a:r>
            <a:rPr lang="en-US" dirty="0"/>
            <a:t> </a:t>
          </a:r>
          <a:r>
            <a:rPr lang="en-US" dirty="0" err="1"/>
            <a:t>sobre</a:t>
          </a:r>
          <a:r>
            <a:rPr lang="en-US" dirty="0"/>
            <a:t> las </a:t>
          </a:r>
          <a:r>
            <a:rPr lang="en-US" dirty="0" err="1"/>
            <a:t>tecnologias</a:t>
          </a:r>
          <a:r>
            <a:rPr lang="en-US" dirty="0"/>
            <a:t> que </a:t>
          </a:r>
          <a:r>
            <a:rPr lang="en-US" dirty="0" err="1"/>
            <a:t>vamos</a:t>
          </a:r>
          <a:r>
            <a:rPr lang="en-US" dirty="0"/>
            <a:t> a </a:t>
          </a:r>
          <a:r>
            <a:rPr lang="en-US" dirty="0" err="1"/>
            <a:t>utilizar</a:t>
          </a:r>
          <a:r>
            <a:rPr lang="en-US" dirty="0"/>
            <a:t> (</a:t>
          </a:r>
          <a:r>
            <a:rPr lang="en-US" dirty="0" err="1"/>
            <a:t>logramos</a:t>
          </a:r>
          <a:r>
            <a:rPr lang="en-US" dirty="0"/>
            <a:t> </a:t>
          </a:r>
          <a:r>
            <a:rPr lang="en-US" dirty="0" err="1"/>
            <a:t>concordar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ReactJS, </a:t>
          </a:r>
          <a:r>
            <a:rPr lang="en-US" dirty="0" err="1"/>
            <a:t>seguimos</a:t>
          </a:r>
          <a:r>
            <a:rPr lang="en-US" dirty="0"/>
            <a:t> </a:t>
          </a:r>
          <a:r>
            <a:rPr lang="en-US" dirty="0" err="1"/>
            <a:t>discutiendo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la BD,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momento</a:t>
          </a:r>
          <a:r>
            <a:rPr lang="en-US" dirty="0"/>
            <a:t> </a:t>
          </a:r>
          <a:r>
            <a:rPr lang="en-US" dirty="0" err="1"/>
            <a:t>creemos</a:t>
          </a:r>
          <a:r>
            <a:rPr lang="en-US" dirty="0"/>
            <a:t> que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decantaremos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MongoDB)</a:t>
          </a:r>
        </a:p>
      </dgm:t>
    </dgm:pt>
    <dgm:pt modelId="{E9461172-985A-422B-8D6C-BFF439F32466}" type="parTrans" cxnId="{48D144D7-E2F1-43B5-B227-8A5E452987A1}">
      <dgm:prSet/>
      <dgm:spPr/>
      <dgm:t>
        <a:bodyPr/>
        <a:lstStyle/>
        <a:p>
          <a:endParaRPr lang="en-US"/>
        </a:p>
      </dgm:t>
    </dgm:pt>
    <dgm:pt modelId="{03C42674-BDDE-4822-873A-79FC646D1EC2}" type="sibTrans" cxnId="{48D144D7-E2F1-43B5-B227-8A5E452987A1}">
      <dgm:prSet/>
      <dgm:spPr/>
      <dgm:t>
        <a:bodyPr/>
        <a:lstStyle/>
        <a:p>
          <a:endParaRPr lang="en-US"/>
        </a:p>
      </dgm:t>
    </dgm:pt>
    <dgm:pt modelId="{0B5328CE-365C-4F11-9D9F-CE0F2414C764}">
      <dgm:prSet/>
      <dgm:spPr/>
      <dgm:t>
        <a:bodyPr/>
        <a:lstStyle/>
        <a:p>
          <a:r>
            <a:rPr lang="en-US"/>
            <a:t>Investigación acerca del framework a ocupar y los lenguajes que deberemos aplicar.</a:t>
          </a:r>
        </a:p>
      </dgm:t>
    </dgm:pt>
    <dgm:pt modelId="{72EF77F6-C861-4D9F-8235-1572689129D2}" type="parTrans" cxnId="{30C22BDA-56E2-4C96-BEB6-C5AA4FFF70DD}">
      <dgm:prSet/>
      <dgm:spPr/>
      <dgm:t>
        <a:bodyPr/>
        <a:lstStyle/>
        <a:p>
          <a:endParaRPr lang="en-US"/>
        </a:p>
      </dgm:t>
    </dgm:pt>
    <dgm:pt modelId="{B99C08A9-57A0-46BD-A48F-E9393412A631}" type="sibTrans" cxnId="{30C22BDA-56E2-4C96-BEB6-C5AA4FFF70DD}">
      <dgm:prSet/>
      <dgm:spPr/>
      <dgm:t>
        <a:bodyPr/>
        <a:lstStyle/>
        <a:p>
          <a:endParaRPr lang="en-US"/>
        </a:p>
      </dgm:t>
    </dgm:pt>
    <dgm:pt modelId="{1ACC26FD-907F-4EC6-A88E-5450C8C4D81B}">
      <dgm:prSet/>
      <dgm:spPr/>
      <dgm:t>
        <a:bodyPr/>
        <a:lstStyle/>
        <a:p>
          <a:r>
            <a:rPr lang="en-US" dirty="0" err="1"/>
            <a:t>Comenzamos</a:t>
          </a:r>
          <a:r>
            <a:rPr lang="en-US" dirty="0"/>
            <a:t> con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estudio</a:t>
          </a:r>
          <a:r>
            <a:rPr lang="en-US" dirty="0"/>
            <a:t> e </a:t>
          </a:r>
          <a:r>
            <a:rPr lang="en-US" dirty="0" err="1"/>
            <a:t>investigación</a:t>
          </a:r>
          <a:r>
            <a:rPr lang="en-US" dirty="0"/>
            <a:t> de APIs y </a:t>
          </a:r>
          <a:r>
            <a:rPr lang="en-US" dirty="0" err="1"/>
            <a:t>recursos</a:t>
          </a:r>
          <a:r>
            <a:rPr lang="en-US" dirty="0"/>
            <a:t> de </a:t>
          </a:r>
          <a:r>
            <a:rPr lang="en-US" dirty="0" err="1"/>
            <a:t>mapas</a:t>
          </a:r>
          <a:r>
            <a:rPr lang="en-US" dirty="0"/>
            <a:t> </a:t>
          </a:r>
          <a:r>
            <a:rPr lang="en-US" dirty="0" err="1"/>
            <a:t>personalizables</a:t>
          </a:r>
          <a:r>
            <a:rPr lang="en-US" dirty="0"/>
            <a:t> que </a:t>
          </a:r>
          <a:r>
            <a:rPr lang="en-US" dirty="0" err="1"/>
            <a:t>estén</a:t>
          </a:r>
          <a:r>
            <a:rPr lang="en-US" dirty="0"/>
            <a:t> </a:t>
          </a:r>
          <a:r>
            <a:rPr lang="en-US" dirty="0" err="1"/>
            <a:t>disponibles</a:t>
          </a:r>
          <a:r>
            <a:rPr lang="en-US" dirty="0"/>
            <a:t> para </a:t>
          </a:r>
          <a:r>
            <a:rPr lang="en-US" dirty="0" err="1"/>
            <a:t>uso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sitios web.</a:t>
          </a:r>
        </a:p>
      </dgm:t>
    </dgm:pt>
    <dgm:pt modelId="{F44771DA-8F10-4976-A528-0F81701868D4}" type="parTrans" cxnId="{148C4CB2-213C-4FCF-9A5A-2E513ADB1631}">
      <dgm:prSet/>
      <dgm:spPr/>
      <dgm:t>
        <a:bodyPr/>
        <a:lstStyle/>
        <a:p>
          <a:endParaRPr lang="en-US"/>
        </a:p>
      </dgm:t>
    </dgm:pt>
    <dgm:pt modelId="{C6C17503-66A5-4B25-ABC6-5D01308BDF5F}" type="sibTrans" cxnId="{148C4CB2-213C-4FCF-9A5A-2E513ADB1631}">
      <dgm:prSet/>
      <dgm:spPr/>
      <dgm:t>
        <a:bodyPr/>
        <a:lstStyle/>
        <a:p>
          <a:endParaRPr lang="en-US"/>
        </a:p>
      </dgm:t>
    </dgm:pt>
    <dgm:pt modelId="{38897538-481D-4A7F-95BA-19B39A655718}">
      <dgm:prSet/>
      <dgm:spPr/>
      <dgm:t>
        <a:bodyPr/>
        <a:lstStyle/>
        <a:p>
          <a:r>
            <a:rPr lang="en-US" dirty="0" err="1"/>
            <a:t>Concordamos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que la HU </a:t>
          </a:r>
          <a:r>
            <a:rPr lang="en-US" dirty="0" err="1"/>
            <a:t>en</a:t>
          </a:r>
          <a:r>
            <a:rPr lang="en-US" dirty="0"/>
            <a:t> la que </a:t>
          </a:r>
          <a:r>
            <a:rPr lang="en-US" dirty="0" err="1"/>
            <a:t>enfocaremos</a:t>
          </a:r>
          <a:r>
            <a:rPr lang="en-US" dirty="0"/>
            <a:t> primero es la </a:t>
          </a:r>
          <a:r>
            <a:rPr lang="en-US" dirty="0" err="1"/>
            <a:t>primera</a:t>
          </a:r>
          <a:r>
            <a:rPr lang="en-US" dirty="0"/>
            <a:t>: Mapa de la zona con </a:t>
          </a:r>
          <a:r>
            <a:rPr lang="en-US" dirty="0" err="1"/>
            <a:t>información</a:t>
          </a:r>
          <a:r>
            <a:rPr lang="en-US" dirty="0"/>
            <a:t> </a:t>
          </a:r>
          <a:r>
            <a:rPr lang="en-US" dirty="0" err="1"/>
            <a:t>altimétrica</a:t>
          </a:r>
          <a:endParaRPr lang="en-US" dirty="0"/>
        </a:p>
      </dgm:t>
    </dgm:pt>
    <dgm:pt modelId="{B63845F1-FA58-480F-B6D5-951011214249}" type="parTrans" cxnId="{FBBD6435-DB8D-4741-B8BA-AD828B5E7143}">
      <dgm:prSet/>
      <dgm:spPr/>
      <dgm:t>
        <a:bodyPr/>
        <a:lstStyle/>
        <a:p>
          <a:endParaRPr lang="es-CL"/>
        </a:p>
      </dgm:t>
    </dgm:pt>
    <dgm:pt modelId="{2091E96D-5DAF-4A5C-95AA-0357BE0E257A}" type="sibTrans" cxnId="{FBBD6435-DB8D-4741-B8BA-AD828B5E7143}">
      <dgm:prSet/>
      <dgm:spPr/>
      <dgm:t>
        <a:bodyPr/>
        <a:lstStyle/>
        <a:p>
          <a:endParaRPr lang="es-CL"/>
        </a:p>
      </dgm:t>
    </dgm:pt>
    <dgm:pt modelId="{B116D9E2-A75B-4744-8C0E-DEAA7F45A0FD}" type="pres">
      <dgm:prSet presAssocID="{E24DD1E8-171D-4A43-AEE1-588DE386EDD9}" presName="outerComposite" presStyleCnt="0">
        <dgm:presLayoutVars>
          <dgm:chMax val="5"/>
          <dgm:dir/>
          <dgm:resizeHandles val="exact"/>
        </dgm:presLayoutVars>
      </dgm:prSet>
      <dgm:spPr/>
    </dgm:pt>
    <dgm:pt modelId="{91F8AE7A-368E-4DD0-B9DF-20C5823EC381}" type="pres">
      <dgm:prSet presAssocID="{E24DD1E8-171D-4A43-AEE1-588DE386EDD9}" presName="dummyMaxCanvas" presStyleCnt="0">
        <dgm:presLayoutVars/>
      </dgm:prSet>
      <dgm:spPr/>
    </dgm:pt>
    <dgm:pt modelId="{08C4922E-E7B3-4363-9464-06BC1FB1660E}" type="pres">
      <dgm:prSet presAssocID="{E24DD1E8-171D-4A43-AEE1-588DE386EDD9}" presName="FiveNodes_1" presStyleLbl="node1" presStyleIdx="0" presStyleCnt="5">
        <dgm:presLayoutVars>
          <dgm:bulletEnabled val="1"/>
        </dgm:presLayoutVars>
      </dgm:prSet>
      <dgm:spPr/>
    </dgm:pt>
    <dgm:pt modelId="{B1F8E86D-90E4-4C75-8B21-804D1FA32854}" type="pres">
      <dgm:prSet presAssocID="{E24DD1E8-171D-4A43-AEE1-588DE386EDD9}" presName="FiveNodes_2" presStyleLbl="node1" presStyleIdx="1" presStyleCnt="5">
        <dgm:presLayoutVars>
          <dgm:bulletEnabled val="1"/>
        </dgm:presLayoutVars>
      </dgm:prSet>
      <dgm:spPr/>
    </dgm:pt>
    <dgm:pt modelId="{D583417D-9AC9-4232-8DF2-68D011B6FDB7}" type="pres">
      <dgm:prSet presAssocID="{E24DD1E8-171D-4A43-AEE1-588DE386EDD9}" presName="FiveNodes_3" presStyleLbl="node1" presStyleIdx="2" presStyleCnt="5">
        <dgm:presLayoutVars>
          <dgm:bulletEnabled val="1"/>
        </dgm:presLayoutVars>
      </dgm:prSet>
      <dgm:spPr/>
    </dgm:pt>
    <dgm:pt modelId="{CE45643C-F813-4FBD-ADAD-D8658A6B2814}" type="pres">
      <dgm:prSet presAssocID="{E24DD1E8-171D-4A43-AEE1-588DE386EDD9}" presName="FiveNodes_4" presStyleLbl="node1" presStyleIdx="3" presStyleCnt="5">
        <dgm:presLayoutVars>
          <dgm:bulletEnabled val="1"/>
        </dgm:presLayoutVars>
      </dgm:prSet>
      <dgm:spPr/>
    </dgm:pt>
    <dgm:pt modelId="{BE149C4C-5984-44BE-B45F-CDD684A042A9}" type="pres">
      <dgm:prSet presAssocID="{E24DD1E8-171D-4A43-AEE1-588DE386EDD9}" presName="FiveNodes_5" presStyleLbl="node1" presStyleIdx="4" presStyleCnt="5">
        <dgm:presLayoutVars>
          <dgm:bulletEnabled val="1"/>
        </dgm:presLayoutVars>
      </dgm:prSet>
      <dgm:spPr/>
    </dgm:pt>
    <dgm:pt modelId="{C997FAFD-719C-4037-920F-1CA1860B4164}" type="pres">
      <dgm:prSet presAssocID="{E24DD1E8-171D-4A43-AEE1-588DE386EDD9}" presName="FiveConn_1-2" presStyleLbl="fgAccFollowNode1" presStyleIdx="0" presStyleCnt="4">
        <dgm:presLayoutVars>
          <dgm:bulletEnabled val="1"/>
        </dgm:presLayoutVars>
      </dgm:prSet>
      <dgm:spPr/>
    </dgm:pt>
    <dgm:pt modelId="{0518DB90-1415-47E5-9504-84C8AB29AD38}" type="pres">
      <dgm:prSet presAssocID="{E24DD1E8-171D-4A43-AEE1-588DE386EDD9}" presName="FiveConn_2-3" presStyleLbl="fgAccFollowNode1" presStyleIdx="1" presStyleCnt="4">
        <dgm:presLayoutVars>
          <dgm:bulletEnabled val="1"/>
        </dgm:presLayoutVars>
      </dgm:prSet>
      <dgm:spPr/>
    </dgm:pt>
    <dgm:pt modelId="{6D673615-BF82-4436-A622-D7B173299A85}" type="pres">
      <dgm:prSet presAssocID="{E24DD1E8-171D-4A43-AEE1-588DE386EDD9}" presName="FiveConn_3-4" presStyleLbl="fgAccFollowNode1" presStyleIdx="2" presStyleCnt="4">
        <dgm:presLayoutVars>
          <dgm:bulletEnabled val="1"/>
        </dgm:presLayoutVars>
      </dgm:prSet>
      <dgm:spPr/>
    </dgm:pt>
    <dgm:pt modelId="{955D218A-A7D9-410A-B7EB-4D5B4F3B1AD3}" type="pres">
      <dgm:prSet presAssocID="{E24DD1E8-171D-4A43-AEE1-588DE386EDD9}" presName="FiveConn_4-5" presStyleLbl="fgAccFollowNode1" presStyleIdx="3" presStyleCnt="4">
        <dgm:presLayoutVars>
          <dgm:bulletEnabled val="1"/>
        </dgm:presLayoutVars>
      </dgm:prSet>
      <dgm:spPr/>
    </dgm:pt>
    <dgm:pt modelId="{D17AFF7E-8B6E-47CC-A89C-3B7D8DEC8C23}" type="pres">
      <dgm:prSet presAssocID="{E24DD1E8-171D-4A43-AEE1-588DE386EDD9}" presName="FiveNodes_1_text" presStyleLbl="node1" presStyleIdx="4" presStyleCnt="5">
        <dgm:presLayoutVars>
          <dgm:bulletEnabled val="1"/>
        </dgm:presLayoutVars>
      </dgm:prSet>
      <dgm:spPr/>
    </dgm:pt>
    <dgm:pt modelId="{C3E9D978-2513-4CD1-A15E-F28AFF68B053}" type="pres">
      <dgm:prSet presAssocID="{E24DD1E8-171D-4A43-AEE1-588DE386EDD9}" presName="FiveNodes_2_text" presStyleLbl="node1" presStyleIdx="4" presStyleCnt="5">
        <dgm:presLayoutVars>
          <dgm:bulletEnabled val="1"/>
        </dgm:presLayoutVars>
      </dgm:prSet>
      <dgm:spPr/>
    </dgm:pt>
    <dgm:pt modelId="{8F3ECCDB-9BC1-409F-8EF3-1D6E314347D5}" type="pres">
      <dgm:prSet presAssocID="{E24DD1E8-171D-4A43-AEE1-588DE386EDD9}" presName="FiveNodes_3_text" presStyleLbl="node1" presStyleIdx="4" presStyleCnt="5">
        <dgm:presLayoutVars>
          <dgm:bulletEnabled val="1"/>
        </dgm:presLayoutVars>
      </dgm:prSet>
      <dgm:spPr/>
    </dgm:pt>
    <dgm:pt modelId="{7BAE8897-7F64-42A8-AE50-E43C561AEA3F}" type="pres">
      <dgm:prSet presAssocID="{E24DD1E8-171D-4A43-AEE1-588DE386EDD9}" presName="FiveNodes_4_text" presStyleLbl="node1" presStyleIdx="4" presStyleCnt="5">
        <dgm:presLayoutVars>
          <dgm:bulletEnabled val="1"/>
        </dgm:presLayoutVars>
      </dgm:prSet>
      <dgm:spPr/>
    </dgm:pt>
    <dgm:pt modelId="{470763A0-6CFB-4354-86EA-EE64B3C31286}" type="pres">
      <dgm:prSet presAssocID="{E24DD1E8-171D-4A43-AEE1-588DE386EDD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2183504-A281-4E62-BA20-D740DA17DBAB}" type="presOf" srcId="{0B5328CE-365C-4F11-9D9F-CE0F2414C764}" destId="{8F3ECCDB-9BC1-409F-8EF3-1D6E314347D5}" srcOrd="1" destOrd="0" presId="urn:microsoft.com/office/officeart/2005/8/layout/vProcess5"/>
    <dgm:cxn modelId="{509B0424-F73E-43FE-9A93-83C41F862BD1}" type="presOf" srcId="{38897538-481D-4A7F-95BA-19B39A655718}" destId="{470763A0-6CFB-4354-86EA-EE64B3C31286}" srcOrd="1" destOrd="0" presId="urn:microsoft.com/office/officeart/2005/8/layout/vProcess5"/>
    <dgm:cxn modelId="{F2B8D22D-D5AE-4C77-9C61-7722CC1817A8}" type="presOf" srcId="{16F73046-1F62-4330-A0D6-6AF602E77946}" destId="{08C4922E-E7B3-4363-9464-06BC1FB1660E}" srcOrd="0" destOrd="0" presId="urn:microsoft.com/office/officeart/2005/8/layout/vProcess5"/>
    <dgm:cxn modelId="{FBBD6435-DB8D-4741-B8BA-AD828B5E7143}" srcId="{E24DD1E8-171D-4A43-AEE1-588DE386EDD9}" destId="{38897538-481D-4A7F-95BA-19B39A655718}" srcOrd="4" destOrd="0" parTransId="{B63845F1-FA58-480F-B6D5-951011214249}" sibTransId="{2091E96D-5DAF-4A5C-95AA-0357BE0E257A}"/>
    <dgm:cxn modelId="{8755CF3A-BE75-464D-809E-58862E421E2B}" type="presOf" srcId="{E24DD1E8-171D-4A43-AEE1-588DE386EDD9}" destId="{B116D9E2-A75B-4744-8C0E-DEAA7F45A0FD}" srcOrd="0" destOrd="0" presId="urn:microsoft.com/office/officeart/2005/8/layout/vProcess5"/>
    <dgm:cxn modelId="{08733B68-6A56-46F0-B371-2A6E664F1A29}" type="presOf" srcId="{0B5328CE-365C-4F11-9D9F-CE0F2414C764}" destId="{D583417D-9AC9-4232-8DF2-68D011B6FDB7}" srcOrd="0" destOrd="0" presId="urn:microsoft.com/office/officeart/2005/8/layout/vProcess5"/>
    <dgm:cxn modelId="{21F0E77C-9C95-4F37-B57C-12E54A978341}" type="presOf" srcId="{C6C17503-66A5-4B25-ABC6-5D01308BDF5F}" destId="{955D218A-A7D9-410A-B7EB-4D5B4F3B1AD3}" srcOrd="0" destOrd="0" presId="urn:microsoft.com/office/officeart/2005/8/layout/vProcess5"/>
    <dgm:cxn modelId="{18FC6F93-437B-4F41-988A-7A8FE62B306C}" type="presOf" srcId="{38897538-481D-4A7F-95BA-19B39A655718}" destId="{BE149C4C-5984-44BE-B45F-CDD684A042A9}" srcOrd="0" destOrd="0" presId="urn:microsoft.com/office/officeart/2005/8/layout/vProcess5"/>
    <dgm:cxn modelId="{3526E59A-BC3A-415D-B5FB-D88CF74302D0}" srcId="{E24DD1E8-171D-4A43-AEE1-588DE386EDD9}" destId="{16F73046-1F62-4330-A0D6-6AF602E77946}" srcOrd="0" destOrd="0" parTransId="{348E20F3-B4B3-43A9-A670-B8C2024E90A1}" sibTransId="{A21BE23D-7A5D-4FC7-9D93-C4FDCBA6FE48}"/>
    <dgm:cxn modelId="{BEF1B89D-8548-4DFE-A11F-183B793FC1B0}" type="presOf" srcId="{03C42674-BDDE-4822-873A-79FC646D1EC2}" destId="{0518DB90-1415-47E5-9504-84C8AB29AD38}" srcOrd="0" destOrd="0" presId="urn:microsoft.com/office/officeart/2005/8/layout/vProcess5"/>
    <dgm:cxn modelId="{8B47A29F-AD76-4141-A1F6-AFF3E408745B}" type="presOf" srcId="{7FE68EA4-C0B4-4078-AF20-1E8D5136C077}" destId="{C3E9D978-2513-4CD1-A15E-F28AFF68B053}" srcOrd="1" destOrd="0" presId="urn:microsoft.com/office/officeart/2005/8/layout/vProcess5"/>
    <dgm:cxn modelId="{148C4CB2-213C-4FCF-9A5A-2E513ADB1631}" srcId="{E24DD1E8-171D-4A43-AEE1-588DE386EDD9}" destId="{1ACC26FD-907F-4EC6-A88E-5450C8C4D81B}" srcOrd="3" destOrd="0" parTransId="{F44771DA-8F10-4976-A528-0F81701868D4}" sibTransId="{C6C17503-66A5-4B25-ABC6-5D01308BDF5F}"/>
    <dgm:cxn modelId="{023114C8-53F1-4930-ABDE-F0FCEBD82379}" type="presOf" srcId="{7FE68EA4-C0B4-4078-AF20-1E8D5136C077}" destId="{B1F8E86D-90E4-4C75-8B21-804D1FA32854}" srcOrd="0" destOrd="0" presId="urn:microsoft.com/office/officeart/2005/8/layout/vProcess5"/>
    <dgm:cxn modelId="{1EFF1ACC-3726-4664-BACA-650CFA85F3AF}" type="presOf" srcId="{A21BE23D-7A5D-4FC7-9D93-C4FDCBA6FE48}" destId="{C997FAFD-719C-4037-920F-1CA1860B4164}" srcOrd="0" destOrd="0" presId="urn:microsoft.com/office/officeart/2005/8/layout/vProcess5"/>
    <dgm:cxn modelId="{B02DFCD6-BFD4-4B63-9471-A8B1698F637A}" type="presOf" srcId="{16F73046-1F62-4330-A0D6-6AF602E77946}" destId="{D17AFF7E-8B6E-47CC-A89C-3B7D8DEC8C23}" srcOrd="1" destOrd="0" presId="urn:microsoft.com/office/officeart/2005/8/layout/vProcess5"/>
    <dgm:cxn modelId="{48D144D7-E2F1-43B5-B227-8A5E452987A1}" srcId="{E24DD1E8-171D-4A43-AEE1-588DE386EDD9}" destId="{7FE68EA4-C0B4-4078-AF20-1E8D5136C077}" srcOrd="1" destOrd="0" parTransId="{E9461172-985A-422B-8D6C-BFF439F32466}" sibTransId="{03C42674-BDDE-4822-873A-79FC646D1EC2}"/>
    <dgm:cxn modelId="{30C22BDA-56E2-4C96-BEB6-C5AA4FFF70DD}" srcId="{E24DD1E8-171D-4A43-AEE1-588DE386EDD9}" destId="{0B5328CE-365C-4F11-9D9F-CE0F2414C764}" srcOrd="2" destOrd="0" parTransId="{72EF77F6-C861-4D9F-8235-1572689129D2}" sibTransId="{B99C08A9-57A0-46BD-A48F-E9393412A631}"/>
    <dgm:cxn modelId="{E76DBFE3-9CF0-47D4-8E4B-4776A643E112}" type="presOf" srcId="{B99C08A9-57A0-46BD-A48F-E9393412A631}" destId="{6D673615-BF82-4436-A622-D7B173299A85}" srcOrd="0" destOrd="0" presId="urn:microsoft.com/office/officeart/2005/8/layout/vProcess5"/>
    <dgm:cxn modelId="{DDC448F4-49D7-43CD-9B25-D242737D77E3}" type="presOf" srcId="{1ACC26FD-907F-4EC6-A88E-5450C8C4D81B}" destId="{7BAE8897-7F64-42A8-AE50-E43C561AEA3F}" srcOrd="1" destOrd="0" presId="urn:microsoft.com/office/officeart/2005/8/layout/vProcess5"/>
    <dgm:cxn modelId="{836459FD-9780-40A4-A0CA-07C1A1970FA8}" type="presOf" srcId="{1ACC26FD-907F-4EC6-A88E-5450C8C4D81B}" destId="{CE45643C-F813-4FBD-ADAD-D8658A6B2814}" srcOrd="0" destOrd="0" presId="urn:microsoft.com/office/officeart/2005/8/layout/vProcess5"/>
    <dgm:cxn modelId="{D05DA5AA-BD01-430B-A554-B2F05DFD0506}" type="presParOf" srcId="{B116D9E2-A75B-4744-8C0E-DEAA7F45A0FD}" destId="{91F8AE7A-368E-4DD0-B9DF-20C5823EC381}" srcOrd="0" destOrd="0" presId="urn:microsoft.com/office/officeart/2005/8/layout/vProcess5"/>
    <dgm:cxn modelId="{A9C8F808-9377-41D1-B90E-EC574DB4839A}" type="presParOf" srcId="{B116D9E2-A75B-4744-8C0E-DEAA7F45A0FD}" destId="{08C4922E-E7B3-4363-9464-06BC1FB1660E}" srcOrd="1" destOrd="0" presId="urn:microsoft.com/office/officeart/2005/8/layout/vProcess5"/>
    <dgm:cxn modelId="{347C6E7B-C05D-46D7-BFAD-749C9AA6C68A}" type="presParOf" srcId="{B116D9E2-A75B-4744-8C0E-DEAA7F45A0FD}" destId="{B1F8E86D-90E4-4C75-8B21-804D1FA32854}" srcOrd="2" destOrd="0" presId="urn:microsoft.com/office/officeart/2005/8/layout/vProcess5"/>
    <dgm:cxn modelId="{A16C6718-8422-4520-99A3-C5ED280D049F}" type="presParOf" srcId="{B116D9E2-A75B-4744-8C0E-DEAA7F45A0FD}" destId="{D583417D-9AC9-4232-8DF2-68D011B6FDB7}" srcOrd="3" destOrd="0" presId="urn:microsoft.com/office/officeart/2005/8/layout/vProcess5"/>
    <dgm:cxn modelId="{C6E210D2-BDF5-46BC-AFC1-AA8BFB2CB85D}" type="presParOf" srcId="{B116D9E2-A75B-4744-8C0E-DEAA7F45A0FD}" destId="{CE45643C-F813-4FBD-ADAD-D8658A6B2814}" srcOrd="4" destOrd="0" presId="urn:microsoft.com/office/officeart/2005/8/layout/vProcess5"/>
    <dgm:cxn modelId="{BBE659A2-17EC-4CA5-A6C5-312702B17039}" type="presParOf" srcId="{B116D9E2-A75B-4744-8C0E-DEAA7F45A0FD}" destId="{BE149C4C-5984-44BE-B45F-CDD684A042A9}" srcOrd="5" destOrd="0" presId="urn:microsoft.com/office/officeart/2005/8/layout/vProcess5"/>
    <dgm:cxn modelId="{F1537AAB-628A-4706-A268-CAA62225E118}" type="presParOf" srcId="{B116D9E2-A75B-4744-8C0E-DEAA7F45A0FD}" destId="{C997FAFD-719C-4037-920F-1CA1860B4164}" srcOrd="6" destOrd="0" presId="urn:microsoft.com/office/officeart/2005/8/layout/vProcess5"/>
    <dgm:cxn modelId="{C56099E6-1B4C-436C-930C-BD4669AA87CE}" type="presParOf" srcId="{B116D9E2-A75B-4744-8C0E-DEAA7F45A0FD}" destId="{0518DB90-1415-47E5-9504-84C8AB29AD38}" srcOrd="7" destOrd="0" presId="urn:microsoft.com/office/officeart/2005/8/layout/vProcess5"/>
    <dgm:cxn modelId="{F17331BD-3885-4E7C-BF07-7AE7DA40495A}" type="presParOf" srcId="{B116D9E2-A75B-4744-8C0E-DEAA7F45A0FD}" destId="{6D673615-BF82-4436-A622-D7B173299A85}" srcOrd="8" destOrd="0" presId="urn:microsoft.com/office/officeart/2005/8/layout/vProcess5"/>
    <dgm:cxn modelId="{F40B5F5D-4C5D-40BB-8592-1DC411E012EA}" type="presParOf" srcId="{B116D9E2-A75B-4744-8C0E-DEAA7F45A0FD}" destId="{955D218A-A7D9-410A-B7EB-4D5B4F3B1AD3}" srcOrd="9" destOrd="0" presId="urn:microsoft.com/office/officeart/2005/8/layout/vProcess5"/>
    <dgm:cxn modelId="{08AEEBA4-A6B2-4AC1-AA50-05CD0E10DFD6}" type="presParOf" srcId="{B116D9E2-A75B-4744-8C0E-DEAA7F45A0FD}" destId="{D17AFF7E-8B6E-47CC-A89C-3B7D8DEC8C23}" srcOrd="10" destOrd="0" presId="urn:microsoft.com/office/officeart/2005/8/layout/vProcess5"/>
    <dgm:cxn modelId="{6293C9A9-0920-427D-89B5-26C2C3B020DE}" type="presParOf" srcId="{B116D9E2-A75B-4744-8C0E-DEAA7F45A0FD}" destId="{C3E9D978-2513-4CD1-A15E-F28AFF68B053}" srcOrd="11" destOrd="0" presId="urn:microsoft.com/office/officeart/2005/8/layout/vProcess5"/>
    <dgm:cxn modelId="{DE0D6EEB-A587-4DDA-85BC-F2B58FCA3F41}" type="presParOf" srcId="{B116D9E2-A75B-4744-8C0E-DEAA7F45A0FD}" destId="{8F3ECCDB-9BC1-409F-8EF3-1D6E314347D5}" srcOrd="12" destOrd="0" presId="urn:microsoft.com/office/officeart/2005/8/layout/vProcess5"/>
    <dgm:cxn modelId="{1D2AB342-1F4B-4BB6-80CC-192A74FEB7E7}" type="presParOf" srcId="{B116D9E2-A75B-4744-8C0E-DEAA7F45A0FD}" destId="{7BAE8897-7F64-42A8-AE50-E43C561AEA3F}" srcOrd="13" destOrd="0" presId="urn:microsoft.com/office/officeart/2005/8/layout/vProcess5"/>
    <dgm:cxn modelId="{5AE4DEFD-08C7-4933-AB55-DFDFBC401BB4}" type="presParOf" srcId="{B116D9E2-A75B-4744-8C0E-DEAA7F45A0FD}" destId="{470763A0-6CFB-4354-86EA-EE64B3C3128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0CFC9-DACD-4235-BF3E-D82E9199E7B3}">
      <dsp:nvSpPr>
        <dsp:cNvPr id="0" name=""/>
        <dsp:cNvSpPr/>
      </dsp:nvSpPr>
      <dsp:spPr>
        <a:xfrm>
          <a:off x="0" y="944955"/>
          <a:ext cx="2819995" cy="1790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C46B-B86B-4701-8AFA-E34ED78CFB75}">
      <dsp:nvSpPr>
        <dsp:cNvPr id="0" name=""/>
        <dsp:cNvSpPr/>
      </dsp:nvSpPr>
      <dsp:spPr>
        <a:xfrm>
          <a:off x="313332" y="1242622"/>
          <a:ext cx="2819995" cy="1790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Clienta</a:t>
          </a:r>
        </a:p>
      </dsp:txBody>
      <dsp:txXfrm>
        <a:off x="365780" y="1295070"/>
        <a:ext cx="2715099" cy="1685801"/>
      </dsp:txXfrm>
    </dsp:sp>
    <dsp:sp modelId="{31EBA591-581F-4545-83EE-E483A2184C77}">
      <dsp:nvSpPr>
        <dsp:cNvPr id="0" name=""/>
        <dsp:cNvSpPr/>
      </dsp:nvSpPr>
      <dsp:spPr>
        <a:xfrm>
          <a:off x="3446660" y="944955"/>
          <a:ext cx="2819995" cy="1790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E3A58-2BC4-4C37-AE11-BB88CF119283}">
      <dsp:nvSpPr>
        <dsp:cNvPr id="0" name=""/>
        <dsp:cNvSpPr/>
      </dsp:nvSpPr>
      <dsp:spPr>
        <a:xfrm>
          <a:off x="3759993" y="1242622"/>
          <a:ext cx="2819995" cy="1790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Otras organizaciones y clientes a futuro que podrían utilizar la platforma</a:t>
          </a:r>
        </a:p>
      </dsp:txBody>
      <dsp:txXfrm>
        <a:off x="3812441" y="1295070"/>
        <a:ext cx="2715099" cy="1685801"/>
      </dsp:txXfrm>
    </dsp:sp>
    <dsp:sp modelId="{DBF2237D-71CA-46A3-8958-99622BC66568}">
      <dsp:nvSpPr>
        <dsp:cNvPr id="0" name=""/>
        <dsp:cNvSpPr/>
      </dsp:nvSpPr>
      <dsp:spPr>
        <a:xfrm>
          <a:off x="6893321" y="944955"/>
          <a:ext cx="2819995" cy="1790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18870-F8CC-4D27-9335-3C20D4D4054D}">
      <dsp:nvSpPr>
        <dsp:cNvPr id="0" name=""/>
        <dsp:cNvSpPr/>
      </dsp:nvSpPr>
      <dsp:spPr>
        <a:xfrm>
          <a:off x="7206654" y="1242622"/>
          <a:ext cx="2819995" cy="1790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 </a:t>
          </a:r>
          <a:r>
            <a:rPr lang="en-US" sz="1800" kern="1200" dirty="0" err="1"/>
            <a:t>presión</a:t>
          </a:r>
          <a:r>
            <a:rPr lang="en-US" sz="1800" kern="1200" dirty="0"/>
            <a:t> </a:t>
          </a:r>
          <a:r>
            <a:rPr lang="en-US" sz="1800" kern="1200" dirty="0" err="1"/>
            <a:t>competitiva</a:t>
          </a:r>
          <a:r>
            <a:rPr lang="en-US" sz="1800" kern="1200" dirty="0"/>
            <a:t> </a:t>
          </a:r>
          <a:r>
            <a:rPr lang="en-US" sz="1800" kern="1200" dirty="0" err="1"/>
            <a:t>ejercida</a:t>
          </a:r>
          <a:r>
            <a:rPr lang="en-US" sz="1800" kern="1200" dirty="0"/>
            <a:t> </a:t>
          </a:r>
          <a:r>
            <a:rPr lang="en-US" sz="1800" kern="1200" dirty="0" err="1"/>
            <a:t>por</a:t>
          </a:r>
          <a:r>
            <a:rPr lang="en-US" sz="1800" kern="1200" dirty="0"/>
            <a:t> </a:t>
          </a:r>
          <a:r>
            <a:rPr lang="en-US" sz="1800" kern="1200" dirty="0" err="1"/>
            <a:t>los</a:t>
          </a:r>
          <a:r>
            <a:rPr lang="en-US" sz="1800" kern="1200" dirty="0"/>
            <a:t> </a:t>
          </a:r>
          <a:r>
            <a:rPr lang="en-US" sz="1800" kern="1200" dirty="0" err="1"/>
            <a:t>otros</a:t>
          </a:r>
          <a:r>
            <a:rPr lang="en-US" sz="1800" kern="1200" dirty="0"/>
            <a:t> </a:t>
          </a:r>
          <a:r>
            <a:rPr lang="en-US" sz="1800" kern="1200" dirty="0" err="1"/>
            <a:t>grupos</a:t>
          </a:r>
          <a:r>
            <a:rPr lang="en-US" sz="1800" kern="1200" dirty="0"/>
            <a:t> u </a:t>
          </a:r>
          <a:r>
            <a:rPr lang="en-US" sz="1800" kern="1200" dirty="0" err="1"/>
            <a:t>otras</a:t>
          </a:r>
          <a:r>
            <a:rPr lang="en-US" sz="1800" kern="1200" dirty="0"/>
            <a:t> </a:t>
          </a:r>
          <a:r>
            <a:rPr lang="en-US" sz="1800" kern="1200" dirty="0" err="1"/>
            <a:t>instituciones</a:t>
          </a:r>
          <a:r>
            <a:rPr lang="en-US" sz="1800" kern="1200" dirty="0"/>
            <a:t> que </a:t>
          </a:r>
          <a:r>
            <a:rPr lang="en-US" sz="1800" kern="1200" dirty="0" err="1"/>
            <a:t>generen</a:t>
          </a:r>
          <a:r>
            <a:rPr lang="en-US" sz="1800" kern="1200" dirty="0"/>
            <a:t> </a:t>
          </a:r>
          <a:r>
            <a:rPr lang="en-US" sz="1800" kern="1200" dirty="0" err="1"/>
            <a:t>una</a:t>
          </a:r>
          <a:r>
            <a:rPr lang="en-US" sz="1800" kern="1200" dirty="0"/>
            <a:t> </a:t>
          </a:r>
          <a:r>
            <a:rPr lang="en-US" sz="1800" kern="1200" dirty="0" err="1"/>
            <a:t>plataforma</a:t>
          </a:r>
          <a:r>
            <a:rPr lang="en-US" sz="1800" kern="1200" dirty="0"/>
            <a:t> similar</a:t>
          </a:r>
        </a:p>
      </dsp:txBody>
      <dsp:txXfrm>
        <a:off x="7259102" y="1295070"/>
        <a:ext cx="2715099" cy="168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922E-E7B3-4363-9464-06BC1FB1660E}">
      <dsp:nvSpPr>
        <dsp:cNvPr id="0" name=""/>
        <dsp:cNvSpPr/>
      </dsp:nvSpPr>
      <dsp:spPr>
        <a:xfrm>
          <a:off x="0" y="0"/>
          <a:ext cx="8554448" cy="753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Avanzamos en la creacion de criterios de aceptacion (creación de más criterios para cada HU)</a:t>
          </a:r>
        </a:p>
      </dsp:txBody>
      <dsp:txXfrm>
        <a:off x="22064" y="22064"/>
        <a:ext cx="7653413" cy="709196"/>
      </dsp:txXfrm>
    </dsp:sp>
    <dsp:sp modelId="{B1F8E86D-90E4-4C75-8B21-804D1FA32854}">
      <dsp:nvSpPr>
        <dsp:cNvPr id="0" name=""/>
        <dsp:cNvSpPr/>
      </dsp:nvSpPr>
      <dsp:spPr>
        <a:xfrm>
          <a:off x="638806" y="857953"/>
          <a:ext cx="8554448" cy="753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Reunion </a:t>
          </a:r>
          <a:r>
            <a:rPr lang="en-US" sz="1400" kern="1200" dirty="0" err="1"/>
            <a:t>ejecutiva</a:t>
          </a:r>
          <a:r>
            <a:rPr lang="en-US" sz="1400" kern="1200" dirty="0"/>
            <a:t> </a:t>
          </a:r>
          <a:r>
            <a:rPr lang="en-US" sz="1400" kern="1200" dirty="0" err="1"/>
            <a:t>sobre</a:t>
          </a:r>
          <a:r>
            <a:rPr lang="en-US" sz="1400" kern="1200" dirty="0"/>
            <a:t> las </a:t>
          </a:r>
          <a:r>
            <a:rPr lang="en-US" sz="1400" kern="1200" dirty="0" err="1"/>
            <a:t>tecnologias</a:t>
          </a:r>
          <a:r>
            <a:rPr lang="en-US" sz="1400" kern="1200" dirty="0"/>
            <a:t> que </a:t>
          </a:r>
          <a:r>
            <a:rPr lang="en-US" sz="1400" kern="1200" dirty="0" err="1"/>
            <a:t>vamos</a:t>
          </a:r>
          <a:r>
            <a:rPr lang="en-US" sz="1400" kern="1200" dirty="0"/>
            <a:t> a </a:t>
          </a:r>
          <a:r>
            <a:rPr lang="en-US" sz="1400" kern="1200" dirty="0" err="1"/>
            <a:t>utilizar</a:t>
          </a:r>
          <a:r>
            <a:rPr lang="en-US" sz="1400" kern="1200" dirty="0"/>
            <a:t> (</a:t>
          </a:r>
          <a:r>
            <a:rPr lang="en-US" sz="1400" kern="1200" dirty="0" err="1"/>
            <a:t>logramos</a:t>
          </a:r>
          <a:r>
            <a:rPr lang="en-US" sz="1400" kern="1200" dirty="0"/>
            <a:t> </a:t>
          </a:r>
          <a:r>
            <a:rPr lang="en-US" sz="1400" kern="1200" dirty="0" err="1"/>
            <a:t>concordar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ReactJS, </a:t>
          </a:r>
          <a:r>
            <a:rPr lang="en-US" sz="1400" kern="1200" dirty="0" err="1"/>
            <a:t>seguimos</a:t>
          </a:r>
          <a:r>
            <a:rPr lang="en-US" sz="1400" kern="1200" dirty="0"/>
            <a:t> </a:t>
          </a:r>
          <a:r>
            <a:rPr lang="en-US" sz="1400" kern="1200" dirty="0" err="1"/>
            <a:t>discutiendo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la BD, </a:t>
          </a:r>
          <a:r>
            <a:rPr lang="en-US" sz="1400" kern="1200" dirty="0" err="1"/>
            <a:t>por</a:t>
          </a:r>
          <a:r>
            <a:rPr lang="en-US" sz="1400" kern="1200" dirty="0"/>
            <a:t> </a:t>
          </a:r>
          <a:r>
            <a:rPr lang="en-US" sz="1400" kern="1200" dirty="0" err="1"/>
            <a:t>el</a:t>
          </a:r>
          <a:r>
            <a:rPr lang="en-US" sz="1400" kern="1200" dirty="0"/>
            <a:t> </a:t>
          </a:r>
          <a:r>
            <a:rPr lang="en-US" sz="1400" kern="1200" dirty="0" err="1"/>
            <a:t>momento</a:t>
          </a:r>
          <a:r>
            <a:rPr lang="en-US" sz="1400" kern="1200" dirty="0"/>
            <a:t> </a:t>
          </a:r>
          <a:r>
            <a:rPr lang="en-US" sz="1400" kern="1200" dirty="0" err="1"/>
            <a:t>creemos</a:t>
          </a:r>
          <a:r>
            <a:rPr lang="en-US" sz="1400" kern="1200" dirty="0"/>
            <a:t> que </a:t>
          </a:r>
          <a:r>
            <a:rPr lang="en-US" sz="1400" kern="1200" dirty="0" err="1"/>
            <a:t>nos</a:t>
          </a:r>
          <a:r>
            <a:rPr lang="en-US" sz="1400" kern="1200" dirty="0"/>
            <a:t> </a:t>
          </a:r>
          <a:r>
            <a:rPr lang="en-US" sz="1400" kern="1200" dirty="0" err="1"/>
            <a:t>decantaremos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MongoDB)</a:t>
          </a:r>
        </a:p>
      </dsp:txBody>
      <dsp:txXfrm>
        <a:off x="660870" y="880017"/>
        <a:ext cx="7381853" cy="709196"/>
      </dsp:txXfrm>
    </dsp:sp>
    <dsp:sp modelId="{D583417D-9AC9-4232-8DF2-68D011B6FDB7}">
      <dsp:nvSpPr>
        <dsp:cNvPr id="0" name=""/>
        <dsp:cNvSpPr/>
      </dsp:nvSpPr>
      <dsp:spPr>
        <a:xfrm>
          <a:off x="1277612" y="1715906"/>
          <a:ext cx="8554448" cy="7533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Investigación acerca del framework a ocupar y los lenguajes que deberemos aplicar.</a:t>
          </a:r>
        </a:p>
      </dsp:txBody>
      <dsp:txXfrm>
        <a:off x="1299676" y="1737970"/>
        <a:ext cx="7381853" cy="709196"/>
      </dsp:txXfrm>
    </dsp:sp>
    <dsp:sp modelId="{CE45643C-F813-4FBD-ADAD-D8658A6B2814}">
      <dsp:nvSpPr>
        <dsp:cNvPr id="0" name=""/>
        <dsp:cNvSpPr/>
      </dsp:nvSpPr>
      <dsp:spPr>
        <a:xfrm>
          <a:off x="1916418" y="2573859"/>
          <a:ext cx="8554448" cy="7533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Comenzamos</a:t>
          </a:r>
          <a:r>
            <a:rPr lang="en-US" sz="1400" kern="1200" dirty="0"/>
            <a:t> con </a:t>
          </a:r>
          <a:r>
            <a:rPr lang="en-US" sz="1400" kern="1200" dirty="0" err="1"/>
            <a:t>el</a:t>
          </a:r>
          <a:r>
            <a:rPr lang="en-US" sz="1400" kern="1200" dirty="0"/>
            <a:t> </a:t>
          </a:r>
          <a:r>
            <a:rPr lang="en-US" sz="1400" kern="1200" dirty="0" err="1"/>
            <a:t>estudio</a:t>
          </a:r>
          <a:r>
            <a:rPr lang="en-US" sz="1400" kern="1200" dirty="0"/>
            <a:t> e </a:t>
          </a:r>
          <a:r>
            <a:rPr lang="en-US" sz="1400" kern="1200" dirty="0" err="1"/>
            <a:t>investigación</a:t>
          </a:r>
          <a:r>
            <a:rPr lang="en-US" sz="1400" kern="1200" dirty="0"/>
            <a:t> de APIs y </a:t>
          </a:r>
          <a:r>
            <a:rPr lang="en-US" sz="1400" kern="1200" dirty="0" err="1"/>
            <a:t>recursos</a:t>
          </a:r>
          <a:r>
            <a:rPr lang="en-US" sz="1400" kern="1200" dirty="0"/>
            <a:t> de </a:t>
          </a:r>
          <a:r>
            <a:rPr lang="en-US" sz="1400" kern="1200" dirty="0" err="1"/>
            <a:t>mapas</a:t>
          </a:r>
          <a:r>
            <a:rPr lang="en-US" sz="1400" kern="1200" dirty="0"/>
            <a:t> </a:t>
          </a:r>
          <a:r>
            <a:rPr lang="en-US" sz="1400" kern="1200" dirty="0" err="1"/>
            <a:t>personalizables</a:t>
          </a:r>
          <a:r>
            <a:rPr lang="en-US" sz="1400" kern="1200" dirty="0"/>
            <a:t> que </a:t>
          </a:r>
          <a:r>
            <a:rPr lang="en-US" sz="1400" kern="1200" dirty="0" err="1"/>
            <a:t>estén</a:t>
          </a:r>
          <a:r>
            <a:rPr lang="en-US" sz="1400" kern="1200" dirty="0"/>
            <a:t> </a:t>
          </a:r>
          <a:r>
            <a:rPr lang="en-US" sz="1400" kern="1200" dirty="0" err="1"/>
            <a:t>disponibles</a:t>
          </a:r>
          <a:r>
            <a:rPr lang="en-US" sz="1400" kern="1200" dirty="0"/>
            <a:t> para </a:t>
          </a:r>
          <a:r>
            <a:rPr lang="en-US" sz="1400" kern="1200" dirty="0" err="1"/>
            <a:t>uso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sitios web.</a:t>
          </a:r>
        </a:p>
      </dsp:txBody>
      <dsp:txXfrm>
        <a:off x="1938482" y="2595923"/>
        <a:ext cx="7381853" cy="709196"/>
      </dsp:txXfrm>
    </dsp:sp>
    <dsp:sp modelId="{BE149C4C-5984-44BE-B45F-CDD684A042A9}">
      <dsp:nvSpPr>
        <dsp:cNvPr id="0" name=""/>
        <dsp:cNvSpPr/>
      </dsp:nvSpPr>
      <dsp:spPr>
        <a:xfrm>
          <a:off x="2555225" y="3431813"/>
          <a:ext cx="8554448" cy="7533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Concordamos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que la HU </a:t>
          </a:r>
          <a:r>
            <a:rPr lang="en-US" sz="1400" kern="1200" dirty="0" err="1"/>
            <a:t>en</a:t>
          </a:r>
          <a:r>
            <a:rPr lang="en-US" sz="1400" kern="1200" dirty="0"/>
            <a:t> la que </a:t>
          </a:r>
          <a:r>
            <a:rPr lang="en-US" sz="1400" kern="1200" dirty="0" err="1"/>
            <a:t>enfocaremos</a:t>
          </a:r>
          <a:r>
            <a:rPr lang="en-US" sz="1400" kern="1200" dirty="0"/>
            <a:t> primero es la </a:t>
          </a:r>
          <a:r>
            <a:rPr lang="en-US" sz="1400" kern="1200" dirty="0" err="1"/>
            <a:t>primera</a:t>
          </a:r>
          <a:r>
            <a:rPr lang="en-US" sz="1400" kern="1200" dirty="0"/>
            <a:t>: Mapa de la zona con </a:t>
          </a:r>
          <a:r>
            <a:rPr lang="en-US" sz="1400" kern="1200" dirty="0" err="1"/>
            <a:t>información</a:t>
          </a:r>
          <a:r>
            <a:rPr lang="en-US" sz="1400" kern="1200" dirty="0"/>
            <a:t> </a:t>
          </a:r>
          <a:r>
            <a:rPr lang="en-US" sz="1400" kern="1200" dirty="0" err="1"/>
            <a:t>altimétrica</a:t>
          </a:r>
          <a:endParaRPr lang="en-US" sz="1400" kern="1200" dirty="0"/>
        </a:p>
      </dsp:txBody>
      <dsp:txXfrm>
        <a:off x="2577289" y="3453877"/>
        <a:ext cx="7381853" cy="709196"/>
      </dsp:txXfrm>
    </dsp:sp>
    <dsp:sp modelId="{C997FAFD-719C-4037-920F-1CA1860B4164}">
      <dsp:nvSpPr>
        <dsp:cNvPr id="0" name=""/>
        <dsp:cNvSpPr/>
      </dsp:nvSpPr>
      <dsp:spPr>
        <a:xfrm>
          <a:off x="8064787" y="550345"/>
          <a:ext cx="489661" cy="48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74961" y="550345"/>
        <a:ext cx="269313" cy="368470"/>
      </dsp:txXfrm>
    </dsp:sp>
    <dsp:sp modelId="{0518DB90-1415-47E5-9504-84C8AB29AD38}">
      <dsp:nvSpPr>
        <dsp:cNvPr id="0" name=""/>
        <dsp:cNvSpPr/>
      </dsp:nvSpPr>
      <dsp:spPr>
        <a:xfrm>
          <a:off x="8703594" y="1408298"/>
          <a:ext cx="489661" cy="48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13768" y="1408298"/>
        <a:ext cx="269313" cy="368470"/>
      </dsp:txXfrm>
    </dsp:sp>
    <dsp:sp modelId="{6D673615-BF82-4436-A622-D7B173299A85}">
      <dsp:nvSpPr>
        <dsp:cNvPr id="0" name=""/>
        <dsp:cNvSpPr/>
      </dsp:nvSpPr>
      <dsp:spPr>
        <a:xfrm>
          <a:off x="9342400" y="2253696"/>
          <a:ext cx="489661" cy="48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452574" y="2253696"/>
        <a:ext cx="269313" cy="368470"/>
      </dsp:txXfrm>
    </dsp:sp>
    <dsp:sp modelId="{955D218A-A7D9-410A-B7EB-4D5B4F3B1AD3}">
      <dsp:nvSpPr>
        <dsp:cNvPr id="0" name=""/>
        <dsp:cNvSpPr/>
      </dsp:nvSpPr>
      <dsp:spPr>
        <a:xfrm>
          <a:off x="9981206" y="3120020"/>
          <a:ext cx="489661" cy="489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91380" y="3120020"/>
        <a:ext cx="269313" cy="368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15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4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4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454FAA-6C1E-CC0E-F483-64E7FD48B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2" y="4088978"/>
            <a:ext cx="4457690" cy="2675716"/>
          </a:xfrm>
        </p:spPr>
        <p:txBody>
          <a:bodyPr anchor="ctr">
            <a:normAutofit/>
          </a:bodyPr>
          <a:lstStyle/>
          <a:p>
            <a:r>
              <a:rPr lang="es-CL" dirty="0">
                <a:ea typeface="+mj-lt"/>
                <a:cs typeface="+mj-lt"/>
              </a:rPr>
              <a:t>“</a:t>
            </a:r>
            <a:r>
              <a:rPr lang="es-CL" dirty="0" err="1">
                <a:ea typeface="+mj-lt"/>
                <a:cs typeface="+mj-lt"/>
              </a:rPr>
              <a:t>Einherjer</a:t>
            </a:r>
            <a:r>
              <a:rPr lang="es-CL" dirty="0">
                <a:ea typeface="+mj-lt"/>
                <a:cs typeface="+mj-lt"/>
              </a:rPr>
              <a:t>”</a:t>
            </a:r>
            <a:br>
              <a:rPr lang="es-CL" dirty="0">
                <a:ea typeface="+mj-lt"/>
                <a:cs typeface="+mj-lt"/>
              </a:rPr>
            </a:br>
            <a:r>
              <a:rPr lang="es-CL" dirty="0"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02760-0711-A010-6A5C-B7927A32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 fontScale="92500" lnSpcReduction="10000"/>
          </a:bodyPr>
          <a:lstStyle/>
          <a:p>
            <a:r>
              <a:rPr lang="es-CL" sz="2000" b="1" dirty="0">
                <a:solidFill>
                  <a:srgbClr val="FFFFFF">
                    <a:alpha val="70000"/>
                  </a:srgbClr>
                </a:solidFill>
              </a:rPr>
              <a:t>Ingeniería de Software / 2023-1</a:t>
            </a:r>
          </a:p>
          <a:p>
            <a:r>
              <a:rPr lang="es-CL" sz="2000" dirty="0">
                <a:solidFill>
                  <a:srgbClr val="FFFFFF">
                    <a:alpha val="70000"/>
                  </a:srgbClr>
                </a:solidFill>
              </a:rPr>
              <a:t>Rolando Rojas</a:t>
            </a:r>
          </a:p>
          <a:p>
            <a:r>
              <a:rPr lang="es-CL" sz="2000" dirty="0">
                <a:solidFill>
                  <a:srgbClr val="FFFFFF">
                    <a:alpha val="70000"/>
                  </a:srgbClr>
                </a:solidFill>
              </a:rPr>
              <a:t>Eugenio Pérez</a:t>
            </a:r>
          </a:p>
          <a:p>
            <a:r>
              <a:rPr lang="es-CL" sz="2000" dirty="0">
                <a:solidFill>
                  <a:srgbClr val="FFFFFF">
                    <a:alpha val="70000"/>
                  </a:srgbClr>
                </a:solidFill>
              </a:rPr>
              <a:t>Solveig </a:t>
            </a:r>
            <a:r>
              <a:rPr lang="es-CL" sz="2000" dirty="0" err="1">
                <a:solidFill>
                  <a:srgbClr val="FFFFFF">
                    <a:alpha val="70000"/>
                  </a:srgbClr>
                </a:solidFill>
              </a:rPr>
              <a:t>Gluppe</a:t>
            </a:r>
            <a:r>
              <a:rPr lang="es-CL" sz="20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CL" sz="2000" dirty="0" err="1">
                <a:solidFill>
                  <a:srgbClr val="FFFFFF">
                    <a:alpha val="70000"/>
                  </a:srgbClr>
                </a:solidFill>
              </a:rPr>
              <a:t>Aarø</a:t>
            </a:r>
            <a:endParaRPr lang="es-CL" sz="2000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3" descr="Puzles en figuras de plástico">
            <a:extLst>
              <a:ext uri="{FF2B5EF4-FFF2-40B4-BE49-F238E27FC236}">
                <a16:creationId xmlns:a16="http://schemas.microsoft.com/office/drawing/2014/main" id="{6F43B4EB-7A4E-BAFE-1EEA-5D579F860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44" r="-2" b="30261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9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C3E7D-0A0D-6A67-E3A9-E3A89199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Estado de </a:t>
            </a:r>
            <a:r>
              <a:rPr lang="en-US" err="1"/>
              <a:t>avance</a:t>
            </a:r>
            <a:r>
              <a:rPr lang="en-US"/>
              <a:t> general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2ADFA-DC10-F635-0505-B1DF37BA7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80967"/>
              </p:ext>
            </p:extLst>
          </p:nvPr>
        </p:nvGraphicFramePr>
        <p:xfrm>
          <a:off x="541338" y="2444262"/>
          <a:ext cx="11109674" cy="418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78872-41CE-66EE-3010-36A5C321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014" y="307854"/>
            <a:ext cx="4456328" cy="923059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CONTEXTO: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DE4937-F140-9DE3-D03C-9275D1592C70}"/>
              </a:ext>
            </a:extLst>
          </p:cNvPr>
          <p:cNvSpPr txBox="1"/>
          <p:nvPr/>
        </p:nvSpPr>
        <p:spPr>
          <a:xfrm>
            <a:off x="3272127" y="2127650"/>
            <a:ext cx="59802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encomendó</a:t>
            </a:r>
            <a:r>
              <a:rPr lang="en-US" sz="2400" dirty="0"/>
              <a:t> la </a:t>
            </a:r>
            <a:r>
              <a:rPr lang="en-US" sz="2400" dirty="0" err="1"/>
              <a:t>tarea</a:t>
            </a:r>
            <a:r>
              <a:rPr lang="en-US" sz="2400" dirty="0"/>
              <a:t> de </a:t>
            </a:r>
            <a:r>
              <a:rPr lang="en-US" sz="2400" dirty="0" err="1"/>
              <a:t>generar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plataforma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cual</a:t>
            </a:r>
            <a:r>
              <a:rPr lang="en-US" sz="2400" dirty="0"/>
              <a:t> se </a:t>
            </a:r>
            <a:r>
              <a:rPr lang="en-US" sz="2400" dirty="0" err="1"/>
              <a:t>pueda</a:t>
            </a:r>
            <a:r>
              <a:rPr lang="en-US" sz="2400" dirty="0"/>
              <a:t> acceder a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altitud</a:t>
            </a:r>
            <a:r>
              <a:rPr lang="en-US" sz="2400" dirty="0"/>
              <a:t> </a:t>
            </a:r>
            <a:r>
              <a:rPr lang="en-US" sz="2400" dirty="0" err="1"/>
              <a:t>mediante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API REST, la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visualmente</a:t>
            </a:r>
            <a:r>
              <a:rPr lang="en-US" sz="2400" dirty="0"/>
              <a:t> </a:t>
            </a:r>
            <a:r>
              <a:rPr lang="en-US" sz="2400" dirty="0" err="1"/>
              <a:t>debe</a:t>
            </a:r>
            <a:r>
              <a:rPr lang="en-US" sz="2400" dirty="0"/>
              <a:t> de ser </a:t>
            </a:r>
            <a:r>
              <a:rPr lang="en-US" sz="2400" dirty="0" err="1"/>
              <a:t>atractiva</a:t>
            </a:r>
            <a:r>
              <a:rPr lang="en-US" sz="2400" dirty="0"/>
              <a:t> para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, vale </a:t>
            </a:r>
            <a:r>
              <a:rPr lang="en-US" sz="2400" dirty="0" err="1"/>
              <a:t>decir</a:t>
            </a:r>
            <a:r>
              <a:rPr lang="en-US" sz="2400" dirty="0"/>
              <a:t> que </a:t>
            </a:r>
            <a:r>
              <a:rPr lang="en-US" sz="2400" dirty="0" err="1"/>
              <a:t>contenga</a:t>
            </a:r>
            <a:r>
              <a:rPr lang="en-US" sz="2400" dirty="0"/>
              <a:t> un </a:t>
            </a:r>
            <a:r>
              <a:rPr lang="en-US" sz="2400" dirty="0" err="1"/>
              <a:t>mapa</a:t>
            </a:r>
            <a:r>
              <a:rPr lang="en-US" sz="2400" dirty="0"/>
              <a:t> </a:t>
            </a:r>
            <a:r>
              <a:rPr lang="en-US" sz="2400" dirty="0" err="1"/>
              <a:t>geográfico</a:t>
            </a:r>
            <a:r>
              <a:rPr lang="en-US" sz="2400" dirty="0"/>
              <a:t> de la zona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cual</a:t>
            </a:r>
            <a:r>
              <a:rPr lang="en-US" sz="2400" dirty="0"/>
              <a:t> se </a:t>
            </a:r>
            <a:r>
              <a:rPr lang="en-US" sz="2400" dirty="0" err="1"/>
              <a:t>quiera</a:t>
            </a:r>
            <a:r>
              <a:rPr lang="en-US" sz="2400" dirty="0"/>
              <a:t> </a:t>
            </a:r>
            <a:r>
              <a:rPr lang="en-US" sz="2400" dirty="0" err="1"/>
              <a:t>revisar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altimetricos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46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A019D-3DF0-59CA-6AD2-14C8AB3E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540000"/>
            <a:ext cx="3884962" cy="13316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altimetría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8D1E22-A1B5-9DDA-9FA6-ECA7FA38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3" r="7" b="5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814892-7B85-C343-F1FF-B533D56C87B2}"/>
              </a:ext>
            </a:extLst>
          </p:cNvPr>
          <p:cNvSpPr txBox="1"/>
          <p:nvPr/>
        </p:nvSpPr>
        <p:spPr>
          <a:xfrm>
            <a:off x="7312709" y="2460062"/>
            <a:ext cx="4714480" cy="3931945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La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importancia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tener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datos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altimetricos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los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cuales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sean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lo mas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precisos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posibles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nos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ayuda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ingenieros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creacion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modelos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predicción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Los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datos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altimétricos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nos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proporcionan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informacion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vital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sobre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el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terreno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su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topografía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, lo que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nos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una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planificación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gestión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adecuada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aplicable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muchas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areas,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especial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areas que son de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interés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nivel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científico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nacional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tx1">
                    <a:alpha val="70000"/>
                  </a:schemeClr>
                </a:solidFill>
              </a:rPr>
              <a:t>internacional</a:t>
            </a:r>
            <a:r>
              <a:rPr lang="en-US" sz="16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89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8EB1-4900-5845-7931-FB7DE16B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Diagrama de contexto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E3E76E9A-ED1B-6591-5635-BECC18ACF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425" y="1317770"/>
            <a:ext cx="7393015" cy="4269465"/>
          </a:xfrm>
          <a:prstGeom prst="rect">
            <a:avLst/>
          </a:prstGeom>
        </p:spPr>
      </p:pic>
      <p:pic>
        <p:nvPicPr>
          <p:cNvPr id="72" name="Picture 72">
            <a:extLst>
              <a:ext uri="{FF2B5EF4-FFF2-40B4-BE49-F238E27FC236}">
                <a16:creationId xmlns:a16="http://schemas.microsoft.com/office/drawing/2014/main" id="{9B329B18-57BC-3018-55D4-E527450F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0" y="3902838"/>
            <a:ext cx="4103224" cy="25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A27A-A8D9-82F3-DEB0-B3FDCF48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28" y="712225"/>
            <a:ext cx="10026650" cy="655637"/>
          </a:xfrm>
        </p:spPr>
        <p:txBody>
          <a:bodyPr/>
          <a:lstStyle/>
          <a:p>
            <a:r>
              <a:rPr lang="en-US" err="1"/>
              <a:t>impulsores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1C0990E-D9C5-4A94-374F-C0C1E17DE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43850"/>
              </p:ext>
            </p:extLst>
          </p:nvPr>
        </p:nvGraphicFramePr>
        <p:xfrm>
          <a:off x="1089146" y="1279484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551098EC-2D73-099A-E4D7-D18817026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09" y="5385122"/>
            <a:ext cx="775504" cy="7658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F6FD8FA-BB34-8950-A47C-E84D58424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045" y="5385122"/>
            <a:ext cx="775504" cy="76586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9638772-A90D-1C17-F932-33E2AD8A4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8171" y="5375476"/>
            <a:ext cx="775506" cy="76586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143641B-1986-F556-CC08-BC70192B64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234" y="5385122"/>
            <a:ext cx="804440" cy="76585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788D188-0C07-B983-44D6-582D016CF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2880" y="5385122"/>
            <a:ext cx="765859" cy="76585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6057A79-642F-1829-E98C-FF836926B8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6298" y="5394766"/>
            <a:ext cx="785150" cy="75621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7CB8CE3-EF47-8855-375A-D3984EE31B4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358" t="3806" r="5665" b="7592"/>
          <a:stretch/>
        </p:blipFill>
        <p:spPr>
          <a:xfrm>
            <a:off x="393540" y="4742213"/>
            <a:ext cx="2932853" cy="164900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45F79C4-8FB4-734E-9212-D9BD99B2C7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2349" y="4742213"/>
            <a:ext cx="2743200" cy="16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F36A7-316A-3333-FC1D-00FF7EB7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71544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61D0-F3FA-4E52-5E29-44B93FE5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2" y="2759076"/>
            <a:ext cx="6805246" cy="3773608"/>
          </a:xfrm>
        </p:spPr>
        <p:txBody>
          <a:bodyPr>
            <a:normAutofit lnSpcReduction="10000"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600" dirty="0"/>
              <a:t>Mapa de la zona con </a:t>
            </a:r>
            <a:r>
              <a:rPr lang="en-US" sz="1600" dirty="0" err="1"/>
              <a:t>información</a:t>
            </a:r>
            <a:r>
              <a:rPr lang="en-US" sz="1600" dirty="0"/>
              <a:t> </a:t>
            </a:r>
            <a:r>
              <a:rPr lang="en-US" sz="1600" dirty="0" err="1"/>
              <a:t>altimétrica</a:t>
            </a:r>
            <a:endParaRPr lang="en-US" sz="16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dirty="0" err="1"/>
              <a:t>Descripción</a:t>
            </a:r>
            <a:endParaRPr lang="en-US" sz="1600" b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i="1" dirty="0" err="1">
                <a:ea typeface="+mn-lt"/>
                <a:cs typeface="+mn-lt"/>
              </a:rPr>
              <a:t>Yo</a:t>
            </a:r>
            <a:r>
              <a:rPr lang="en-US" sz="1600" b="1" i="1" dirty="0">
                <a:ea typeface="+mn-lt"/>
                <a:cs typeface="+mn-lt"/>
              </a:rPr>
              <a:t> </a:t>
            </a:r>
            <a:r>
              <a:rPr lang="en-US" sz="1600" b="1" i="1" dirty="0" err="1">
                <a:ea typeface="+mn-lt"/>
                <a:cs typeface="+mn-lt"/>
              </a:rPr>
              <a:t>como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usuario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quiero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poder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tener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una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representación</a:t>
            </a:r>
            <a:r>
              <a:rPr lang="en-US" sz="1600" i="1" dirty="0">
                <a:ea typeface="+mn-lt"/>
                <a:cs typeface="+mn-lt"/>
              </a:rPr>
              <a:t> visual de la zona </a:t>
            </a:r>
            <a:r>
              <a:rPr lang="en-US" sz="1600" i="1" dirty="0" err="1">
                <a:ea typeface="+mn-lt"/>
                <a:cs typeface="+mn-lt"/>
              </a:rPr>
              <a:t>geográfica</a:t>
            </a:r>
            <a:r>
              <a:rPr lang="en-US" sz="1600" i="1" dirty="0">
                <a:ea typeface="+mn-lt"/>
                <a:cs typeface="+mn-lt"/>
              </a:rPr>
              <a:t> a </a:t>
            </a:r>
            <a:r>
              <a:rPr lang="en-US" sz="1600" i="1" dirty="0" err="1">
                <a:ea typeface="+mn-lt"/>
                <a:cs typeface="+mn-lt"/>
              </a:rPr>
              <a:t>evaluar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>
                <a:ea typeface="+mn-lt"/>
                <a:cs typeface="+mn-lt"/>
              </a:rPr>
              <a:t>para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tener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una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ruta</a:t>
            </a:r>
            <a:r>
              <a:rPr lang="en-US" sz="1600" i="1" dirty="0">
                <a:ea typeface="+mn-lt"/>
                <a:cs typeface="+mn-lt"/>
              </a:rPr>
              <a:t> del </a:t>
            </a:r>
            <a:r>
              <a:rPr lang="en-US" sz="1600" i="1" dirty="0" err="1">
                <a:ea typeface="+mn-lt"/>
                <a:cs typeface="+mn-lt"/>
              </a:rPr>
              <a:t>lugar</a:t>
            </a:r>
            <a:r>
              <a:rPr lang="en-US" sz="1600" i="1" dirty="0">
                <a:ea typeface="+mn-lt"/>
                <a:cs typeface="+mn-lt"/>
              </a:rPr>
              <a:t> al que </a:t>
            </a:r>
            <a:r>
              <a:rPr lang="en-US" sz="1600" i="1" dirty="0" err="1">
                <a:ea typeface="+mn-lt"/>
                <a:cs typeface="+mn-lt"/>
              </a:rPr>
              <a:t>quiero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consultar</a:t>
            </a:r>
            <a:r>
              <a:rPr lang="en-US" sz="1600" i="1" dirty="0">
                <a:ea typeface="+mn-lt"/>
                <a:cs typeface="+mn-lt"/>
              </a:rPr>
              <a:t> de </a:t>
            </a:r>
            <a:r>
              <a:rPr lang="en-US" sz="1600" i="1" dirty="0" err="1">
                <a:ea typeface="+mn-lt"/>
                <a:cs typeface="+mn-lt"/>
              </a:rPr>
              <a:t>manera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más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efectiva</a:t>
            </a:r>
            <a:r>
              <a:rPr lang="en-US" sz="1600" i="1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dirty="0" err="1"/>
              <a:t>Criterios</a:t>
            </a:r>
            <a:r>
              <a:rPr lang="en-US" sz="1600" b="1" dirty="0"/>
              <a:t> de </a:t>
            </a:r>
            <a:r>
              <a:rPr lang="en-US" sz="1600" b="1" dirty="0" err="1"/>
              <a:t>aceptación</a:t>
            </a:r>
            <a:endParaRPr lang="en-US" sz="1600" b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i="1" dirty="0">
                <a:ea typeface="+mn-lt"/>
                <a:cs typeface="+mn-lt"/>
              </a:rPr>
              <a:t>Dado</a:t>
            </a:r>
            <a:r>
              <a:rPr lang="en-US" sz="1600" i="1" dirty="0">
                <a:ea typeface="+mn-lt"/>
                <a:cs typeface="+mn-lt"/>
              </a:rPr>
              <a:t> un </a:t>
            </a:r>
            <a:r>
              <a:rPr lang="en-US" sz="1600" i="1" dirty="0" err="1">
                <a:ea typeface="+mn-lt"/>
                <a:cs typeface="+mn-lt"/>
              </a:rPr>
              <a:t>usuario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cuando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este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requiere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encontrar</a:t>
            </a:r>
            <a:r>
              <a:rPr lang="en-US" sz="1600" i="1" dirty="0">
                <a:ea typeface="+mn-lt"/>
                <a:cs typeface="+mn-lt"/>
              </a:rPr>
              <a:t> un punto </a:t>
            </a:r>
            <a:r>
              <a:rPr lang="en-US" sz="1600" i="1" dirty="0" err="1">
                <a:ea typeface="+mn-lt"/>
                <a:cs typeface="+mn-lt"/>
              </a:rPr>
              <a:t>geográfico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específico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entonces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plataforma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desplegará</a:t>
            </a:r>
            <a:r>
              <a:rPr lang="en-US" sz="1600" i="1" dirty="0">
                <a:ea typeface="+mn-lt"/>
                <a:cs typeface="+mn-lt"/>
              </a:rPr>
              <a:t> un </a:t>
            </a:r>
            <a:r>
              <a:rPr lang="en-US" sz="1600" i="1" dirty="0" err="1">
                <a:ea typeface="+mn-lt"/>
                <a:cs typeface="+mn-lt"/>
              </a:rPr>
              <a:t>mapa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en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página</a:t>
            </a:r>
            <a:r>
              <a:rPr lang="en-US" sz="1600" i="1" dirty="0">
                <a:ea typeface="+mn-lt"/>
                <a:cs typeface="+mn-lt"/>
              </a:rPr>
              <a:t> principal que le </a:t>
            </a:r>
            <a:r>
              <a:rPr lang="en-US" sz="1600" i="1" dirty="0" err="1">
                <a:ea typeface="+mn-lt"/>
                <a:cs typeface="+mn-lt"/>
              </a:rPr>
              <a:t>permitirá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llegar</a:t>
            </a:r>
            <a:r>
              <a:rPr lang="en-US" sz="1600" i="1" dirty="0">
                <a:ea typeface="+mn-lt"/>
                <a:cs typeface="+mn-lt"/>
              </a:rPr>
              <a:t> a </a:t>
            </a:r>
            <a:r>
              <a:rPr lang="en-US" sz="1600" i="1" dirty="0" err="1">
                <a:ea typeface="+mn-lt"/>
                <a:cs typeface="+mn-lt"/>
              </a:rPr>
              <a:t>este</a:t>
            </a:r>
            <a:r>
              <a:rPr lang="en-US" sz="1600" i="1" dirty="0">
                <a:ea typeface="+mn-lt"/>
                <a:cs typeface="+mn-lt"/>
              </a:rPr>
              <a:t> de </a:t>
            </a:r>
            <a:r>
              <a:rPr lang="en-US" sz="1600" i="1" dirty="0" err="1">
                <a:ea typeface="+mn-lt"/>
                <a:cs typeface="+mn-lt"/>
              </a:rPr>
              <a:t>manera</a:t>
            </a:r>
            <a:r>
              <a:rPr lang="en-US" sz="1600" i="1" dirty="0">
                <a:ea typeface="+mn-lt"/>
                <a:cs typeface="+mn-lt"/>
              </a:rPr>
              <a:t> visual e </a:t>
            </a:r>
            <a:r>
              <a:rPr lang="en-US" sz="1600" i="1" dirty="0" err="1">
                <a:ea typeface="+mn-lt"/>
                <a:cs typeface="+mn-lt"/>
              </a:rPr>
              <a:t>intuitiva</a:t>
            </a:r>
            <a:r>
              <a:rPr lang="en-US" sz="1600" i="1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i="1" dirty="0"/>
              <a:t>Dado</a:t>
            </a:r>
            <a:r>
              <a:rPr lang="en-US" sz="1600" i="1" dirty="0"/>
              <a:t> un </a:t>
            </a:r>
            <a:r>
              <a:rPr lang="en-US" sz="1600" i="1" dirty="0" err="1"/>
              <a:t>un</a:t>
            </a:r>
            <a:r>
              <a:rPr lang="en-US" sz="1600" i="1" dirty="0"/>
              <a:t> punto </a:t>
            </a:r>
            <a:r>
              <a:rPr lang="en-US" sz="1600" i="1" dirty="0" err="1"/>
              <a:t>geografico</a:t>
            </a:r>
            <a:r>
              <a:rPr lang="en-US" sz="1600" i="1" dirty="0"/>
              <a:t> </a:t>
            </a:r>
            <a:r>
              <a:rPr lang="en-US" sz="1600" i="1" dirty="0" err="1"/>
              <a:t>especifico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el</a:t>
            </a:r>
            <a:r>
              <a:rPr lang="en-US" sz="1600" i="1" dirty="0"/>
              <a:t> </a:t>
            </a:r>
            <a:r>
              <a:rPr lang="en-US" sz="1600" i="1" dirty="0" err="1"/>
              <a:t>mapa</a:t>
            </a:r>
            <a:r>
              <a:rPr lang="en-US" sz="1600" i="1" dirty="0"/>
              <a:t>, </a:t>
            </a:r>
            <a:r>
              <a:rPr lang="en-US" sz="1600" b="1" i="1" dirty="0" err="1"/>
              <a:t>cuando</a:t>
            </a:r>
            <a:r>
              <a:rPr lang="en-US" sz="1600" i="1" dirty="0"/>
              <a:t> </a:t>
            </a:r>
            <a:r>
              <a:rPr lang="en-US" sz="1600" i="1" dirty="0" err="1"/>
              <a:t>este</a:t>
            </a:r>
            <a:r>
              <a:rPr lang="en-US" sz="1600" i="1" dirty="0"/>
              <a:t> se </a:t>
            </a:r>
            <a:r>
              <a:rPr lang="en-US" sz="1600" i="1" dirty="0" err="1"/>
              <a:t>interactua</a:t>
            </a:r>
            <a:r>
              <a:rPr lang="en-US" sz="1600" i="1" dirty="0"/>
              <a:t>, </a:t>
            </a:r>
            <a:r>
              <a:rPr lang="en-US" sz="1600" b="1" i="1" dirty="0" err="1"/>
              <a:t>entonces</a:t>
            </a:r>
            <a:r>
              <a:rPr lang="en-US" sz="1600" i="1" dirty="0"/>
              <a:t> la </a:t>
            </a:r>
            <a:r>
              <a:rPr lang="en-US" sz="1600" i="1" dirty="0" err="1"/>
              <a:t>plataforma</a:t>
            </a:r>
            <a:r>
              <a:rPr lang="en-US" sz="1600" i="1" dirty="0"/>
              <a:t> genera </a:t>
            </a:r>
            <a:r>
              <a:rPr lang="en-US" sz="1600" i="1" dirty="0" err="1"/>
              <a:t>otro</a:t>
            </a:r>
            <a:r>
              <a:rPr lang="en-US" sz="1600" i="1" dirty="0"/>
              <a:t> display 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el</a:t>
            </a:r>
            <a:r>
              <a:rPr lang="en-US" sz="1600" i="1" dirty="0"/>
              <a:t> </a:t>
            </a:r>
            <a:r>
              <a:rPr lang="en-US" sz="1600" i="1" dirty="0" err="1"/>
              <a:t>cual</a:t>
            </a:r>
            <a:r>
              <a:rPr lang="en-US" sz="1600" i="1" dirty="0"/>
              <a:t> </a:t>
            </a:r>
            <a:r>
              <a:rPr lang="en-US" sz="1600" i="1" dirty="0" err="1"/>
              <a:t>mostrara</a:t>
            </a:r>
            <a:r>
              <a:rPr lang="en-US" sz="1600" i="1" dirty="0"/>
              <a:t> la </a:t>
            </a:r>
            <a:r>
              <a:rPr lang="en-US" sz="1600" i="1" dirty="0" err="1"/>
              <a:t>informacion</a:t>
            </a:r>
            <a:r>
              <a:rPr lang="en-US" sz="1600" i="1" dirty="0"/>
              <a:t> </a:t>
            </a:r>
            <a:r>
              <a:rPr lang="en-US" sz="1600" i="1" dirty="0" err="1"/>
              <a:t>altimetrica</a:t>
            </a:r>
            <a:endParaRPr lang="en-US" sz="1600" i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endParaRPr lang="en-US" sz="10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B9EEF9E-B380-8E68-4E37-FA75170D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r="29422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A525-B5D8-7934-90BB-6ED5FF3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Historias de usuario</a:t>
            </a:r>
            <a:endParaRPr lang="en-US" err="1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B01C-77A2-712E-D08A-784E9427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1" y="2759076"/>
            <a:ext cx="5483289" cy="3772343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600" dirty="0" err="1">
                <a:ea typeface="+mn-lt"/>
                <a:cs typeface="+mn-lt"/>
              </a:rPr>
              <a:t>Descargar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información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altimetría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dirty="0" err="1"/>
              <a:t>Descripción</a:t>
            </a:r>
            <a:r>
              <a:rPr lang="en-US" sz="1600" dirty="0"/>
              <a:t>:</a:t>
            </a: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i="1" dirty="0" err="1">
                <a:ea typeface="+mn-lt"/>
                <a:cs typeface="+mn-lt"/>
              </a:rPr>
              <a:t>Yo</a:t>
            </a:r>
            <a:r>
              <a:rPr lang="en-US" sz="1600" b="1" i="1" dirty="0">
                <a:ea typeface="+mn-lt"/>
                <a:cs typeface="+mn-lt"/>
              </a:rPr>
              <a:t> </a:t>
            </a:r>
            <a:r>
              <a:rPr lang="en-US" sz="1600" b="1" i="1" dirty="0" err="1">
                <a:ea typeface="+mn-lt"/>
                <a:cs typeface="+mn-lt"/>
              </a:rPr>
              <a:t>como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usuario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quiero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poder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descargar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información</a:t>
            </a:r>
            <a:r>
              <a:rPr lang="en-US" sz="1600" i="1" dirty="0">
                <a:ea typeface="+mn-lt"/>
                <a:cs typeface="+mn-lt"/>
              </a:rPr>
              <a:t> de </a:t>
            </a:r>
            <a:r>
              <a:rPr lang="en-US" sz="1600" i="1" dirty="0" err="1">
                <a:ea typeface="+mn-lt"/>
                <a:cs typeface="+mn-lt"/>
              </a:rPr>
              <a:t>altimetría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>
                <a:ea typeface="+mn-lt"/>
                <a:cs typeface="+mn-lt"/>
              </a:rPr>
              <a:t>para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cualquier</a:t>
            </a:r>
            <a:r>
              <a:rPr lang="en-US" sz="1600" i="1" dirty="0">
                <a:ea typeface="+mn-lt"/>
                <a:cs typeface="+mn-lt"/>
              </a:rPr>
              <a:t> fin que </a:t>
            </a:r>
            <a:r>
              <a:rPr lang="en-US" sz="1600" i="1" dirty="0" err="1">
                <a:ea typeface="+mn-lt"/>
                <a:cs typeface="+mn-lt"/>
              </a:rPr>
              <a:t>estime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conveniente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i="1" dirty="0" err="1">
                <a:ea typeface="+mn-lt"/>
                <a:cs typeface="+mn-lt"/>
              </a:rPr>
              <a:t>como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hacer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futuras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predicciones</a:t>
            </a:r>
            <a:r>
              <a:rPr lang="en-US" sz="1600" i="1" dirty="0">
                <a:ea typeface="+mn-lt"/>
                <a:cs typeface="+mn-lt"/>
              </a:rPr>
              <a:t> de tsunamis o </a:t>
            </a:r>
            <a:r>
              <a:rPr lang="en-US" sz="1600" i="1" dirty="0" err="1">
                <a:ea typeface="+mn-lt"/>
                <a:cs typeface="+mn-lt"/>
              </a:rPr>
              <a:t>desastres</a:t>
            </a:r>
            <a:r>
              <a:rPr lang="en-US" sz="1600" i="1" dirty="0">
                <a:ea typeface="+mn-lt"/>
                <a:cs typeface="+mn-lt"/>
              </a:rPr>
              <a:t> naturales.</a:t>
            </a:r>
            <a:endParaRPr lang="en-US" sz="16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dirty="0" err="1"/>
              <a:t>Criterios</a:t>
            </a:r>
            <a:r>
              <a:rPr lang="en-US" sz="1600" b="1" dirty="0"/>
              <a:t> de </a:t>
            </a:r>
            <a:r>
              <a:rPr lang="en-US" sz="1600" b="1" dirty="0" err="1"/>
              <a:t>aceptación</a:t>
            </a:r>
            <a:r>
              <a:rPr lang="en-US" sz="1600" b="1" dirty="0"/>
              <a:t>:</a:t>
            </a: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 b="1" i="1" dirty="0">
                <a:ea typeface="+mn-lt"/>
                <a:cs typeface="+mn-lt"/>
              </a:rPr>
              <a:t>Dado</a:t>
            </a:r>
            <a:r>
              <a:rPr lang="en-US" sz="1600" i="1" dirty="0">
                <a:ea typeface="+mn-lt"/>
                <a:cs typeface="+mn-lt"/>
              </a:rPr>
              <a:t> un </a:t>
            </a:r>
            <a:r>
              <a:rPr lang="en-US" sz="1600" i="1" dirty="0" err="1">
                <a:ea typeface="+mn-lt"/>
                <a:cs typeface="+mn-lt"/>
              </a:rPr>
              <a:t>usuario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cuando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éste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encuentre</a:t>
            </a:r>
            <a:r>
              <a:rPr lang="en-US" sz="1600" i="1" dirty="0">
                <a:ea typeface="+mn-lt"/>
                <a:cs typeface="+mn-lt"/>
              </a:rPr>
              <a:t> y </a:t>
            </a:r>
            <a:r>
              <a:rPr lang="en-US" sz="1600" i="1" dirty="0" err="1">
                <a:ea typeface="+mn-lt"/>
                <a:cs typeface="+mn-lt"/>
              </a:rPr>
              <a:t>solicite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información</a:t>
            </a:r>
            <a:r>
              <a:rPr lang="en-US" sz="1600" i="1" dirty="0">
                <a:ea typeface="+mn-lt"/>
                <a:cs typeface="+mn-lt"/>
              </a:rPr>
              <a:t> de </a:t>
            </a:r>
            <a:r>
              <a:rPr lang="en-US" sz="1600" i="1" dirty="0" err="1">
                <a:ea typeface="+mn-lt"/>
                <a:cs typeface="+mn-lt"/>
              </a:rPr>
              <a:t>altimetría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requerida</a:t>
            </a:r>
            <a:r>
              <a:rPr lang="en-US" sz="1600" i="1" dirty="0">
                <a:ea typeface="+mn-lt"/>
                <a:cs typeface="+mn-lt"/>
              </a:rPr>
              <a:t>, </a:t>
            </a:r>
            <a:r>
              <a:rPr lang="en-US" sz="1600" b="1" i="1" dirty="0" err="1">
                <a:ea typeface="+mn-lt"/>
                <a:cs typeface="+mn-lt"/>
              </a:rPr>
              <a:t>entonces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plataforma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ea typeface="+mn-lt"/>
                <a:cs typeface="+mn-lt"/>
              </a:rPr>
              <a:t>permitirá</a:t>
            </a:r>
            <a:r>
              <a:rPr lang="en-US" sz="1600" i="1" dirty="0">
                <a:ea typeface="+mn-lt"/>
                <a:cs typeface="+mn-lt"/>
              </a:rPr>
              <a:t> la </a:t>
            </a:r>
            <a:r>
              <a:rPr lang="en-US" sz="1600" i="1" dirty="0" err="1">
                <a:ea typeface="+mn-lt"/>
                <a:cs typeface="+mn-lt"/>
              </a:rPr>
              <a:t>descarga</a:t>
            </a:r>
            <a:r>
              <a:rPr lang="en-US" sz="1600" i="1" dirty="0">
                <a:ea typeface="+mn-lt"/>
                <a:cs typeface="+mn-lt"/>
              </a:rPr>
              <a:t> del </a:t>
            </a:r>
            <a:r>
              <a:rPr lang="en-US" sz="1600" i="1" dirty="0" err="1">
                <a:ea typeface="+mn-lt"/>
                <a:cs typeface="+mn-lt"/>
              </a:rPr>
              <a:t>archivo</a:t>
            </a:r>
            <a:r>
              <a:rPr lang="en-US" sz="1600" i="1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0" indent="0">
              <a:lnSpc>
                <a:spcPct val="115000"/>
              </a:lnSpc>
              <a:buClr>
                <a:srgbClr val="BDE169"/>
              </a:buClr>
              <a:buNone/>
            </a:pPr>
            <a:endParaRPr lang="en-US" sz="1400" i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endParaRPr lang="en-US" sz="14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3FCDF3-DE39-AD5D-7F2C-27CF42F1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2536" r="1611" b="3448"/>
          <a:stretch/>
        </p:blipFill>
        <p:spPr>
          <a:xfrm>
            <a:off x="7268546" y="1968759"/>
            <a:ext cx="4310743" cy="2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A1E8-C555-AA2B-DE84-9BE9F44E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724904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" name="Imagen 4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D24B1480-9150-BA2C-02C5-034A1C6DD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r="29827" b="2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432E-2F7E-C5D2-3460-6704AEAE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78" y="2759076"/>
            <a:ext cx="6867330" cy="3791012"/>
          </a:xfrm>
        </p:spPr>
        <p:txBody>
          <a:bodyPr>
            <a:normAutofit fontScale="92500" lnSpcReduction="20000"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700" dirty="0">
                <a:ea typeface="+mn-lt"/>
                <a:cs typeface="+mn-lt"/>
              </a:rPr>
              <a:t>Subir y </a:t>
            </a:r>
            <a:r>
              <a:rPr lang="en-US" sz="1700" dirty="0" err="1">
                <a:ea typeface="+mn-lt"/>
                <a:cs typeface="+mn-lt"/>
              </a:rPr>
              <a:t>agregar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más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datos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altimétricos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700" b="1" dirty="0" err="1"/>
              <a:t>Descripción</a:t>
            </a:r>
            <a:endParaRPr lang="en-US" sz="1700" b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700" b="1" i="1" dirty="0" err="1">
                <a:ea typeface="+mn-lt"/>
                <a:cs typeface="+mn-lt"/>
              </a:rPr>
              <a:t>Yo</a:t>
            </a:r>
            <a:r>
              <a:rPr lang="en-US" sz="1700" b="1" i="1" dirty="0">
                <a:ea typeface="+mn-lt"/>
                <a:cs typeface="+mn-lt"/>
              </a:rPr>
              <a:t> </a:t>
            </a:r>
            <a:r>
              <a:rPr lang="en-US" sz="1700" b="1" i="1" dirty="0" err="1">
                <a:ea typeface="+mn-lt"/>
                <a:cs typeface="+mn-lt"/>
              </a:rPr>
              <a:t>como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usuario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validado</a:t>
            </a:r>
            <a:r>
              <a:rPr lang="en-US" sz="1700" i="1" dirty="0">
                <a:ea typeface="+mn-lt"/>
                <a:cs typeface="+mn-lt"/>
              </a:rPr>
              <a:t>, </a:t>
            </a:r>
            <a:r>
              <a:rPr lang="en-US" sz="1700" b="1" i="1" dirty="0" err="1">
                <a:ea typeface="+mn-lt"/>
                <a:cs typeface="+mn-lt"/>
              </a:rPr>
              <a:t>quiero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poder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subir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subir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nuevos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datos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altimétricos</a:t>
            </a:r>
            <a:r>
              <a:rPr lang="en-US" sz="1700" i="1" dirty="0">
                <a:ea typeface="+mn-lt"/>
                <a:cs typeface="+mn-lt"/>
              </a:rPr>
              <a:t> a la </a:t>
            </a:r>
            <a:r>
              <a:rPr lang="en-US" sz="1700" i="1" dirty="0" err="1">
                <a:ea typeface="+mn-lt"/>
                <a:cs typeface="+mn-lt"/>
              </a:rPr>
              <a:t>plataforma</a:t>
            </a:r>
            <a:r>
              <a:rPr lang="en-US" sz="1700" i="1" dirty="0">
                <a:ea typeface="+mn-lt"/>
                <a:cs typeface="+mn-lt"/>
              </a:rPr>
              <a:t>, </a:t>
            </a:r>
            <a:r>
              <a:rPr lang="en-US" sz="1700" b="1" i="1" dirty="0">
                <a:ea typeface="+mn-lt"/>
                <a:cs typeface="+mn-lt"/>
              </a:rPr>
              <a:t>para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poder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compartir</a:t>
            </a:r>
            <a:r>
              <a:rPr lang="en-US" sz="1700" i="1" dirty="0">
                <a:ea typeface="+mn-lt"/>
                <a:cs typeface="+mn-lt"/>
              </a:rPr>
              <a:t> y </a:t>
            </a:r>
            <a:r>
              <a:rPr lang="en-US" sz="1700" i="1" dirty="0" err="1">
                <a:ea typeface="+mn-lt"/>
                <a:cs typeface="+mn-lt"/>
              </a:rPr>
              <a:t>aumentar</a:t>
            </a:r>
            <a:r>
              <a:rPr lang="en-US" sz="1700" i="1" dirty="0">
                <a:ea typeface="+mn-lt"/>
                <a:cs typeface="+mn-lt"/>
              </a:rPr>
              <a:t> la </a:t>
            </a:r>
            <a:r>
              <a:rPr lang="en-US" sz="1700" i="1" dirty="0" err="1">
                <a:ea typeface="+mn-lt"/>
                <a:cs typeface="+mn-lt"/>
              </a:rPr>
              <a:t>cantidad</a:t>
            </a:r>
            <a:r>
              <a:rPr lang="en-US" sz="1700" i="1" dirty="0">
                <a:ea typeface="+mn-lt"/>
                <a:cs typeface="+mn-lt"/>
              </a:rPr>
              <a:t> de </a:t>
            </a:r>
            <a:r>
              <a:rPr lang="en-US" sz="1700" i="1" dirty="0" err="1">
                <a:ea typeface="+mn-lt"/>
                <a:cs typeface="+mn-lt"/>
              </a:rPr>
              <a:t>datos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ofrecidos</a:t>
            </a:r>
            <a:r>
              <a:rPr lang="en-US" sz="1700" i="1" dirty="0">
                <a:ea typeface="+mn-lt"/>
                <a:cs typeface="+mn-lt"/>
              </a:rPr>
              <a:t> a la </a:t>
            </a:r>
            <a:r>
              <a:rPr lang="en-US" sz="1700" i="1" dirty="0" err="1">
                <a:ea typeface="+mn-lt"/>
                <a:cs typeface="+mn-lt"/>
              </a:rPr>
              <a:t>comunidad</a:t>
            </a:r>
            <a:r>
              <a:rPr lang="en-US" sz="1700" i="1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700" b="1" dirty="0" err="1"/>
              <a:t>Criterios</a:t>
            </a:r>
            <a:r>
              <a:rPr lang="en-US" sz="1700" b="1" dirty="0"/>
              <a:t> de </a:t>
            </a:r>
            <a:r>
              <a:rPr lang="en-US" sz="1700" b="1" dirty="0" err="1"/>
              <a:t>aceptación</a:t>
            </a:r>
            <a:endParaRPr lang="en-US" sz="1700" b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700" b="1" i="1" dirty="0">
                <a:ea typeface="+mn-lt"/>
                <a:cs typeface="+mn-lt"/>
              </a:rPr>
              <a:t>Dado</a:t>
            </a:r>
            <a:r>
              <a:rPr lang="en-US" sz="1700" i="1" dirty="0">
                <a:ea typeface="+mn-lt"/>
                <a:cs typeface="+mn-lt"/>
              </a:rPr>
              <a:t> un </a:t>
            </a:r>
            <a:r>
              <a:rPr lang="en-US" sz="1700" i="1" dirty="0" err="1">
                <a:ea typeface="+mn-lt"/>
                <a:cs typeface="+mn-lt"/>
              </a:rPr>
              <a:t>usuario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validado</a:t>
            </a:r>
            <a:r>
              <a:rPr lang="en-US" sz="1700" i="1" dirty="0">
                <a:ea typeface="+mn-lt"/>
                <a:cs typeface="+mn-lt"/>
              </a:rPr>
              <a:t>, </a:t>
            </a:r>
            <a:r>
              <a:rPr lang="en-US" sz="1700" b="1" i="1" dirty="0" err="1">
                <a:ea typeface="+mn-lt"/>
                <a:cs typeface="+mn-lt"/>
              </a:rPr>
              <a:t>cuando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este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desee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subir</a:t>
            </a:r>
            <a:r>
              <a:rPr lang="en-US" sz="1700" i="1" dirty="0">
                <a:ea typeface="+mn-lt"/>
                <a:cs typeface="+mn-lt"/>
              </a:rPr>
              <a:t> un </a:t>
            </a:r>
            <a:r>
              <a:rPr lang="en-US" sz="1700" i="1" dirty="0" err="1">
                <a:ea typeface="+mn-lt"/>
                <a:cs typeface="+mn-lt"/>
              </a:rPr>
              <a:t>archivo</a:t>
            </a:r>
            <a:r>
              <a:rPr lang="en-US" sz="1700" i="1" dirty="0">
                <a:ea typeface="+mn-lt"/>
                <a:cs typeface="+mn-lt"/>
              </a:rPr>
              <a:t> con </a:t>
            </a:r>
            <a:r>
              <a:rPr lang="en-US" sz="1700" i="1" dirty="0" err="1">
                <a:ea typeface="+mn-lt"/>
                <a:cs typeface="+mn-lt"/>
              </a:rPr>
              <a:t>datos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altimétricos</a:t>
            </a:r>
            <a:r>
              <a:rPr lang="en-US" sz="1700" i="1" dirty="0">
                <a:ea typeface="+mn-lt"/>
                <a:cs typeface="+mn-lt"/>
              </a:rPr>
              <a:t>, </a:t>
            </a:r>
            <a:r>
              <a:rPr lang="en-US" sz="1700" b="1" i="1" dirty="0" err="1">
                <a:ea typeface="+mn-lt"/>
                <a:cs typeface="+mn-lt"/>
              </a:rPr>
              <a:t>entonces</a:t>
            </a:r>
            <a:r>
              <a:rPr lang="en-US" sz="1700" i="1" dirty="0">
                <a:ea typeface="+mn-lt"/>
                <a:cs typeface="+mn-lt"/>
              </a:rPr>
              <a:t> la </a:t>
            </a:r>
            <a:r>
              <a:rPr lang="en-US" sz="1700" i="1" dirty="0" err="1">
                <a:ea typeface="+mn-lt"/>
                <a:cs typeface="+mn-lt"/>
              </a:rPr>
              <a:t>plataforma</a:t>
            </a:r>
            <a:r>
              <a:rPr lang="en-US" sz="1700" i="1" dirty="0">
                <a:ea typeface="+mn-lt"/>
                <a:cs typeface="+mn-lt"/>
              </a:rPr>
              <a:t> le </a:t>
            </a:r>
            <a:r>
              <a:rPr lang="en-US" sz="1700" i="1" dirty="0" err="1">
                <a:ea typeface="+mn-lt"/>
                <a:cs typeface="+mn-lt"/>
              </a:rPr>
              <a:t>solicitará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los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datos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necesarios</a:t>
            </a:r>
            <a:r>
              <a:rPr lang="en-US" sz="1700" i="1" dirty="0">
                <a:ea typeface="+mn-lt"/>
                <a:cs typeface="+mn-lt"/>
              </a:rPr>
              <a:t> para </a:t>
            </a:r>
            <a:r>
              <a:rPr lang="en-US" sz="1700" i="1" dirty="0" err="1">
                <a:ea typeface="+mn-lt"/>
                <a:cs typeface="+mn-lt"/>
              </a:rPr>
              <a:t>poder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hacerlo</a:t>
            </a:r>
            <a:r>
              <a:rPr lang="en-US" sz="1700" i="1" dirty="0">
                <a:ea typeface="+mn-lt"/>
                <a:cs typeface="+mn-lt"/>
              </a:rPr>
              <a:t>, junto con </a:t>
            </a:r>
            <a:r>
              <a:rPr lang="en-US" sz="1700" i="1" dirty="0" err="1">
                <a:ea typeface="+mn-lt"/>
                <a:cs typeface="+mn-lt"/>
              </a:rPr>
              <a:t>instrucciones</a:t>
            </a:r>
            <a:r>
              <a:rPr lang="en-US" sz="1700" i="1" dirty="0">
                <a:ea typeface="+mn-lt"/>
                <a:cs typeface="+mn-lt"/>
              </a:rPr>
              <a:t> para </a:t>
            </a:r>
            <a:r>
              <a:rPr lang="en-US" sz="1700" i="1" dirty="0" err="1">
                <a:ea typeface="+mn-lt"/>
                <a:cs typeface="+mn-lt"/>
              </a:rPr>
              <a:t>subir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el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archivo</a:t>
            </a:r>
            <a:r>
              <a:rPr lang="en-US" sz="1700" i="1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700" b="1" i="1" dirty="0">
                <a:ea typeface="+mn-lt"/>
                <a:cs typeface="+mn-lt"/>
              </a:rPr>
              <a:t>Dado</a:t>
            </a:r>
            <a:r>
              <a:rPr lang="en-US" sz="1700" i="1" dirty="0">
                <a:ea typeface="+mn-lt"/>
                <a:cs typeface="+mn-lt"/>
              </a:rPr>
              <a:t> </a:t>
            </a:r>
            <a:r>
              <a:rPr lang="en-US" sz="1700" i="1" dirty="0" err="1">
                <a:ea typeface="+mn-lt"/>
                <a:cs typeface="+mn-lt"/>
              </a:rPr>
              <a:t>una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peticion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hecha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por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el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usuario</a:t>
            </a:r>
            <a:r>
              <a:rPr lang="en-US" sz="1700" i="1" dirty="0">
                <a:ea typeface="+mn-lt"/>
                <a:cs typeface="+mn-lt"/>
              </a:rPr>
              <a:t>, </a:t>
            </a:r>
            <a:r>
              <a:rPr lang="en-US" sz="1700" b="1" i="1" dirty="0" err="1">
                <a:ea typeface="+mn-lt"/>
                <a:cs typeface="+mn-lt"/>
              </a:rPr>
              <a:t>cuando</a:t>
            </a:r>
            <a:r>
              <a:rPr lang="en-US" sz="1700" i="1" dirty="0">
                <a:ea typeface="+mn-lt"/>
                <a:cs typeface="+mn-lt"/>
              </a:rPr>
              <a:t> </a:t>
            </a:r>
            <a:r>
              <a:rPr lang="en-US" sz="1700" i="1" dirty="0" err="1">
                <a:ea typeface="+mn-lt"/>
                <a:cs typeface="+mn-lt"/>
              </a:rPr>
              <a:t>esta</a:t>
            </a:r>
            <a:r>
              <a:rPr lang="en-US" sz="1700" i="1" dirty="0">
                <a:ea typeface="+mn-lt"/>
                <a:cs typeface="+mn-lt"/>
              </a:rPr>
              <a:t> no se </a:t>
            </a:r>
            <a:r>
              <a:rPr lang="en-US" sz="1700" i="1" dirty="0" err="1">
                <a:ea typeface="+mn-lt"/>
                <a:cs typeface="+mn-lt"/>
              </a:rPr>
              <a:t>encuentre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en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el</a:t>
            </a:r>
            <a:r>
              <a:rPr lang="en-US" sz="1700" i="1" dirty="0">
                <a:ea typeface="+mn-lt"/>
                <a:cs typeface="+mn-lt"/>
              </a:rPr>
              <a:t> </a:t>
            </a:r>
            <a:r>
              <a:rPr lang="en-US" sz="1700" i="1" dirty="0" err="1">
                <a:ea typeface="+mn-lt"/>
                <a:cs typeface="+mn-lt"/>
              </a:rPr>
              <a:t>directorio</a:t>
            </a:r>
            <a:r>
              <a:rPr lang="en-US" sz="1700" i="1" dirty="0">
                <a:ea typeface="+mn-lt"/>
                <a:cs typeface="+mn-lt"/>
              </a:rPr>
              <a:t>, </a:t>
            </a:r>
            <a:r>
              <a:rPr lang="en-US" sz="1700" b="1" i="1" dirty="0" err="1">
                <a:ea typeface="+mn-lt"/>
                <a:cs typeface="+mn-lt"/>
              </a:rPr>
              <a:t>entonces</a:t>
            </a:r>
            <a:r>
              <a:rPr lang="en-US" sz="1700" i="1" dirty="0">
                <a:ea typeface="+mn-lt"/>
                <a:cs typeface="+mn-lt"/>
              </a:rPr>
              <a:t> la </a:t>
            </a:r>
            <a:r>
              <a:rPr lang="en-US" sz="1700" i="1" dirty="0" err="1">
                <a:ea typeface="+mn-lt"/>
                <a:cs typeface="+mn-lt"/>
              </a:rPr>
              <a:t>plataforma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ofrecera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agregar</a:t>
            </a:r>
            <a:r>
              <a:rPr lang="en-US" sz="1700" i="1" dirty="0">
                <a:ea typeface="+mn-lt"/>
                <a:cs typeface="+mn-lt"/>
              </a:rPr>
              <a:t> un </a:t>
            </a:r>
            <a:r>
              <a:rPr lang="en-US" sz="1700" i="1" dirty="0" err="1">
                <a:ea typeface="+mn-lt"/>
                <a:cs typeface="+mn-lt"/>
              </a:rPr>
              <a:t>dato</a:t>
            </a:r>
            <a:r>
              <a:rPr lang="en-US" sz="1700" i="1" dirty="0">
                <a:ea typeface="+mn-lt"/>
                <a:cs typeface="+mn-lt"/>
              </a:rPr>
              <a:t> </a:t>
            </a:r>
            <a:r>
              <a:rPr lang="en-US" sz="1700" i="1" dirty="0" err="1">
                <a:ea typeface="+mn-lt"/>
                <a:cs typeface="+mn-lt"/>
              </a:rPr>
              <a:t>altimetrico</a:t>
            </a:r>
            <a:r>
              <a:rPr lang="en-US" sz="1700" i="1" dirty="0">
                <a:ea typeface="+mn-lt"/>
                <a:cs typeface="+mn-lt"/>
              </a:rPr>
              <a:t>.</a:t>
            </a:r>
            <a:endParaRPr lang="en-US" sz="1700" i="1" dirty="0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489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66E0DB-B7D9-74DA-E180-8C56DE16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sz="2600" err="1"/>
              <a:t>Requisitos</a:t>
            </a:r>
            <a:r>
              <a:rPr lang="en-US" sz="2600"/>
              <a:t> extra-</a:t>
            </a:r>
            <a:r>
              <a:rPr lang="en-US" sz="2600" err="1"/>
              <a:t>funcionales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76B0-80C1-5217-CCC1-CCD73D34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128" y="2527582"/>
            <a:ext cx="5232518" cy="353075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600">
                <a:ea typeface="+mn-lt"/>
                <a:cs typeface="+mn-lt"/>
              </a:rPr>
              <a:t>Que la </a:t>
            </a:r>
            <a:r>
              <a:rPr lang="en-US" sz="1600" err="1">
                <a:ea typeface="+mn-lt"/>
                <a:cs typeface="+mn-lt"/>
              </a:rPr>
              <a:t>eficiencia</a:t>
            </a:r>
            <a:r>
              <a:rPr lang="en-US" sz="1600">
                <a:ea typeface="+mn-lt"/>
                <a:cs typeface="+mn-lt"/>
              </a:rPr>
              <a:t> de la </a:t>
            </a:r>
            <a:r>
              <a:rPr lang="en-US" sz="1600" err="1">
                <a:ea typeface="+mn-lt"/>
                <a:cs typeface="+mn-lt"/>
              </a:rPr>
              <a:t>página</a:t>
            </a:r>
            <a:r>
              <a:rPr lang="en-US" sz="1600">
                <a:ea typeface="+mn-lt"/>
                <a:cs typeface="+mn-lt"/>
              </a:rPr>
              <a:t> sea </a:t>
            </a:r>
            <a:r>
              <a:rPr lang="en-US" sz="1600" err="1">
                <a:ea typeface="+mn-lt"/>
                <a:cs typeface="+mn-lt"/>
              </a:rPr>
              <a:t>alta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cosa</a:t>
            </a:r>
            <a:r>
              <a:rPr lang="en-US" sz="1600">
                <a:ea typeface="+mn-lt"/>
                <a:cs typeface="+mn-lt"/>
              </a:rPr>
              <a:t> de que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usuario</a:t>
            </a:r>
            <a:r>
              <a:rPr lang="en-US" sz="1600">
                <a:ea typeface="+mn-lt"/>
                <a:cs typeface="+mn-lt"/>
              </a:rPr>
              <a:t> no se </a:t>
            </a:r>
            <a:r>
              <a:rPr lang="en-US" sz="1600" err="1">
                <a:ea typeface="+mn-lt"/>
                <a:cs typeface="+mn-lt"/>
              </a:rPr>
              <a:t>encuentre</a:t>
            </a:r>
            <a:r>
              <a:rPr lang="en-US" sz="1600">
                <a:ea typeface="+mn-lt"/>
                <a:cs typeface="+mn-lt"/>
              </a:rPr>
              <a:t> con altos </a:t>
            </a:r>
            <a:r>
              <a:rPr lang="en-US" sz="1600" err="1">
                <a:ea typeface="+mn-lt"/>
                <a:cs typeface="+mn-lt"/>
              </a:rPr>
              <a:t>tiempos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espera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>
                <a:ea typeface="+mn-lt"/>
                <a:cs typeface="+mn-lt"/>
              </a:rPr>
              <a:t>Que la </a:t>
            </a:r>
            <a:r>
              <a:rPr lang="en-US" sz="1600" err="1">
                <a:ea typeface="+mn-lt"/>
                <a:cs typeface="+mn-lt"/>
              </a:rPr>
              <a:t>seguridad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datos</a:t>
            </a:r>
            <a:r>
              <a:rPr lang="en-US" sz="1600">
                <a:ea typeface="+mn-lt"/>
                <a:cs typeface="+mn-lt"/>
              </a:rPr>
              <a:t> no se </a:t>
            </a:r>
            <a:r>
              <a:rPr lang="en-US" sz="1600" err="1">
                <a:ea typeface="+mn-lt"/>
                <a:cs typeface="+mn-lt"/>
              </a:rPr>
              <a:t>vea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comprometida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>
                <a:ea typeface="+mn-lt"/>
                <a:cs typeface="+mn-lt"/>
              </a:rPr>
              <a:t>Que la </a:t>
            </a:r>
            <a:r>
              <a:rPr lang="en-US" sz="1600" err="1">
                <a:ea typeface="+mn-lt"/>
                <a:cs typeface="+mn-lt"/>
              </a:rPr>
              <a:t>página</a:t>
            </a:r>
            <a:r>
              <a:rPr lang="en-US" sz="1600">
                <a:ea typeface="+mn-lt"/>
                <a:cs typeface="+mn-lt"/>
              </a:rPr>
              <a:t> web sea </a:t>
            </a:r>
            <a:r>
              <a:rPr lang="en-US" sz="1600" err="1">
                <a:ea typeface="+mn-lt"/>
                <a:cs typeface="+mn-lt"/>
              </a:rPr>
              <a:t>intuitiva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cosa</a:t>
            </a:r>
            <a:r>
              <a:rPr lang="en-US" sz="1600">
                <a:ea typeface="+mn-lt"/>
                <a:cs typeface="+mn-lt"/>
              </a:rPr>
              <a:t> de que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usuario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promedio</a:t>
            </a:r>
            <a:r>
              <a:rPr lang="en-US" sz="1600">
                <a:ea typeface="+mn-lt"/>
                <a:cs typeface="+mn-lt"/>
              </a:rPr>
              <a:t> sin </a:t>
            </a:r>
            <a:r>
              <a:rPr lang="en-US" sz="1600" err="1">
                <a:ea typeface="+mn-lt"/>
                <a:cs typeface="+mn-lt"/>
              </a:rPr>
              <a:t>entrenamiento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previo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logre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aprender</a:t>
            </a:r>
            <a:r>
              <a:rPr lang="en-US" sz="160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utilizar</a:t>
            </a:r>
            <a:r>
              <a:rPr lang="en-US" sz="1600">
                <a:ea typeface="+mn-lt"/>
                <a:cs typeface="+mn-lt"/>
              </a:rPr>
              <a:t> sus </a:t>
            </a:r>
            <a:r>
              <a:rPr lang="en-US" sz="1600" err="1">
                <a:ea typeface="+mn-lt"/>
                <a:cs typeface="+mn-lt"/>
              </a:rPr>
              <a:t>funciones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básicas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menos</a:t>
            </a:r>
            <a:r>
              <a:rPr lang="en-US" sz="1600">
                <a:ea typeface="+mn-lt"/>
                <a:cs typeface="+mn-lt"/>
              </a:rPr>
              <a:t> de 1 hora.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>
                <a:ea typeface="+mn-lt"/>
                <a:cs typeface="+mn-lt"/>
              </a:rPr>
              <a:t>Hacer </a:t>
            </a:r>
            <a:r>
              <a:rPr lang="en-US" sz="1600" err="1">
                <a:ea typeface="+mn-lt"/>
                <a:cs typeface="+mn-lt"/>
              </a:rPr>
              <a:t>uso</a:t>
            </a:r>
            <a:r>
              <a:rPr lang="en-US" sz="1600">
                <a:ea typeface="+mn-lt"/>
                <a:cs typeface="+mn-lt"/>
              </a:rPr>
              <a:t> de Api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>
                <a:ea typeface="+mn-lt"/>
                <a:cs typeface="+mn-lt"/>
              </a:rPr>
              <a:t>Hacer </a:t>
            </a:r>
            <a:r>
              <a:rPr lang="en-US" sz="1600" err="1">
                <a:ea typeface="+mn-lt"/>
                <a:cs typeface="+mn-lt"/>
              </a:rPr>
              <a:t>uso</a:t>
            </a:r>
            <a:r>
              <a:rPr lang="en-US" sz="1600">
                <a:ea typeface="+mn-lt"/>
                <a:cs typeface="+mn-lt"/>
              </a:rPr>
              <a:t> de Cloud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r>
              <a:rPr lang="en-US" sz="1600">
                <a:ea typeface="+mn-lt"/>
                <a:cs typeface="+mn-lt"/>
              </a:rPr>
              <a:t>Hacer </a:t>
            </a:r>
            <a:r>
              <a:rPr lang="en-US" sz="1600" err="1">
                <a:ea typeface="+mn-lt"/>
                <a:cs typeface="+mn-lt"/>
              </a:rPr>
              <a:t>uso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una</a:t>
            </a:r>
            <a:r>
              <a:rPr lang="en-US" sz="1600">
                <a:ea typeface="+mn-lt"/>
                <a:cs typeface="+mn-lt"/>
              </a:rPr>
              <a:t> base de </a:t>
            </a:r>
            <a:r>
              <a:rPr lang="en-US" sz="1600" err="1">
                <a:ea typeface="+mn-lt"/>
                <a:cs typeface="+mn-lt"/>
              </a:rPr>
              <a:t>datos</a:t>
            </a:r>
            <a:endParaRPr lang="en-US" sz="1600" err="1"/>
          </a:p>
          <a:p>
            <a:pPr marL="359410" indent="-359410">
              <a:lnSpc>
                <a:spcPct val="115000"/>
              </a:lnSpc>
              <a:buClr>
                <a:srgbClr val="BDE169"/>
              </a:buClr>
            </a:pPr>
            <a:endParaRPr lang="en-US" sz="13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28747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941C56DECA9F49AFCEAEEF2BD6190A" ma:contentTypeVersion="14" ma:contentTypeDescription="Crear nuevo documento." ma:contentTypeScope="" ma:versionID="83c4387a897e2f45e8b19b692ae3d636">
  <xsd:schema xmlns:xsd="http://www.w3.org/2001/XMLSchema" xmlns:xs="http://www.w3.org/2001/XMLSchema" xmlns:p="http://schemas.microsoft.com/office/2006/metadata/properties" xmlns:ns3="810025e4-fba6-416e-a9f9-e5496dd31694" xmlns:ns4="f292da8a-2e27-4832-a1ae-e27fc4d0dd12" targetNamespace="http://schemas.microsoft.com/office/2006/metadata/properties" ma:root="true" ma:fieldsID="39ddc8c1b1d280e75d3b129a55b6cc86" ns3:_="" ns4:_="">
    <xsd:import namespace="810025e4-fba6-416e-a9f9-e5496dd31694"/>
    <xsd:import namespace="f292da8a-2e27-4832-a1ae-e27fc4d0dd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025e4-fba6-416e-a9f9-e5496dd31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2da8a-2e27-4832-a1ae-e27fc4d0dd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0025e4-fba6-416e-a9f9-e5496dd31694" xsi:nil="true"/>
  </documentManagement>
</p:properties>
</file>

<file path=customXml/itemProps1.xml><?xml version="1.0" encoding="utf-8"?>
<ds:datastoreItem xmlns:ds="http://schemas.openxmlformats.org/officeDocument/2006/customXml" ds:itemID="{9BE4EAF0-FB4E-46B1-973C-1AE4828593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CCE49-0FA7-4629-9726-457D621D3BF4}">
  <ds:schemaRefs>
    <ds:schemaRef ds:uri="810025e4-fba6-416e-a9f9-e5496dd31694"/>
    <ds:schemaRef ds:uri="f292da8a-2e27-4832-a1ae-e27fc4d0dd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F3BE4C0-3C63-4148-9379-DCF4968DE1D7}">
  <ds:schemaRefs>
    <ds:schemaRef ds:uri="810025e4-fba6-416e-a9f9-e5496dd31694"/>
    <ds:schemaRef ds:uri="f292da8a-2e27-4832-a1ae-e27fc4d0dd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644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Bell MT</vt:lpstr>
      <vt:lpstr>Rockwell Nova Light</vt:lpstr>
      <vt:lpstr>Wingdings</vt:lpstr>
      <vt:lpstr>LeafVTI</vt:lpstr>
      <vt:lpstr>“Einherjer”  </vt:lpstr>
      <vt:lpstr>CONTEXTO:</vt:lpstr>
      <vt:lpstr>altimetría</vt:lpstr>
      <vt:lpstr>Diagrama de contexto</vt:lpstr>
      <vt:lpstr>impulsores</vt:lpstr>
      <vt:lpstr>Historias de usuario</vt:lpstr>
      <vt:lpstr>Historias de usuario</vt:lpstr>
      <vt:lpstr>Historias de usuario</vt:lpstr>
      <vt:lpstr>Requisitos extra-funcionales</vt:lpstr>
      <vt:lpstr>Estado de avance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Eugenio Perez Perez (Alumno)</dc:creator>
  <cp:lastModifiedBy>Rolando Rojas Sanfuentes (Alumno)</cp:lastModifiedBy>
  <cp:revision>3</cp:revision>
  <dcterms:created xsi:type="dcterms:W3CDTF">2023-04-26T21:42:19Z</dcterms:created>
  <dcterms:modified xsi:type="dcterms:W3CDTF">2023-04-28T01:22:57Z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0x0101009F941C56DECA9F49AFCEAEEF2BD6190A</vt:lpwstr>
  </property>
</Properties>
</file>