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5" r:id="rId10"/>
    <p:sldId id="266" r:id="rId11"/>
    <p:sldId id="267" r:id="rId12"/>
    <p:sldId id="264" r:id="rId13"/>
    <p:sldId id="269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EE0EEA-9F86-4D86-836B-66753A5A5490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9FF4C5-7D35-46A5-B621-645C8CA364E6}">
      <dgm:prSet/>
      <dgm:spPr/>
      <dgm:t>
        <a:bodyPr/>
        <a:lstStyle/>
        <a:p>
          <a:r>
            <a:rPr lang="es-ES" b="0" i="0" dirty="0">
              <a:solidFill>
                <a:schemeClr val="bg1"/>
              </a:solidFill>
            </a:rPr>
            <a:t>Exige aplicar competencias de “Gestión de proyectos</a:t>
          </a:r>
          <a:r>
            <a:rPr lang="es-ES" b="0" i="0" dirty="0"/>
            <a:t>”</a:t>
          </a:r>
          <a:endParaRPr lang="en-US" dirty="0"/>
        </a:p>
      </dgm:t>
    </dgm:pt>
    <dgm:pt modelId="{32580CE9-5AFD-46BD-A7D6-A8FA90A9E752}" type="parTrans" cxnId="{C462F6A9-28A6-45F2-ADB3-03FD3B2BF9B1}">
      <dgm:prSet/>
      <dgm:spPr/>
      <dgm:t>
        <a:bodyPr/>
        <a:lstStyle/>
        <a:p>
          <a:endParaRPr lang="en-US"/>
        </a:p>
      </dgm:t>
    </dgm:pt>
    <dgm:pt modelId="{D8AACDD0-247E-40B5-8DBB-DD6ABAA185EA}" type="sibTrans" cxnId="{C462F6A9-28A6-45F2-ADB3-03FD3B2BF9B1}">
      <dgm:prSet/>
      <dgm:spPr/>
      <dgm:t>
        <a:bodyPr/>
        <a:lstStyle/>
        <a:p>
          <a:endParaRPr lang="en-US"/>
        </a:p>
      </dgm:t>
    </dgm:pt>
    <dgm:pt modelId="{4B0A18B9-007F-4D23-998A-FEA7F6FF45B8}">
      <dgm:prSet/>
      <dgm:spPr/>
      <dgm:t>
        <a:bodyPr/>
        <a:lstStyle/>
        <a:p>
          <a:r>
            <a:rPr lang="es-ES" b="0" i="0" dirty="0">
              <a:solidFill>
                <a:schemeClr val="bg1"/>
              </a:solidFill>
            </a:rPr>
            <a:t>Análisis de procesos de negocios</a:t>
          </a:r>
          <a:endParaRPr lang="en-US" dirty="0">
            <a:solidFill>
              <a:schemeClr val="bg1"/>
            </a:solidFill>
          </a:endParaRPr>
        </a:p>
      </dgm:t>
    </dgm:pt>
    <dgm:pt modelId="{372F1657-7D7E-44A3-9319-31A6EF56B831}" type="parTrans" cxnId="{54225944-D7FF-45AD-8359-5B9A64E15A3D}">
      <dgm:prSet/>
      <dgm:spPr/>
      <dgm:t>
        <a:bodyPr/>
        <a:lstStyle/>
        <a:p>
          <a:endParaRPr lang="en-US"/>
        </a:p>
      </dgm:t>
    </dgm:pt>
    <dgm:pt modelId="{A2512BD3-E011-4121-A6A0-1A0D79749044}" type="sibTrans" cxnId="{54225944-D7FF-45AD-8359-5B9A64E15A3D}">
      <dgm:prSet/>
      <dgm:spPr/>
      <dgm:t>
        <a:bodyPr/>
        <a:lstStyle/>
        <a:p>
          <a:endParaRPr lang="en-US"/>
        </a:p>
      </dgm:t>
    </dgm:pt>
    <dgm:pt modelId="{E9D9CBFC-86D1-48E4-935D-BEA8DAADEFD6}">
      <dgm:prSet/>
      <dgm:spPr/>
      <dgm:t>
        <a:bodyPr/>
        <a:lstStyle/>
        <a:p>
          <a:r>
            <a:rPr lang="es-ES" b="0" i="0" dirty="0">
              <a:solidFill>
                <a:schemeClr val="bg1"/>
              </a:solidFill>
            </a:rPr>
            <a:t>Trabajo colaborativo</a:t>
          </a:r>
          <a:endParaRPr lang="en-US" dirty="0">
            <a:solidFill>
              <a:schemeClr val="bg1"/>
            </a:solidFill>
          </a:endParaRPr>
        </a:p>
      </dgm:t>
    </dgm:pt>
    <dgm:pt modelId="{4112B7F4-C058-4F7C-AA87-47C1EC7094A5}" type="parTrans" cxnId="{1949011A-9FF0-4B72-8B11-D3D216C55426}">
      <dgm:prSet/>
      <dgm:spPr/>
      <dgm:t>
        <a:bodyPr/>
        <a:lstStyle/>
        <a:p>
          <a:endParaRPr lang="en-US"/>
        </a:p>
      </dgm:t>
    </dgm:pt>
    <dgm:pt modelId="{D6DEDD43-FA45-4429-81C5-5D784630A60B}" type="sibTrans" cxnId="{1949011A-9FF0-4B72-8B11-D3D216C55426}">
      <dgm:prSet/>
      <dgm:spPr/>
      <dgm:t>
        <a:bodyPr/>
        <a:lstStyle/>
        <a:p>
          <a:endParaRPr lang="en-US"/>
        </a:p>
      </dgm:t>
    </dgm:pt>
    <dgm:pt modelId="{91FAC2F4-AAA8-4373-9CBC-BCB67002811C}">
      <dgm:prSet/>
      <dgm:spPr/>
      <dgm:t>
        <a:bodyPr/>
        <a:lstStyle/>
        <a:p>
          <a:r>
            <a:rPr lang="es-ES" b="0" i="0" dirty="0">
              <a:solidFill>
                <a:schemeClr val="bg1"/>
              </a:solidFill>
            </a:rPr>
            <a:t>Requiere integración de sistemas</a:t>
          </a:r>
          <a:endParaRPr lang="en-US" dirty="0">
            <a:solidFill>
              <a:schemeClr val="bg1"/>
            </a:solidFill>
          </a:endParaRPr>
        </a:p>
      </dgm:t>
    </dgm:pt>
    <dgm:pt modelId="{3C699459-A011-421A-9A31-69A30474E3F7}" type="parTrans" cxnId="{5D408586-2590-4D09-AA15-618EDBABBBDB}">
      <dgm:prSet/>
      <dgm:spPr/>
      <dgm:t>
        <a:bodyPr/>
        <a:lstStyle/>
        <a:p>
          <a:endParaRPr lang="en-US"/>
        </a:p>
      </dgm:t>
    </dgm:pt>
    <dgm:pt modelId="{FAA421C8-2E14-4A64-A07F-97EFCA5ABB0F}" type="sibTrans" cxnId="{5D408586-2590-4D09-AA15-618EDBABBBDB}">
      <dgm:prSet/>
      <dgm:spPr/>
      <dgm:t>
        <a:bodyPr/>
        <a:lstStyle/>
        <a:p>
          <a:endParaRPr lang="en-US"/>
        </a:p>
      </dgm:t>
    </dgm:pt>
    <dgm:pt modelId="{5F1AA7DC-3795-4A07-AF5C-54D9B9F3BF01}" type="pres">
      <dgm:prSet presAssocID="{4BEE0EEA-9F86-4D86-836B-66753A5A5490}" presName="root" presStyleCnt="0">
        <dgm:presLayoutVars>
          <dgm:dir/>
          <dgm:resizeHandles val="exact"/>
        </dgm:presLayoutVars>
      </dgm:prSet>
      <dgm:spPr/>
    </dgm:pt>
    <dgm:pt modelId="{3CFF7B87-2D38-4275-8DE0-6583AF3E104C}" type="pres">
      <dgm:prSet presAssocID="{1F9FF4C5-7D35-46A5-B621-645C8CA364E6}" presName="compNode" presStyleCnt="0"/>
      <dgm:spPr/>
    </dgm:pt>
    <dgm:pt modelId="{2FDA25E3-1922-42F8-A631-7D9E64AC1CE3}" type="pres">
      <dgm:prSet presAssocID="{1F9FF4C5-7D35-46A5-B621-645C8CA364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AB93BC5-C780-41BD-A3D8-68F9A854B1CA}" type="pres">
      <dgm:prSet presAssocID="{1F9FF4C5-7D35-46A5-B621-645C8CA364E6}" presName="spaceRect" presStyleCnt="0"/>
      <dgm:spPr/>
    </dgm:pt>
    <dgm:pt modelId="{6592CC58-5A47-4574-BF98-7BDB373150FC}" type="pres">
      <dgm:prSet presAssocID="{1F9FF4C5-7D35-46A5-B621-645C8CA364E6}" presName="textRect" presStyleLbl="revTx" presStyleIdx="0" presStyleCnt="4">
        <dgm:presLayoutVars>
          <dgm:chMax val="1"/>
          <dgm:chPref val="1"/>
        </dgm:presLayoutVars>
      </dgm:prSet>
      <dgm:spPr/>
    </dgm:pt>
    <dgm:pt modelId="{A864122A-93AF-4D76-B2DE-14EDBB413BB0}" type="pres">
      <dgm:prSet presAssocID="{D8AACDD0-247E-40B5-8DBB-DD6ABAA185EA}" presName="sibTrans" presStyleCnt="0"/>
      <dgm:spPr/>
    </dgm:pt>
    <dgm:pt modelId="{9DA78197-088B-4E90-92FC-8A91E009E14E}" type="pres">
      <dgm:prSet presAssocID="{4B0A18B9-007F-4D23-998A-FEA7F6FF45B8}" presName="compNode" presStyleCnt="0"/>
      <dgm:spPr/>
    </dgm:pt>
    <dgm:pt modelId="{6D2D389E-0E35-4BA3-ABFB-677D123130D4}" type="pres">
      <dgm:prSet presAssocID="{4B0A18B9-007F-4D23-998A-FEA7F6FF45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50EAD9D-AFBA-47A9-B38B-175831751208}" type="pres">
      <dgm:prSet presAssocID="{4B0A18B9-007F-4D23-998A-FEA7F6FF45B8}" presName="spaceRect" presStyleCnt="0"/>
      <dgm:spPr/>
    </dgm:pt>
    <dgm:pt modelId="{C604FF64-61E2-4E69-ABA2-6DD57D0D384A}" type="pres">
      <dgm:prSet presAssocID="{4B0A18B9-007F-4D23-998A-FEA7F6FF45B8}" presName="textRect" presStyleLbl="revTx" presStyleIdx="1" presStyleCnt="4">
        <dgm:presLayoutVars>
          <dgm:chMax val="1"/>
          <dgm:chPref val="1"/>
        </dgm:presLayoutVars>
      </dgm:prSet>
      <dgm:spPr/>
    </dgm:pt>
    <dgm:pt modelId="{E6756490-88FD-4F3B-ADA0-B18335744ADB}" type="pres">
      <dgm:prSet presAssocID="{A2512BD3-E011-4121-A6A0-1A0D79749044}" presName="sibTrans" presStyleCnt="0"/>
      <dgm:spPr/>
    </dgm:pt>
    <dgm:pt modelId="{38325FDC-0050-4590-9F8C-A68FFD7746E9}" type="pres">
      <dgm:prSet presAssocID="{E9D9CBFC-86D1-48E4-935D-BEA8DAADEFD6}" presName="compNode" presStyleCnt="0"/>
      <dgm:spPr/>
    </dgm:pt>
    <dgm:pt modelId="{04D4347C-DCF8-4B30-AC8A-1BB0E7818601}" type="pres">
      <dgm:prSet presAssocID="{E9D9CBFC-86D1-48E4-935D-BEA8DAADEF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36FBB010-47F3-4ECB-9A90-EADA40BE3FD1}" type="pres">
      <dgm:prSet presAssocID="{E9D9CBFC-86D1-48E4-935D-BEA8DAADEFD6}" presName="spaceRect" presStyleCnt="0"/>
      <dgm:spPr/>
    </dgm:pt>
    <dgm:pt modelId="{038A6807-5503-4F4E-A75D-529174EAF62C}" type="pres">
      <dgm:prSet presAssocID="{E9D9CBFC-86D1-48E4-935D-BEA8DAADEFD6}" presName="textRect" presStyleLbl="revTx" presStyleIdx="2" presStyleCnt="4">
        <dgm:presLayoutVars>
          <dgm:chMax val="1"/>
          <dgm:chPref val="1"/>
        </dgm:presLayoutVars>
      </dgm:prSet>
      <dgm:spPr/>
    </dgm:pt>
    <dgm:pt modelId="{5AE33993-2717-4968-91BB-90657A3ACB36}" type="pres">
      <dgm:prSet presAssocID="{D6DEDD43-FA45-4429-81C5-5D784630A60B}" presName="sibTrans" presStyleCnt="0"/>
      <dgm:spPr/>
    </dgm:pt>
    <dgm:pt modelId="{496F88D9-4F1E-4AA6-AF82-1AA012C1547D}" type="pres">
      <dgm:prSet presAssocID="{91FAC2F4-AAA8-4373-9CBC-BCB67002811C}" presName="compNode" presStyleCnt="0"/>
      <dgm:spPr/>
    </dgm:pt>
    <dgm:pt modelId="{216E2114-388A-45A3-B9CF-A7DA014A0EFD}" type="pres">
      <dgm:prSet presAssocID="{91FAC2F4-AAA8-4373-9CBC-BCB6700281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B7E96A0E-EF89-4E8E-A224-00636EB9AD3F}" type="pres">
      <dgm:prSet presAssocID="{91FAC2F4-AAA8-4373-9CBC-BCB67002811C}" presName="spaceRect" presStyleCnt="0"/>
      <dgm:spPr/>
    </dgm:pt>
    <dgm:pt modelId="{EC571661-0560-46B3-AE71-AE7424515996}" type="pres">
      <dgm:prSet presAssocID="{91FAC2F4-AAA8-4373-9CBC-BCB6700281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949011A-9FF0-4B72-8B11-D3D216C55426}" srcId="{4BEE0EEA-9F86-4D86-836B-66753A5A5490}" destId="{E9D9CBFC-86D1-48E4-935D-BEA8DAADEFD6}" srcOrd="2" destOrd="0" parTransId="{4112B7F4-C058-4F7C-AA87-47C1EC7094A5}" sibTransId="{D6DEDD43-FA45-4429-81C5-5D784630A60B}"/>
    <dgm:cxn modelId="{D41C951E-FD38-40F7-A1BD-E2ABABCD4253}" type="presOf" srcId="{E9D9CBFC-86D1-48E4-935D-BEA8DAADEFD6}" destId="{038A6807-5503-4F4E-A75D-529174EAF62C}" srcOrd="0" destOrd="0" presId="urn:microsoft.com/office/officeart/2018/2/layout/IconLabelList"/>
    <dgm:cxn modelId="{54225944-D7FF-45AD-8359-5B9A64E15A3D}" srcId="{4BEE0EEA-9F86-4D86-836B-66753A5A5490}" destId="{4B0A18B9-007F-4D23-998A-FEA7F6FF45B8}" srcOrd="1" destOrd="0" parTransId="{372F1657-7D7E-44A3-9319-31A6EF56B831}" sibTransId="{A2512BD3-E011-4121-A6A0-1A0D79749044}"/>
    <dgm:cxn modelId="{A9DFEC7A-9B4D-457D-B715-6273F8C525A7}" type="presOf" srcId="{4BEE0EEA-9F86-4D86-836B-66753A5A5490}" destId="{5F1AA7DC-3795-4A07-AF5C-54D9B9F3BF01}" srcOrd="0" destOrd="0" presId="urn:microsoft.com/office/officeart/2018/2/layout/IconLabelList"/>
    <dgm:cxn modelId="{5D408586-2590-4D09-AA15-618EDBABBBDB}" srcId="{4BEE0EEA-9F86-4D86-836B-66753A5A5490}" destId="{91FAC2F4-AAA8-4373-9CBC-BCB67002811C}" srcOrd="3" destOrd="0" parTransId="{3C699459-A011-421A-9A31-69A30474E3F7}" sibTransId="{FAA421C8-2E14-4A64-A07F-97EFCA5ABB0F}"/>
    <dgm:cxn modelId="{0B426DA2-6462-474F-A7B2-CB6AA64A440B}" type="presOf" srcId="{91FAC2F4-AAA8-4373-9CBC-BCB67002811C}" destId="{EC571661-0560-46B3-AE71-AE7424515996}" srcOrd="0" destOrd="0" presId="urn:microsoft.com/office/officeart/2018/2/layout/IconLabelList"/>
    <dgm:cxn modelId="{C462F6A9-28A6-45F2-ADB3-03FD3B2BF9B1}" srcId="{4BEE0EEA-9F86-4D86-836B-66753A5A5490}" destId="{1F9FF4C5-7D35-46A5-B621-645C8CA364E6}" srcOrd="0" destOrd="0" parTransId="{32580CE9-5AFD-46BD-A7D6-A8FA90A9E752}" sibTransId="{D8AACDD0-247E-40B5-8DBB-DD6ABAA185EA}"/>
    <dgm:cxn modelId="{06BDA9B4-A471-4A10-A70A-D824C9391B57}" type="presOf" srcId="{4B0A18B9-007F-4D23-998A-FEA7F6FF45B8}" destId="{C604FF64-61E2-4E69-ABA2-6DD57D0D384A}" srcOrd="0" destOrd="0" presId="urn:microsoft.com/office/officeart/2018/2/layout/IconLabelList"/>
    <dgm:cxn modelId="{272AD9E0-2750-4C89-A0BE-8D4131E970D1}" type="presOf" srcId="{1F9FF4C5-7D35-46A5-B621-645C8CA364E6}" destId="{6592CC58-5A47-4574-BF98-7BDB373150FC}" srcOrd="0" destOrd="0" presId="urn:microsoft.com/office/officeart/2018/2/layout/IconLabelList"/>
    <dgm:cxn modelId="{A6F6B9D4-A799-40E7-8380-D0BBDCC00EE9}" type="presParOf" srcId="{5F1AA7DC-3795-4A07-AF5C-54D9B9F3BF01}" destId="{3CFF7B87-2D38-4275-8DE0-6583AF3E104C}" srcOrd="0" destOrd="0" presId="urn:microsoft.com/office/officeart/2018/2/layout/IconLabelList"/>
    <dgm:cxn modelId="{AA2264DE-66D2-4E65-A05B-E92B8F2B496F}" type="presParOf" srcId="{3CFF7B87-2D38-4275-8DE0-6583AF3E104C}" destId="{2FDA25E3-1922-42F8-A631-7D9E64AC1CE3}" srcOrd="0" destOrd="0" presId="urn:microsoft.com/office/officeart/2018/2/layout/IconLabelList"/>
    <dgm:cxn modelId="{E3D51DA0-395A-48FC-A752-CFD95D8476C6}" type="presParOf" srcId="{3CFF7B87-2D38-4275-8DE0-6583AF3E104C}" destId="{BAB93BC5-C780-41BD-A3D8-68F9A854B1CA}" srcOrd="1" destOrd="0" presId="urn:microsoft.com/office/officeart/2018/2/layout/IconLabelList"/>
    <dgm:cxn modelId="{9BE98033-9739-4836-ACE4-D04838776D40}" type="presParOf" srcId="{3CFF7B87-2D38-4275-8DE0-6583AF3E104C}" destId="{6592CC58-5A47-4574-BF98-7BDB373150FC}" srcOrd="2" destOrd="0" presId="urn:microsoft.com/office/officeart/2018/2/layout/IconLabelList"/>
    <dgm:cxn modelId="{5946250A-DFE4-44FB-A92B-EBF518FA2493}" type="presParOf" srcId="{5F1AA7DC-3795-4A07-AF5C-54D9B9F3BF01}" destId="{A864122A-93AF-4D76-B2DE-14EDBB413BB0}" srcOrd="1" destOrd="0" presId="urn:microsoft.com/office/officeart/2018/2/layout/IconLabelList"/>
    <dgm:cxn modelId="{996EC7B5-73D2-4BC4-BA51-2251F54C7B06}" type="presParOf" srcId="{5F1AA7DC-3795-4A07-AF5C-54D9B9F3BF01}" destId="{9DA78197-088B-4E90-92FC-8A91E009E14E}" srcOrd="2" destOrd="0" presId="urn:microsoft.com/office/officeart/2018/2/layout/IconLabelList"/>
    <dgm:cxn modelId="{3345C6D4-18E4-4151-B540-C3ED43CE18AC}" type="presParOf" srcId="{9DA78197-088B-4E90-92FC-8A91E009E14E}" destId="{6D2D389E-0E35-4BA3-ABFB-677D123130D4}" srcOrd="0" destOrd="0" presId="urn:microsoft.com/office/officeart/2018/2/layout/IconLabelList"/>
    <dgm:cxn modelId="{44EF531E-3DDF-4118-B0FE-5FF45C7F6C0D}" type="presParOf" srcId="{9DA78197-088B-4E90-92FC-8A91E009E14E}" destId="{850EAD9D-AFBA-47A9-B38B-175831751208}" srcOrd="1" destOrd="0" presId="urn:microsoft.com/office/officeart/2018/2/layout/IconLabelList"/>
    <dgm:cxn modelId="{43F0335C-DE92-41A3-B0B5-8FB0D68593D6}" type="presParOf" srcId="{9DA78197-088B-4E90-92FC-8A91E009E14E}" destId="{C604FF64-61E2-4E69-ABA2-6DD57D0D384A}" srcOrd="2" destOrd="0" presId="urn:microsoft.com/office/officeart/2018/2/layout/IconLabelList"/>
    <dgm:cxn modelId="{3A3A35F3-62FA-4F9F-97A3-D5F4DB7548F3}" type="presParOf" srcId="{5F1AA7DC-3795-4A07-AF5C-54D9B9F3BF01}" destId="{E6756490-88FD-4F3B-ADA0-B18335744ADB}" srcOrd="3" destOrd="0" presId="urn:microsoft.com/office/officeart/2018/2/layout/IconLabelList"/>
    <dgm:cxn modelId="{362C4E60-36B4-48BD-97FA-2B0F3922CBB2}" type="presParOf" srcId="{5F1AA7DC-3795-4A07-AF5C-54D9B9F3BF01}" destId="{38325FDC-0050-4590-9F8C-A68FFD7746E9}" srcOrd="4" destOrd="0" presId="urn:microsoft.com/office/officeart/2018/2/layout/IconLabelList"/>
    <dgm:cxn modelId="{8E2881B7-3D4C-4F4E-83C8-BF6EFD8D79E3}" type="presParOf" srcId="{38325FDC-0050-4590-9F8C-A68FFD7746E9}" destId="{04D4347C-DCF8-4B30-AC8A-1BB0E7818601}" srcOrd="0" destOrd="0" presId="urn:microsoft.com/office/officeart/2018/2/layout/IconLabelList"/>
    <dgm:cxn modelId="{9DB5D198-22E1-48B2-8259-8803F6AF0D9B}" type="presParOf" srcId="{38325FDC-0050-4590-9F8C-A68FFD7746E9}" destId="{36FBB010-47F3-4ECB-9A90-EADA40BE3FD1}" srcOrd="1" destOrd="0" presId="urn:microsoft.com/office/officeart/2018/2/layout/IconLabelList"/>
    <dgm:cxn modelId="{C5DA65C3-44FA-4CD2-8FB2-C15B8FDFC336}" type="presParOf" srcId="{38325FDC-0050-4590-9F8C-A68FFD7746E9}" destId="{038A6807-5503-4F4E-A75D-529174EAF62C}" srcOrd="2" destOrd="0" presId="urn:microsoft.com/office/officeart/2018/2/layout/IconLabelList"/>
    <dgm:cxn modelId="{8AEB6CD4-35E1-410F-8C56-C212B8EB9C72}" type="presParOf" srcId="{5F1AA7DC-3795-4A07-AF5C-54D9B9F3BF01}" destId="{5AE33993-2717-4968-91BB-90657A3ACB36}" srcOrd="5" destOrd="0" presId="urn:microsoft.com/office/officeart/2018/2/layout/IconLabelList"/>
    <dgm:cxn modelId="{D2A59D76-1CEF-4286-8F7A-E329A781E76C}" type="presParOf" srcId="{5F1AA7DC-3795-4A07-AF5C-54D9B9F3BF01}" destId="{496F88D9-4F1E-4AA6-AF82-1AA012C1547D}" srcOrd="6" destOrd="0" presId="urn:microsoft.com/office/officeart/2018/2/layout/IconLabelList"/>
    <dgm:cxn modelId="{2AB113C9-52A3-40D8-8E0F-F1508541D011}" type="presParOf" srcId="{496F88D9-4F1E-4AA6-AF82-1AA012C1547D}" destId="{216E2114-388A-45A3-B9CF-A7DA014A0EFD}" srcOrd="0" destOrd="0" presId="urn:microsoft.com/office/officeart/2018/2/layout/IconLabelList"/>
    <dgm:cxn modelId="{62827437-459D-4E7A-AF45-4D8F31F75E74}" type="presParOf" srcId="{496F88D9-4F1E-4AA6-AF82-1AA012C1547D}" destId="{B7E96A0E-EF89-4E8E-A224-00636EB9AD3F}" srcOrd="1" destOrd="0" presId="urn:microsoft.com/office/officeart/2018/2/layout/IconLabelList"/>
    <dgm:cxn modelId="{2C7C0CF9-7115-479E-863E-4967C9BEDB10}" type="presParOf" srcId="{496F88D9-4F1E-4AA6-AF82-1AA012C1547D}" destId="{EC571661-0560-46B3-AE71-AE74245159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F8956-2BB0-4C42-9E2D-5E7FE16A0CA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D2FFB9F-9376-4FB7-A1D9-908EFD5940C3}">
      <dgm:prSet/>
      <dgm:spPr/>
      <dgm:t>
        <a:bodyPr/>
        <a:lstStyle/>
        <a:p>
          <a:r>
            <a:rPr lang="es-ES" b="0" i="0"/>
            <a:t>El proyecto conecta con nuestro interés en común de incorporarnos en el mundo de la gestión y creación de proyectos informáticos, como también nos permite colocar en práctica habilidades como el liderazgo, análisis tanto de datos como del negocio, programacion basica y avanzada y el trabajo en equipo.</a:t>
          </a:r>
          <a:endParaRPr lang="en-US"/>
        </a:p>
      </dgm:t>
    </dgm:pt>
    <dgm:pt modelId="{E09A194A-93D4-48B0-80D6-8D07B652C3BB}" type="parTrans" cxnId="{5DD298E8-AA5F-44D5-86F9-A6708824C187}">
      <dgm:prSet/>
      <dgm:spPr/>
      <dgm:t>
        <a:bodyPr/>
        <a:lstStyle/>
        <a:p>
          <a:endParaRPr lang="en-US"/>
        </a:p>
      </dgm:t>
    </dgm:pt>
    <dgm:pt modelId="{2A9ADE30-DEF3-4B67-91D1-8DF305F73C23}" type="sibTrans" cxnId="{5DD298E8-AA5F-44D5-86F9-A6708824C187}">
      <dgm:prSet/>
      <dgm:spPr/>
      <dgm:t>
        <a:bodyPr/>
        <a:lstStyle/>
        <a:p>
          <a:endParaRPr lang="en-US"/>
        </a:p>
      </dgm:t>
    </dgm:pt>
    <dgm:pt modelId="{3D291790-5293-4EA2-B934-25A3F0B5F54D}">
      <dgm:prSet/>
      <dgm:spPr/>
      <dgm:t>
        <a:bodyPr/>
        <a:lstStyle/>
        <a:p>
          <a:r>
            <a:rPr lang="es-ES" b="0" i="0"/>
            <a:t>Posibilidad de aprender de primera mano más sobre la integración de sistemas</a:t>
          </a:r>
          <a:endParaRPr lang="en-US"/>
        </a:p>
      </dgm:t>
    </dgm:pt>
    <dgm:pt modelId="{CEEC2766-FCFB-45C3-96AE-BEF334418A4D}" type="parTrans" cxnId="{61901F24-C023-4431-884B-7C9C41EF7A8C}">
      <dgm:prSet/>
      <dgm:spPr/>
      <dgm:t>
        <a:bodyPr/>
        <a:lstStyle/>
        <a:p>
          <a:endParaRPr lang="en-US"/>
        </a:p>
      </dgm:t>
    </dgm:pt>
    <dgm:pt modelId="{B215AB0B-76EE-4BDC-91E8-4E355E53B2AC}" type="sibTrans" cxnId="{61901F24-C023-4431-884B-7C9C41EF7A8C}">
      <dgm:prSet/>
      <dgm:spPr/>
      <dgm:t>
        <a:bodyPr/>
        <a:lstStyle/>
        <a:p>
          <a:endParaRPr lang="en-US"/>
        </a:p>
      </dgm:t>
    </dgm:pt>
    <dgm:pt modelId="{09F4AF7B-8C19-4111-AB98-E650F1FA41A3}" type="pres">
      <dgm:prSet presAssocID="{B1FF8956-2BB0-4C42-9E2D-5E7FE16A0CA9}" presName="root" presStyleCnt="0">
        <dgm:presLayoutVars>
          <dgm:dir/>
          <dgm:resizeHandles val="exact"/>
        </dgm:presLayoutVars>
      </dgm:prSet>
      <dgm:spPr/>
    </dgm:pt>
    <dgm:pt modelId="{B19875F0-1BEE-4140-ABAC-C55D6BE855FD}" type="pres">
      <dgm:prSet presAssocID="{AD2FFB9F-9376-4FB7-A1D9-908EFD5940C3}" presName="compNode" presStyleCnt="0"/>
      <dgm:spPr/>
    </dgm:pt>
    <dgm:pt modelId="{CEB5661B-4347-4D27-A867-7DD149587864}" type="pres">
      <dgm:prSet presAssocID="{AD2FFB9F-9376-4FB7-A1D9-908EFD5940C3}" presName="bgRect" presStyleLbl="bgShp" presStyleIdx="0" presStyleCnt="2"/>
      <dgm:spPr/>
    </dgm:pt>
    <dgm:pt modelId="{B4C7A63A-BD5E-4809-9E47-3FE232EBCF83}" type="pres">
      <dgm:prSet presAssocID="{AD2FFB9F-9376-4FB7-A1D9-908EFD5940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exiones"/>
        </a:ext>
      </dgm:extLst>
    </dgm:pt>
    <dgm:pt modelId="{4EC6DD1A-BFA4-43EB-8AD8-3A1C7191CF89}" type="pres">
      <dgm:prSet presAssocID="{AD2FFB9F-9376-4FB7-A1D9-908EFD5940C3}" presName="spaceRect" presStyleCnt="0"/>
      <dgm:spPr/>
    </dgm:pt>
    <dgm:pt modelId="{62ED320D-4BD0-46F6-B14D-AFA0751CBFA7}" type="pres">
      <dgm:prSet presAssocID="{AD2FFB9F-9376-4FB7-A1D9-908EFD5940C3}" presName="parTx" presStyleLbl="revTx" presStyleIdx="0" presStyleCnt="2">
        <dgm:presLayoutVars>
          <dgm:chMax val="0"/>
          <dgm:chPref val="0"/>
        </dgm:presLayoutVars>
      </dgm:prSet>
      <dgm:spPr/>
    </dgm:pt>
    <dgm:pt modelId="{D37E4F9B-A1AE-4418-811D-10C0278F3821}" type="pres">
      <dgm:prSet presAssocID="{2A9ADE30-DEF3-4B67-91D1-8DF305F73C23}" presName="sibTrans" presStyleCnt="0"/>
      <dgm:spPr/>
    </dgm:pt>
    <dgm:pt modelId="{0CF74BAB-1002-48F8-91C4-35748D45EF6D}" type="pres">
      <dgm:prSet presAssocID="{3D291790-5293-4EA2-B934-25A3F0B5F54D}" presName="compNode" presStyleCnt="0"/>
      <dgm:spPr/>
    </dgm:pt>
    <dgm:pt modelId="{91454F40-2D3B-4960-8307-C95E1C824634}" type="pres">
      <dgm:prSet presAssocID="{3D291790-5293-4EA2-B934-25A3F0B5F54D}" presName="bgRect" presStyleLbl="bgShp" presStyleIdx="1" presStyleCnt="2"/>
      <dgm:spPr/>
    </dgm:pt>
    <dgm:pt modelId="{B10D65EB-0416-4892-AD64-2754236413FB}" type="pres">
      <dgm:prSet presAssocID="{3D291790-5293-4EA2-B934-25A3F0B5F5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181B1F4E-901C-4C10-A3B1-64DB617BCA62}" type="pres">
      <dgm:prSet presAssocID="{3D291790-5293-4EA2-B934-25A3F0B5F54D}" presName="spaceRect" presStyleCnt="0"/>
      <dgm:spPr/>
    </dgm:pt>
    <dgm:pt modelId="{EAB29C7E-BE97-4E47-8812-E7879603ADED}" type="pres">
      <dgm:prSet presAssocID="{3D291790-5293-4EA2-B934-25A3F0B5F5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DD26A18-7FBB-4999-A656-D5A05B6C9073}" type="presOf" srcId="{B1FF8956-2BB0-4C42-9E2D-5E7FE16A0CA9}" destId="{09F4AF7B-8C19-4111-AB98-E650F1FA41A3}" srcOrd="0" destOrd="0" presId="urn:microsoft.com/office/officeart/2018/2/layout/IconVerticalSolidList"/>
    <dgm:cxn modelId="{61901F24-C023-4431-884B-7C9C41EF7A8C}" srcId="{B1FF8956-2BB0-4C42-9E2D-5E7FE16A0CA9}" destId="{3D291790-5293-4EA2-B934-25A3F0B5F54D}" srcOrd="1" destOrd="0" parTransId="{CEEC2766-FCFB-45C3-96AE-BEF334418A4D}" sibTransId="{B215AB0B-76EE-4BDC-91E8-4E355E53B2AC}"/>
    <dgm:cxn modelId="{811F1950-A2DE-4D1E-83C1-AC0A6400B7F1}" type="presOf" srcId="{AD2FFB9F-9376-4FB7-A1D9-908EFD5940C3}" destId="{62ED320D-4BD0-46F6-B14D-AFA0751CBFA7}" srcOrd="0" destOrd="0" presId="urn:microsoft.com/office/officeart/2018/2/layout/IconVerticalSolidList"/>
    <dgm:cxn modelId="{D3DB9479-6815-403F-9832-C4BF0B5D33BA}" type="presOf" srcId="{3D291790-5293-4EA2-B934-25A3F0B5F54D}" destId="{EAB29C7E-BE97-4E47-8812-E7879603ADED}" srcOrd="0" destOrd="0" presId="urn:microsoft.com/office/officeart/2018/2/layout/IconVerticalSolidList"/>
    <dgm:cxn modelId="{5DD298E8-AA5F-44D5-86F9-A6708824C187}" srcId="{B1FF8956-2BB0-4C42-9E2D-5E7FE16A0CA9}" destId="{AD2FFB9F-9376-4FB7-A1D9-908EFD5940C3}" srcOrd="0" destOrd="0" parTransId="{E09A194A-93D4-48B0-80D6-8D07B652C3BB}" sibTransId="{2A9ADE30-DEF3-4B67-91D1-8DF305F73C23}"/>
    <dgm:cxn modelId="{DF34C03B-AA1A-4129-8065-96BF812E8D1E}" type="presParOf" srcId="{09F4AF7B-8C19-4111-AB98-E650F1FA41A3}" destId="{B19875F0-1BEE-4140-ABAC-C55D6BE855FD}" srcOrd="0" destOrd="0" presId="urn:microsoft.com/office/officeart/2018/2/layout/IconVerticalSolidList"/>
    <dgm:cxn modelId="{10457040-CA1E-405D-B894-DEB2A6C7E656}" type="presParOf" srcId="{B19875F0-1BEE-4140-ABAC-C55D6BE855FD}" destId="{CEB5661B-4347-4D27-A867-7DD149587864}" srcOrd="0" destOrd="0" presId="urn:microsoft.com/office/officeart/2018/2/layout/IconVerticalSolidList"/>
    <dgm:cxn modelId="{D8D1C141-065E-4C06-B8E8-7596DDFACFA8}" type="presParOf" srcId="{B19875F0-1BEE-4140-ABAC-C55D6BE855FD}" destId="{B4C7A63A-BD5E-4809-9E47-3FE232EBCF83}" srcOrd="1" destOrd="0" presId="urn:microsoft.com/office/officeart/2018/2/layout/IconVerticalSolidList"/>
    <dgm:cxn modelId="{1C62AB97-F085-4D39-B7A0-6FD3B43EF1AE}" type="presParOf" srcId="{B19875F0-1BEE-4140-ABAC-C55D6BE855FD}" destId="{4EC6DD1A-BFA4-43EB-8AD8-3A1C7191CF89}" srcOrd="2" destOrd="0" presId="urn:microsoft.com/office/officeart/2018/2/layout/IconVerticalSolidList"/>
    <dgm:cxn modelId="{38429641-B620-486A-8458-0C1342D01495}" type="presParOf" srcId="{B19875F0-1BEE-4140-ABAC-C55D6BE855FD}" destId="{62ED320D-4BD0-46F6-B14D-AFA0751CBFA7}" srcOrd="3" destOrd="0" presId="urn:microsoft.com/office/officeart/2018/2/layout/IconVerticalSolidList"/>
    <dgm:cxn modelId="{A1444744-DAB0-43B7-8281-BE9F34DA66A5}" type="presParOf" srcId="{09F4AF7B-8C19-4111-AB98-E650F1FA41A3}" destId="{D37E4F9B-A1AE-4418-811D-10C0278F3821}" srcOrd="1" destOrd="0" presId="urn:microsoft.com/office/officeart/2018/2/layout/IconVerticalSolidList"/>
    <dgm:cxn modelId="{6111C779-5CEA-444B-AFB4-66B04394E7B8}" type="presParOf" srcId="{09F4AF7B-8C19-4111-AB98-E650F1FA41A3}" destId="{0CF74BAB-1002-48F8-91C4-35748D45EF6D}" srcOrd="2" destOrd="0" presId="urn:microsoft.com/office/officeart/2018/2/layout/IconVerticalSolidList"/>
    <dgm:cxn modelId="{48BDC809-3691-4AFB-8991-50183832D2C8}" type="presParOf" srcId="{0CF74BAB-1002-48F8-91C4-35748D45EF6D}" destId="{91454F40-2D3B-4960-8307-C95E1C824634}" srcOrd="0" destOrd="0" presId="urn:microsoft.com/office/officeart/2018/2/layout/IconVerticalSolidList"/>
    <dgm:cxn modelId="{324E9352-FD6D-4F45-9A42-D5B9F4F1AFB9}" type="presParOf" srcId="{0CF74BAB-1002-48F8-91C4-35748D45EF6D}" destId="{B10D65EB-0416-4892-AD64-2754236413FB}" srcOrd="1" destOrd="0" presId="urn:microsoft.com/office/officeart/2018/2/layout/IconVerticalSolidList"/>
    <dgm:cxn modelId="{CA7B58EF-7974-4B42-89D7-BBF57826EEB9}" type="presParOf" srcId="{0CF74BAB-1002-48F8-91C4-35748D45EF6D}" destId="{181B1F4E-901C-4C10-A3B1-64DB617BCA62}" srcOrd="2" destOrd="0" presId="urn:microsoft.com/office/officeart/2018/2/layout/IconVerticalSolidList"/>
    <dgm:cxn modelId="{EAE66DA2-6877-40B0-B056-EFE656D4EF89}" type="presParOf" srcId="{0CF74BAB-1002-48F8-91C4-35748D45EF6D}" destId="{EAB29C7E-BE97-4E47-8812-E7879603AD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7B3156-5A98-4CC1-9AB0-841AF51D20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4C160EF-141D-4982-BC29-D91531D05A02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E14EB198-997D-44D9-B356-7BAA4134EC94}" type="parTrans" cxnId="{EFC6ED9F-B946-42C2-91B0-502A76FB1B69}">
      <dgm:prSet/>
      <dgm:spPr/>
      <dgm:t>
        <a:bodyPr/>
        <a:lstStyle/>
        <a:p>
          <a:endParaRPr lang="en-US"/>
        </a:p>
      </dgm:t>
    </dgm:pt>
    <dgm:pt modelId="{B66EC5FC-E9FB-41DA-AB54-7BF6BF1C959E}" type="sibTrans" cxnId="{EFC6ED9F-B946-42C2-91B0-502A76FB1B69}">
      <dgm:prSet/>
      <dgm:spPr/>
      <dgm:t>
        <a:bodyPr/>
        <a:lstStyle/>
        <a:p>
          <a:endParaRPr lang="en-US"/>
        </a:p>
      </dgm:t>
    </dgm:pt>
    <dgm:pt modelId="{6697C90E-79E0-47B2-A074-46018BE4A08B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E2558F8-70FC-4EA4-88CA-145C1D836C00}" type="parTrans" cxnId="{A3E61695-4DE4-4878-95A0-EA67913E0D7D}">
      <dgm:prSet/>
      <dgm:spPr/>
      <dgm:t>
        <a:bodyPr/>
        <a:lstStyle/>
        <a:p>
          <a:endParaRPr lang="en-US"/>
        </a:p>
      </dgm:t>
    </dgm:pt>
    <dgm:pt modelId="{A457D5E8-FD98-41B9-B94F-B009F4C4903C}" type="sibTrans" cxnId="{A3E61695-4DE4-4878-95A0-EA67913E0D7D}">
      <dgm:prSet/>
      <dgm:spPr/>
      <dgm:t>
        <a:bodyPr/>
        <a:lstStyle/>
        <a:p>
          <a:endParaRPr lang="en-US"/>
        </a:p>
      </dgm:t>
    </dgm:pt>
    <dgm:pt modelId="{163C4F41-4C85-460B-8D74-4C47246DD415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4271267-2673-4FC1-B2DA-A8284734EC02}" type="sibTrans" cxnId="{86D0B728-6E13-435B-B249-0C3E1939971C}">
      <dgm:prSet/>
      <dgm:spPr/>
      <dgm:t>
        <a:bodyPr/>
        <a:lstStyle/>
        <a:p>
          <a:endParaRPr lang="en-US"/>
        </a:p>
      </dgm:t>
    </dgm:pt>
    <dgm:pt modelId="{79EB2457-1BFC-4DB2-ADF2-B807920A2757}" type="parTrans" cxnId="{86D0B728-6E13-435B-B249-0C3E1939971C}">
      <dgm:prSet/>
      <dgm:spPr/>
      <dgm:t>
        <a:bodyPr/>
        <a:lstStyle/>
        <a:p>
          <a:endParaRPr lang="en-US"/>
        </a:p>
      </dgm:t>
    </dgm:pt>
    <dgm:pt modelId="{45AC8D40-30F8-4B05-A865-E2581F85F171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629F7F2-286D-4D59-A8FB-E6026411BB9F}" type="sibTrans" cxnId="{DE0B255F-2508-4686-A2E2-FEFA9226C662}">
      <dgm:prSet/>
      <dgm:spPr/>
      <dgm:t>
        <a:bodyPr/>
        <a:lstStyle/>
        <a:p>
          <a:endParaRPr lang="en-US"/>
        </a:p>
      </dgm:t>
    </dgm:pt>
    <dgm:pt modelId="{5555F80F-7958-4857-9C18-F4F6B5A42FA7}" type="parTrans" cxnId="{DE0B255F-2508-4686-A2E2-FEFA9226C662}">
      <dgm:prSet/>
      <dgm:spPr/>
      <dgm:t>
        <a:bodyPr/>
        <a:lstStyle/>
        <a:p>
          <a:endParaRPr lang="en-US"/>
        </a:p>
      </dgm:t>
    </dgm:pt>
    <dgm:pt modelId="{1710CDB5-704E-4CEB-9D09-658EE0A14421}" type="pres">
      <dgm:prSet presAssocID="{B47B3156-5A98-4CC1-9AB0-841AF51D200E}" presName="root" presStyleCnt="0">
        <dgm:presLayoutVars>
          <dgm:dir/>
          <dgm:resizeHandles val="exact"/>
        </dgm:presLayoutVars>
      </dgm:prSet>
      <dgm:spPr/>
    </dgm:pt>
    <dgm:pt modelId="{59E78A0A-DA07-41DC-A549-A78BAB97AC8D}" type="pres">
      <dgm:prSet presAssocID="{04C160EF-141D-4982-BC29-D91531D05A02}" presName="compNode" presStyleCnt="0"/>
      <dgm:spPr/>
    </dgm:pt>
    <dgm:pt modelId="{C8444F3E-18AD-46DB-A6EB-E6166744CD0E}" type="pres">
      <dgm:prSet presAssocID="{04C160EF-141D-4982-BC29-D91531D05A02}" presName="bgRect" presStyleLbl="bgShp" presStyleIdx="0" presStyleCnt="3" custLinFactNeighborX="17455" custLinFactNeighborY="2365"/>
      <dgm:spPr/>
    </dgm:pt>
    <dgm:pt modelId="{04102090-7960-42ED-B64E-4F288585FBEB}" type="pres">
      <dgm:prSet presAssocID="{04C160EF-141D-4982-BC29-D91531D05A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F8771AE7-9A7A-4403-A7E2-7B6FB916CCBC}" type="pres">
      <dgm:prSet presAssocID="{04C160EF-141D-4982-BC29-D91531D05A02}" presName="spaceRect" presStyleCnt="0"/>
      <dgm:spPr/>
    </dgm:pt>
    <dgm:pt modelId="{87530364-B8D0-4C92-9864-BD70EF571E41}" type="pres">
      <dgm:prSet presAssocID="{04C160EF-141D-4982-BC29-D91531D05A02}" presName="parTx" presStyleLbl="revTx" presStyleIdx="0" presStyleCnt="4">
        <dgm:presLayoutVars>
          <dgm:chMax val="0"/>
          <dgm:chPref val="0"/>
        </dgm:presLayoutVars>
      </dgm:prSet>
      <dgm:spPr/>
    </dgm:pt>
    <dgm:pt modelId="{E8876789-3487-44FF-A641-AEFDDFE82A3E}" type="pres">
      <dgm:prSet presAssocID="{B66EC5FC-E9FB-41DA-AB54-7BF6BF1C959E}" presName="sibTrans" presStyleCnt="0"/>
      <dgm:spPr/>
    </dgm:pt>
    <dgm:pt modelId="{07520180-A2CA-406D-8448-62F6C16B7C69}" type="pres">
      <dgm:prSet presAssocID="{163C4F41-4C85-460B-8D74-4C47246DD415}" presName="compNode" presStyleCnt="0"/>
      <dgm:spPr/>
    </dgm:pt>
    <dgm:pt modelId="{F96E59A4-011E-4950-B485-531BAE0016A1}" type="pres">
      <dgm:prSet presAssocID="{163C4F41-4C85-460B-8D74-4C47246DD415}" presName="bgRect" presStyleLbl="bgShp" presStyleIdx="1" presStyleCnt="3"/>
      <dgm:spPr/>
    </dgm:pt>
    <dgm:pt modelId="{C0363A6E-825A-4640-A64F-424F1ADD69F2}" type="pres">
      <dgm:prSet presAssocID="{163C4F41-4C85-460B-8D74-4C47246DD4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6CC491E8-DA7E-4DAF-82BE-32E7764ADD47}" type="pres">
      <dgm:prSet presAssocID="{163C4F41-4C85-460B-8D74-4C47246DD415}" presName="spaceRect" presStyleCnt="0"/>
      <dgm:spPr/>
    </dgm:pt>
    <dgm:pt modelId="{A116CE08-E1CD-4E3B-B7EE-F252CE9491BE}" type="pres">
      <dgm:prSet presAssocID="{163C4F41-4C85-460B-8D74-4C47246DD415}" presName="parTx" presStyleLbl="revTx" presStyleIdx="1" presStyleCnt="4" custLinFactY="-100000" custLinFactNeighborX="22955" custLinFactNeighborY="-167130">
        <dgm:presLayoutVars>
          <dgm:chMax val="0"/>
          <dgm:chPref val="0"/>
        </dgm:presLayoutVars>
      </dgm:prSet>
      <dgm:spPr/>
    </dgm:pt>
    <dgm:pt modelId="{206383D1-F876-477B-9FB1-003B6CE7BB55}" type="pres">
      <dgm:prSet presAssocID="{B4271267-2673-4FC1-B2DA-A8284734EC02}" presName="sibTrans" presStyleCnt="0"/>
      <dgm:spPr/>
    </dgm:pt>
    <dgm:pt modelId="{40C83FD2-4156-4D8C-9C72-BF8A1B17E501}" type="pres">
      <dgm:prSet presAssocID="{45AC8D40-30F8-4B05-A865-E2581F85F171}" presName="compNode" presStyleCnt="0"/>
      <dgm:spPr/>
    </dgm:pt>
    <dgm:pt modelId="{DDDF7583-9E7F-48E2-95C2-B7A7E7F2C89D}" type="pres">
      <dgm:prSet presAssocID="{45AC8D40-30F8-4B05-A865-E2581F85F171}" presName="bgRect" presStyleLbl="bgShp" presStyleIdx="2" presStyleCnt="3"/>
      <dgm:spPr/>
    </dgm:pt>
    <dgm:pt modelId="{8247761E-7EE7-4495-9BDE-0463803B0D34}" type="pres">
      <dgm:prSet presAssocID="{45AC8D40-30F8-4B05-A865-E2581F85F1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B60B5029-416E-41A2-9C0D-BFD6D99C0736}" type="pres">
      <dgm:prSet presAssocID="{45AC8D40-30F8-4B05-A865-E2581F85F171}" presName="spaceRect" presStyleCnt="0"/>
      <dgm:spPr/>
    </dgm:pt>
    <dgm:pt modelId="{F193DE5B-6B21-4397-9AB2-CBAE81FEBD98}" type="pres">
      <dgm:prSet presAssocID="{45AC8D40-30F8-4B05-A865-E2581F85F171}" presName="parTx" presStyleLbl="revTx" presStyleIdx="2" presStyleCnt="4">
        <dgm:presLayoutVars>
          <dgm:chMax val="0"/>
          <dgm:chPref val="0"/>
        </dgm:presLayoutVars>
      </dgm:prSet>
      <dgm:spPr/>
    </dgm:pt>
    <dgm:pt modelId="{B1A5B950-C562-40FB-8590-EC00D4356BBD}" type="pres">
      <dgm:prSet presAssocID="{45AC8D40-30F8-4B05-A865-E2581F85F171}" presName="desTx" presStyleLbl="revTx" presStyleIdx="3" presStyleCnt="4">
        <dgm:presLayoutVars/>
      </dgm:prSet>
      <dgm:spPr/>
    </dgm:pt>
  </dgm:ptLst>
  <dgm:cxnLst>
    <dgm:cxn modelId="{64E2D007-D2C1-47A2-B9E4-A30C625CEBCB}" type="presOf" srcId="{04C160EF-141D-4982-BC29-D91531D05A02}" destId="{87530364-B8D0-4C92-9864-BD70EF571E41}" srcOrd="0" destOrd="0" presId="urn:microsoft.com/office/officeart/2018/2/layout/IconVerticalSolidList"/>
    <dgm:cxn modelId="{86D0B728-6E13-435B-B249-0C3E1939971C}" srcId="{B47B3156-5A98-4CC1-9AB0-841AF51D200E}" destId="{163C4F41-4C85-460B-8D74-4C47246DD415}" srcOrd="1" destOrd="0" parTransId="{79EB2457-1BFC-4DB2-ADF2-B807920A2757}" sibTransId="{B4271267-2673-4FC1-B2DA-A8284734EC02}"/>
    <dgm:cxn modelId="{4C1C513F-4D0E-4039-93BE-7FBFFC7939A5}" type="presOf" srcId="{6697C90E-79E0-47B2-A074-46018BE4A08B}" destId="{B1A5B950-C562-40FB-8590-EC00D4356BBD}" srcOrd="0" destOrd="0" presId="urn:microsoft.com/office/officeart/2018/2/layout/IconVerticalSolidList"/>
    <dgm:cxn modelId="{DE0B255F-2508-4686-A2E2-FEFA9226C662}" srcId="{B47B3156-5A98-4CC1-9AB0-841AF51D200E}" destId="{45AC8D40-30F8-4B05-A865-E2581F85F171}" srcOrd="2" destOrd="0" parTransId="{5555F80F-7958-4857-9C18-F4F6B5A42FA7}" sibTransId="{0629F7F2-286D-4D59-A8FB-E6026411BB9F}"/>
    <dgm:cxn modelId="{A3E61695-4DE4-4878-95A0-EA67913E0D7D}" srcId="{45AC8D40-30F8-4B05-A865-E2581F85F171}" destId="{6697C90E-79E0-47B2-A074-46018BE4A08B}" srcOrd="0" destOrd="0" parTransId="{BE2558F8-70FC-4EA4-88CA-145C1D836C00}" sibTransId="{A457D5E8-FD98-41B9-B94F-B009F4C4903C}"/>
    <dgm:cxn modelId="{84D7D897-AA9A-454C-B921-8CCAE0DF17B9}" type="presOf" srcId="{45AC8D40-30F8-4B05-A865-E2581F85F171}" destId="{F193DE5B-6B21-4397-9AB2-CBAE81FEBD98}" srcOrd="0" destOrd="0" presId="urn:microsoft.com/office/officeart/2018/2/layout/IconVerticalSolidList"/>
    <dgm:cxn modelId="{EFC6ED9F-B946-42C2-91B0-502A76FB1B69}" srcId="{B47B3156-5A98-4CC1-9AB0-841AF51D200E}" destId="{04C160EF-141D-4982-BC29-D91531D05A02}" srcOrd="0" destOrd="0" parTransId="{E14EB198-997D-44D9-B356-7BAA4134EC94}" sibTransId="{B66EC5FC-E9FB-41DA-AB54-7BF6BF1C959E}"/>
    <dgm:cxn modelId="{EEA8D0B0-3FF1-47F2-A14B-CA394C10E8CE}" type="presOf" srcId="{B47B3156-5A98-4CC1-9AB0-841AF51D200E}" destId="{1710CDB5-704E-4CEB-9D09-658EE0A14421}" srcOrd="0" destOrd="0" presId="urn:microsoft.com/office/officeart/2018/2/layout/IconVerticalSolidList"/>
    <dgm:cxn modelId="{8C4821D2-1E4C-4F0E-9595-448572201E44}" type="presOf" srcId="{163C4F41-4C85-460B-8D74-4C47246DD415}" destId="{A116CE08-E1CD-4E3B-B7EE-F252CE9491BE}" srcOrd="0" destOrd="0" presId="urn:microsoft.com/office/officeart/2018/2/layout/IconVerticalSolidList"/>
    <dgm:cxn modelId="{786DD04E-7FCB-4BC4-8DB0-965ED1C5572A}" type="presParOf" srcId="{1710CDB5-704E-4CEB-9D09-658EE0A14421}" destId="{59E78A0A-DA07-41DC-A549-A78BAB97AC8D}" srcOrd="0" destOrd="0" presId="urn:microsoft.com/office/officeart/2018/2/layout/IconVerticalSolidList"/>
    <dgm:cxn modelId="{CCBEEE0E-4736-4647-82B7-311EDEADE502}" type="presParOf" srcId="{59E78A0A-DA07-41DC-A549-A78BAB97AC8D}" destId="{C8444F3E-18AD-46DB-A6EB-E6166744CD0E}" srcOrd="0" destOrd="0" presId="urn:microsoft.com/office/officeart/2018/2/layout/IconVerticalSolidList"/>
    <dgm:cxn modelId="{906188A8-3330-4A73-BBD3-7E5D4E8C80EF}" type="presParOf" srcId="{59E78A0A-DA07-41DC-A549-A78BAB97AC8D}" destId="{04102090-7960-42ED-B64E-4F288585FBEB}" srcOrd="1" destOrd="0" presId="urn:microsoft.com/office/officeart/2018/2/layout/IconVerticalSolidList"/>
    <dgm:cxn modelId="{19D79BEC-ADBA-4D78-A797-EA0ED897FA77}" type="presParOf" srcId="{59E78A0A-DA07-41DC-A549-A78BAB97AC8D}" destId="{F8771AE7-9A7A-4403-A7E2-7B6FB916CCBC}" srcOrd="2" destOrd="0" presId="urn:microsoft.com/office/officeart/2018/2/layout/IconVerticalSolidList"/>
    <dgm:cxn modelId="{141F22E0-F128-4994-8DB7-9A8BD036A538}" type="presParOf" srcId="{59E78A0A-DA07-41DC-A549-A78BAB97AC8D}" destId="{87530364-B8D0-4C92-9864-BD70EF571E41}" srcOrd="3" destOrd="0" presId="urn:microsoft.com/office/officeart/2018/2/layout/IconVerticalSolidList"/>
    <dgm:cxn modelId="{4668885B-4317-4289-A872-7ADDA14D0714}" type="presParOf" srcId="{1710CDB5-704E-4CEB-9D09-658EE0A14421}" destId="{E8876789-3487-44FF-A641-AEFDDFE82A3E}" srcOrd="1" destOrd="0" presId="urn:microsoft.com/office/officeart/2018/2/layout/IconVerticalSolidList"/>
    <dgm:cxn modelId="{DC54BC09-13CF-4A91-91B5-1130CAF6C5C9}" type="presParOf" srcId="{1710CDB5-704E-4CEB-9D09-658EE0A14421}" destId="{07520180-A2CA-406D-8448-62F6C16B7C69}" srcOrd="2" destOrd="0" presId="urn:microsoft.com/office/officeart/2018/2/layout/IconVerticalSolidList"/>
    <dgm:cxn modelId="{CC74D034-E3E5-40D1-B5E2-6202F8DBE35A}" type="presParOf" srcId="{07520180-A2CA-406D-8448-62F6C16B7C69}" destId="{F96E59A4-011E-4950-B485-531BAE0016A1}" srcOrd="0" destOrd="0" presId="urn:microsoft.com/office/officeart/2018/2/layout/IconVerticalSolidList"/>
    <dgm:cxn modelId="{12F490C1-1C1F-40B5-9A5C-77BD6FDA7F20}" type="presParOf" srcId="{07520180-A2CA-406D-8448-62F6C16B7C69}" destId="{C0363A6E-825A-4640-A64F-424F1ADD69F2}" srcOrd="1" destOrd="0" presId="urn:microsoft.com/office/officeart/2018/2/layout/IconVerticalSolidList"/>
    <dgm:cxn modelId="{4DFEC55B-BA54-4590-A859-2862D1539898}" type="presParOf" srcId="{07520180-A2CA-406D-8448-62F6C16B7C69}" destId="{6CC491E8-DA7E-4DAF-82BE-32E7764ADD47}" srcOrd="2" destOrd="0" presId="urn:microsoft.com/office/officeart/2018/2/layout/IconVerticalSolidList"/>
    <dgm:cxn modelId="{648A5277-9867-4A48-9EEB-6C8E8A733CE4}" type="presParOf" srcId="{07520180-A2CA-406D-8448-62F6C16B7C69}" destId="{A116CE08-E1CD-4E3B-B7EE-F252CE9491BE}" srcOrd="3" destOrd="0" presId="urn:microsoft.com/office/officeart/2018/2/layout/IconVerticalSolidList"/>
    <dgm:cxn modelId="{52BD1536-C05D-44F6-9706-56934DE646E0}" type="presParOf" srcId="{1710CDB5-704E-4CEB-9D09-658EE0A14421}" destId="{206383D1-F876-477B-9FB1-003B6CE7BB55}" srcOrd="3" destOrd="0" presId="urn:microsoft.com/office/officeart/2018/2/layout/IconVerticalSolidList"/>
    <dgm:cxn modelId="{B35B7295-D5F2-4ADE-BCD0-371E9790F4EB}" type="presParOf" srcId="{1710CDB5-704E-4CEB-9D09-658EE0A14421}" destId="{40C83FD2-4156-4D8C-9C72-BF8A1B17E501}" srcOrd="4" destOrd="0" presId="urn:microsoft.com/office/officeart/2018/2/layout/IconVerticalSolidList"/>
    <dgm:cxn modelId="{8A4D831C-58C9-4D55-B883-27E36A3E1FB1}" type="presParOf" srcId="{40C83FD2-4156-4D8C-9C72-BF8A1B17E501}" destId="{DDDF7583-9E7F-48E2-95C2-B7A7E7F2C89D}" srcOrd="0" destOrd="0" presId="urn:microsoft.com/office/officeart/2018/2/layout/IconVerticalSolidList"/>
    <dgm:cxn modelId="{84B2FCC2-E20F-44C8-BC14-D467F9C1FB40}" type="presParOf" srcId="{40C83FD2-4156-4D8C-9C72-BF8A1B17E501}" destId="{8247761E-7EE7-4495-9BDE-0463803B0D34}" srcOrd="1" destOrd="0" presId="urn:microsoft.com/office/officeart/2018/2/layout/IconVerticalSolidList"/>
    <dgm:cxn modelId="{018B0870-4FD0-40D5-84C8-5A94056BECEA}" type="presParOf" srcId="{40C83FD2-4156-4D8C-9C72-BF8A1B17E501}" destId="{B60B5029-416E-41A2-9C0D-BFD6D99C0736}" srcOrd="2" destOrd="0" presId="urn:microsoft.com/office/officeart/2018/2/layout/IconVerticalSolidList"/>
    <dgm:cxn modelId="{1FEEECF6-F966-4FC2-AF54-67EF4E2CE399}" type="presParOf" srcId="{40C83FD2-4156-4D8C-9C72-BF8A1B17E501}" destId="{F193DE5B-6B21-4397-9AB2-CBAE81FEBD98}" srcOrd="3" destOrd="0" presId="urn:microsoft.com/office/officeart/2018/2/layout/IconVerticalSolidList"/>
    <dgm:cxn modelId="{B9006FEE-166F-43CD-B358-046C34053F6A}" type="presParOf" srcId="{40C83FD2-4156-4D8C-9C72-BF8A1B17E501}" destId="{B1A5B950-C562-40FB-8590-EC00D4356BB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A8A620-FF7E-43EC-90FA-450B9438CD8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35FEC4-910C-44AA-94A9-EF7EE0E3AFAB}">
      <dgm:prSet/>
      <dgm:spPr/>
      <dgm:t>
        <a:bodyPr/>
        <a:lstStyle/>
        <a:p>
          <a:r>
            <a:rPr lang="es-ES" b="0" i="0" dirty="0"/>
            <a:t>Objetivo general:</a:t>
          </a:r>
          <a:endParaRPr lang="en-US" dirty="0"/>
        </a:p>
      </dgm:t>
    </dgm:pt>
    <dgm:pt modelId="{3D615DB7-3182-47A3-94EC-1A9C6C1EA347}" type="parTrans" cxnId="{1859CE4D-D118-4C48-AD48-288DCB88515F}">
      <dgm:prSet/>
      <dgm:spPr/>
      <dgm:t>
        <a:bodyPr/>
        <a:lstStyle/>
        <a:p>
          <a:endParaRPr lang="en-US"/>
        </a:p>
      </dgm:t>
    </dgm:pt>
    <dgm:pt modelId="{F609DAC0-A7CA-4099-BD20-2E569FDC9D98}" type="sibTrans" cxnId="{1859CE4D-D118-4C48-AD48-288DCB88515F}">
      <dgm:prSet/>
      <dgm:spPr/>
      <dgm:t>
        <a:bodyPr/>
        <a:lstStyle/>
        <a:p>
          <a:endParaRPr lang="en-US"/>
        </a:p>
      </dgm:t>
    </dgm:pt>
    <dgm:pt modelId="{CCC651A1-3497-4736-A864-96D36CA0E6AE}">
      <dgm:prSet/>
      <dgm:spPr/>
      <dgm:t>
        <a:bodyPr/>
        <a:lstStyle/>
        <a:p>
          <a:r>
            <a:rPr lang="es-MX" b="0" i="0"/>
            <a:t>Generar un sistema web de medición y gestión de temperatura en tiempo real, conectado a diversas cámaras de frío, que permita no solo el monitoreo constante, sino también la administración eficiente de los equipos mediante funciones complementarias como generación de informes, planillas y herramientas de apoyo</a:t>
          </a:r>
          <a:endParaRPr lang="en-US"/>
        </a:p>
      </dgm:t>
    </dgm:pt>
    <dgm:pt modelId="{60ADF181-7512-4C58-9237-B357D90F63D1}" type="parTrans" cxnId="{581C4767-EBD2-4232-97E3-368E2A69EB75}">
      <dgm:prSet/>
      <dgm:spPr/>
      <dgm:t>
        <a:bodyPr/>
        <a:lstStyle/>
        <a:p>
          <a:endParaRPr lang="en-US"/>
        </a:p>
      </dgm:t>
    </dgm:pt>
    <dgm:pt modelId="{1529658E-3108-44C5-82C1-DB76BB613C16}" type="sibTrans" cxnId="{581C4767-EBD2-4232-97E3-368E2A69EB75}">
      <dgm:prSet/>
      <dgm:spPr/>
      <dgm:t>
        <a:bodyPr/>
        <a:lstStyle/>
        <a:p>
          <a:endParaRPr lang="en-US"/>
        </a:p>
      </dgm:t>
    </dgm:pt>
    <dgm:pt modelId="{C52BE638-B950-4B66-9116-862756C0B84F}">
      <dgm:prSet/>
      <dgm:spPr/>
      <dgm:t>
        <a:bodyPr/>
        <a:lstStyle/>
        <a:p>
          <a:r>
            <a:rPr lang="es-ES" b="0" i="0"/>
            <a:t>Objetivos específicos:</a:t>
          </a:r>
          <a:endParaRPr lang="en-US"/>
        </a:p>
      </dgm:t>
    </dgm:pt>
    <dgm:pt modelId="{8EB89274-8AA3-44A2-84A1-4195D1BA167C}" type="parTrans" cxnId="{DE114116-3917-4F7D-A5E8-B58651582D86}">
      <dgm:prSet/>
      <dgm:spPr/>
      <dgm:t>
        <a:bodyPr/>
        <a:lstStyle/>
        <a:p>
          <a:endParaRPr lang="en-US"/>
        </a:p>
      </dgm:t>
    </dgm:pt>
    <dgm:pt modelId="{33A42F11-B9CF-4AC8-A16B-56BBA8DBB31B}" type="sibTrans" cxnId="{DE114116-3917-4F7D-A5E8-B58651582D86}">
      <dgm:prSet/>
      <dgm:spPr/>
      <dgm:t>
        <a:bodyPr/>
        <a:lstStyle/>
        <a:p>
          <a:endParaRPr lang="en-US"/>
        </a:p>
      </dgm:t>
    </dgm:pt>
    <dgm:pt modelId="{F4DCF6C6-0B5A-48E5-9EDE-F83E9C6D8D68}">
      <dgm:prSet/>
      <dgm:spPr/>
      <dgm:t>
        <a:bodyPr/>
        <a:lstStyle/>
        <a:p>
          <a:r>
            <a:rPr lang="es-ES" b="0" i="0"/>
            <a:t>Monitoreo de temperatura</a:t>
          </a:r>
          <a:endParaRPr lang="en-US"/>
        </a:p>
      </dgm:t>
    </dgm:pt>
    <dgm:pt modelId="{41FCA45D-5A27-4A6D-A96D-2A5686726DA4}" type="parTrans" cxnId="{A0AAE938-72E8-47D6-B0BC-8F1708BD640D}">
      <dgm:prSet/>
      <dgm:spPr/>
      <dgm:t>
        <a:bodyPr/>
        <a:lstStyle/>
        <a:p>
          <a:endParaRPr lang="en-US"/>
        </a:p>
      </dgm:t>
    </dgm:pt>
    <dgm:pt modelId="{FC027E62-9939-4987-9D26-6B745760AC47}" type="sibTrans" cxnId="{A0AAE938-72E8-47D6-B0BC-8F1708BD640D}">
      <dgm:prSet/>
      <dgm:spPr/>
      <dgm:t>
        <a:bodyPr/>
        <a:lstStyle/>
        <a:p>
          <a:endParaRPr lang="en-US"/>
        </a:p>
      </dgm:t>
    </dgm:pt>
    <dgm:pt modelId="{CF5FBD0A-DD6B-4173-A5CA-518CD61F632E}">
      <dgm:prSet/>
      <dgm:spPr/>
      <dgm:t>
        <a:bodyPr/>
        <a:lstStyle/>
        <a:p>
          <a:r>
            <a:rPr lang="es-ES" b="0" i="0"/>
            <a:t>Configuración de rangos óptimos por producto</a:t>
          </a:r>
          <a:endParaRPr lang="en-US"/>
        </a:p>
      </dgm:t>
    </dgm:pt>
    <dgm:pt modelId="{183E06BF-C336-4148-A8FB-87DE26D09318}" type="parTrans" cxnId="{B64DE6D0-F30E-498A-98CA-3E0D4B44DD3C}">
      <dgm:prSet/>
      <dgm:spPr/>
      <dgm:t>
        <a:bodyPr/>
        <a:lstStyle/>
        <a:p>
          <a:endParaRPr lang="en-US"/>
        </a:p>
      </dgm:t>
    </dgm:pt>
    <dgm:pt modelId="{C14ED333-F08E-4DCC-A210-1CCA39554669}" type="sibTrans" cxnId="{B64DE6D0-F30E-498A-98CA-3E0D4B44DD3C}">
      <dgm:prSet/>
      <dgm:spPr/>
      <dgm:t>
        <a:bodyPr/>
        <a:lstStyle/>
        <a:p>
          <a:endParaRPr lang="en-US"/>
        </a:p>
      </dgm:t>
    </dgm:pt>
    <dgm:pt modelId="{117F176B-4BED-4468-B9AB-93F82941D826}">
      <dgm:prSet/>
      <dgm:spPr/>
      <dgm:t>
        <a:bodyPr/>
        <a:lstStyle/>
        <a:p>
          <a:r>
            <a:rPr lang="es-ES" b="0" i="0"/>
            <a:t>Alertas y notificaciones automáticas</a:t>
          </a:r>
          <a:endParaRPr lang="en-US"/>
        </a:p>
      </dgm:t>
    </dgm:pt>
    <dgm:pt modelId="{D60031E2-CE2D-4117-8509-DB824C273DCB}" type="parTrans" cxnId="{38C36B83-7931-4449-B73B-BE44379FF296}">
      <dgm:prSet/>
      <dgm:spPr/>
      <dgm:t>
        <a:bodyPr/>
        <a:lstStyle/>
        <a:p>
          <a:endParaRPr lang="en-US"/>
        </a:p>
      </dgm:t>
    </dgm:pt>
    <dgm:pt modelId="{7CFB49EE-46C6-4213-A61F-E9DF19C244CD}" type="sibTrans" cxnId="{38C36B83-7931-4449-B73B-BE44379FF296}">
      <dgm:prSet/>
      <dgm:spPr/>
      <dgm:t>
        <a:bodyPr/>
        <a:lstStyle/>
        <a:p>
          <a:endParaRPr lang="en-US"/>
        </a:p>
      </dgm:t>
    </dgm:pt>
    <dgm:pt modelId="{E03FF46C-187E-413F-8219-B4BABB718167}">
      <dgm:prSet/>
      <dgm:spPr/>
      <dgm:t>
        <a:bodyPr/>
        <a:lstStyle/>
        <a:p>
          <a:r>
            <a:rPr lang="es-ES" b="0" i="0"/>
            <a:t>Registros de alertas y de temperaturas peak</a:t>
          </a:r>
          <a:endParaRPr lang="en-US"/>
        </a:p>
      </dgm:t>
    </dgm:pt>
    <dgm:pt modelId="{A9FBC72B-BB99-464A-B38F-8DA64719FA54}" type="parTrans" cxnId="{84726819-1C11-42E4-882D-998F3A51836C}">
      <dgm:prSet/>
      <dgm:spPr/>
      <dgm:t>
        <a:bodyPr/>
        <a:lstStyle/>
        <a:p>
          <a:endParaRPr lang="en-US"/>
        </a:p>
      </dgm:t>
    </dgm:pt>
    <dgm:pt modelId="{98E8EAA8-907F-4A48-8AEA-6249982ED57B}" type="sibTrans" cxnId="{84726819-1C11-42E4-882D-998F3A51836C}">
      <dgm:prSet/>
      <dgm:spPr/>
      <dgm:t>
        <a:bodyPr/>
        <a:lstStyle/>
        <a:p>
          <a:endParaRPr lang="en-US"/>
        </a:p>
      </dgm:t>
    </dgm:pt>
    <dgm:pt modelId="{6C3DB054-CF7B-4664-BF74-9AD87850CA38}">
      <dgm:prSet/>
      <dgm:spPr/>
      <dgm:t>
        <a:bodyPr/>
        <a:lstStyle/>
        <a:p>
          <a:r>
            <a:rPr lang="es-ES" b="0" i="0"/>
            <a:t>Generación de reportes y exportación de datos</a:t>
          </a:r>
          <a:endParaRPr lang="en-US"/>
        </a:p>
      </dgm:t>
    </dgm:pt>
    <dgm:pt modelId="{4860A58F-F2CA-4629-B3FF-49857CD94FFF}" type="parTrans" cxnId="{2DE712AD-3755-4C94-A59F-EDD8E02E0CE5}">
      <dgm:prSet/>
      <dgm:spPr/>
      <dgm:t>
        <a:bodyPr/>
        <a:lstStyle/>
        <a:p>
          <a:endParaRPr lang="en-US"/>
        </a:p>
      </dgm:t>
    </dgm:pt>
    <dgm:pt modelId="{8BB9E538-9211-4DD9-AC96-2BFAFBDB3E28}" type="sibTrans" cxnId="{2DE712AD-3755-4C94-A59F-EDD8E02E0CE5}">
      <dgm:prSet/>
      <dgm:spPr/>
      <dgm:t>
        <a:bodyPr/>
        <a:lstStyle/>
        <a:p>
          <a:endParaRPr lang="en-US"/>
        </a:p>
      </dgm:t>
    </dgm:pt>
    <dgm:pt modelId="{5D73D24B-890E-4B1F-A48C-D88A46740C51}">
      <dgm:prSet/>
      <dgm:spPr/>
      <dgm:t>
        <a:bodyPr/>
        <a:lstStyle/>
        <a:p>
          <a:r>
            <a:rPr lang="es-ES" b="0" i="0"/>
            <a:t>Gestión de usuarios y roles</a:t>
          </a:r>
          <a:endParaRPr lang="en-US"/>
        </a:p>
      </dgm:t>
    </dgm:pt>
    <dgm:pt modelId="{F7875E82-B6FA-413E-A37A-331BE3ACC932}" type="parTrans" cxnId="{EE1B24A1-FEBE-4C9F-AA12-C691AF52917E}">
      <dgm:prSet/>
      <dgm:spPr/>
      <dgm:t>
        <a:bodyPr/>
        <a:lstStyle/>
        <a:p>
          <a:endParaRPr lang="en-US"/>
        </a:p>
      </dgm:t>
    </dgm:pt>
    <dgm:pt modelId="{2842D1DA-FF3C-4913-8C33-3D6875CC5D27}" type="sibTrans" cxnId="{EE1B24A1-FEBE-4C9F-AA12-C691AF52917E}">
      <dgm:prSet/>
      <dgm:spPr/>
      <dgm:t>
        <a:bodyPr/>
        <a:lstStyle/>
        <a:p>
          <a:endParaRPr lang="en-US"/>
        </a:p>
      </dgm:t>
    </dgm:pt>
    <dgm:pt modelId="{2660EF8F-83FA-42E2-A717-240A22B98C06}">
      <dgm:prSet/>
      <dgm:spPr/>
      <dgm:t>
        <a:bodyPr/>
        <a:lstStyle/>
        <a:p>
          <a:r>
            <a:rPr lang="es-ES" b="0" i="0"/>
            <a:t>Integración con sensores LoT</a:t>
          </a:r>
          <a:endParaRPr lang="en-US"/>
        </a:p>
      </dgm:t>
    </dgm:pt>
    <dgm:pt modelId="{51ADDBC5-DA0E-4876-8E26-F825B073C1E5}" type="parTrans" cxnId="{5176B1C3-ABDC-414F-A685-939130570E8F}">
      <dgm:prSet/>
      <dgm:spPr/>
      <dgm:t>
        <a:bodyPr/>
        <a:lstStyle/>
        <a:p>
          <a:endParaRPr lang="en-US"/>
        </a:p>
      </dgm:t>
    </dgm:pt>
    <dgm:pt modelId="{B4FE5D43-1C65-446C-866C-A527FAF66D82}" type="sibTrans" cxnId="{5176B1C3-ABDC-414F-A685-939130570E8F}">
      <dgm:prSet/>
      <dgm:spPr/>
      <dgm:t>
        <a:bodyPr/>
        <a:lstStyle/>
        <a:p>
          <a:endParaRPr lang="en-US"/>
        </a:p>
      </dgm:t>
    </dgm:pt>
    <dgm:pt modelId="{14BC1E22-1D1F-4F06-BF44-8E78F1F07151}" type="pres">
      <dgm:prSet presAssocID="{5FA8A620-FF7E-43EC-90FA-450B9438CD8A}" presName="Name0" presStyleCnt="0">
        <dgm:presLayoutVars>
          <dgm:dir/>
          <dgm:animLvl val="lvl"/>
          <dgm:resizeHandles val="exact"/>
        </dgm:presLayoutVars>
      </dgm:prSet>
      <dgm:spPr/>
    </dgm:pt>
    <dgm:pt modelId="{AA875D73-61F2-4472-B113-DAC0554ED3DB}" type="pres">
      <dgm:prSet presAssocID="{2935FEC4-910C-44AA-94A9-EF7EE0E3AFAB}" presName="composite" presStyleCnt="0"/>
      <dgm:spPr/>
    </dgm:pt>
    <dgm:pt modelId="{7016B4C4-7DDF-47E9-BE78-2868AFC51B60}" type="pres">
      <dgm:prSet presAssocID="{2935FEC4-910C-44AA-94A9-EF7EE0E3AFA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5281EDD-97D7-4BEC-9E83-8113C7D89980}" type="pres">
      <dgm:prSet presAssocID="{2935FEC4-910C-44AA-94A9-EF7EE0E3AFAB}" presName="desTx" presStyleLbl="alignAccFollowNode1" presStyleIdx="0" presStyleCnt="2">
        <dgm:presLayoutVars>
          <dgm:bulletEnabled val="1"/>
        </dgm:presLayoutVars>
      </dgm:prSet>
      <dgm:spPr/>
    </dgm:pt>
    <dgm:pt modelId="{0D76CD4F-21DB-4315-A507-451E2F3839C0}" type="pres">
      <dgm:prSet presAssocID="{F609DAC0-A7CA-4099-BD20-2E569FDC9D98}" presName="space" presStyleCnt="0"/>
      <dgm:spPr/>
    </dgm:pt>
    <dgm:pt modelId="{5993B2F9-111F-4C7A-BC56-2869B27A6C42}" type="pres">
      <dgm:prSet presAssocID="{C52BE638-B950-4B66-9116-862756C0B84F}" presName="composite" presStyleCnt="0"/>
      <dgm:spPr/>
    </dgm:pt>
    <dgm:pt modelId="{1383D838-87F3-4C3F-8662-B5AE949C9D04}" type="pres">
      <dgm:prSet presAssocID="{C52BE638-B950-4B66-9116-862756C0B84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CAEF5B5-B903-48FC-AB83-8FC33C3DF1E3}" type="pres">
      <dgm:prSet presAssocID="{C52BE638-B950-4B66-9116-862756C0B84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E114116-3917-4F7D-A5E8-B58651582D86}" srcId="{5FA8A620-FF7E-43EC-90FA-450B9438CD8A}" destId="{C52BE638-B950-4B66-9116-862756C0B84F}" srcOrd="1" destOrd="0" parTransId="{8EB89274-8AA3-44A2-84A1-4195D1BA167C}" sibTransId="{33A42F11-B9CF-4AC8-A16B-56BBA8DBB31B}"/>
    <dgm:cxn modelId="{12037B16-D6D2-469B-8A7C-79AB43D543CB}" type="presOf" srcId="{E03FF46C-187E-413F-8219-B4BABB718167}" destId="{0CAEF5B5-B903-48FC-AB83-8FC33C3DF1E3}" srcOrd="0" destOrd="3" presId="urn:microsoft.com/office/officeart/2005/8/layout/hList1"/>
    <dgm:cxn modelId="{84726819-1C11-42E4-882D-998F3A51836C}" srcId="{C52BE638-B950-4B66-9116-862756C0B84F}" destId="{E03FF46C-187E-413F-8219-B4BABB718167}" srcOrd="3" destOrd="0" parTransId="{A9FBC72B-BB99-464A-B38F-8DA64719FA54}" sibTransId="{98E8EAA8-907F-4A48-8AEA-6249982ED57B}"/>
    <dgm:cxn modelId="{B28AC91F-EE58-4557-A7DA-E09A8738B725}" type="presOf" srcId="{5D73D24B-890E-4B1F-A48C-D88A46740C51}" destId="{0CAEF5B5-B903-48FC-AB83-8FC33C3DF1E3}" srcOrd="0" destOrd="5" presId="urn:microsoft.com/office/officeart/2005/8/layout/hList1"/>
    <dgm:cxn modelId="{6771762F-1B45-4591-B29B-29C391EA2A33}" type="presOf" srcId="{CCC651A1-3497-4736-A864-96D36CA0E6AE}" destId="{75281EDD-97D7-4BEC-9E83-8113C7D89980}" srcOrd="0" destOrd="0" presId="urn:microsoft.com/office/officeart/2005/8/layout/hList1"/>
    <dgm:cxn modelId="{A0AAE938-72E8-47D6-B0BC-8F1708BD640D}" srcId="{C52BE638-B950-4B66-9116-862756C0B84F}" destId="{F4DCF6C6-0B5A-48E5-9EDE-F83E9C6D8D68}" srcOrd="0" destOrd="0" parTransId="{41FCA45D-5A27-4A6D-A96D-2A5686726DA4}" sibTransId="{FC027E62-9939-4987-9D26-6B745760AC47}"/>
    <dgm:cxn modelId="{581C4767-EBD2-4232-97E3-368E2A69EB75}" srcId="{2935FEC4-910C-44AA-94A9-EF7EE0E3AFAB}" destId="{CCC651A1-3497-4736-A864-96D36CA0E6AE}" srcOrd="0" destOrd="0" parTransId="{60ADF181-7512-4C58-9237-B357D90F63D1}" sibTransId="{1529658E-3108-44C5-82C1-DB76BB613C16}"/>
    <dgm:cxn modelId="{1859CE4D-D118-4C48-AD48-288DCB88515F}" srcId="{5FA8A620-FF7E-43EC-90FA-450B9438CD8A}" destId="{2935FEC4-910C-44AA-94A9-EF7EE0E3AFAB}" srcOrd="0" destOrd="0" parTransId="{3D615DB7-3182-47A3-94EC-1A9C6C1EA347}" sibTransId="{F609DAC0-A7CA-4099-BD20-2E569FDC9D98}"/>
    <dgm:cxn modelId="{700DF777-B2C6-4964-A0FD-1E460E0595E2}" type="presOf" srcId="{F4DCF6C6-0B5A-48E5-9EDE-F83E9C6D8D68}" destId="{0CAEF5B5-B903-48FC-AB83-8FC33C3DF1E3}" srcOrd="0" destOrd="0" presId="urn:microsoft.com/office/officeart/2005/8/layout/hList1"/>
    <dgm:cxn modelId="{38C36B83-7931-4449-B73B-BE44379FF296}" srcId="{C52BE638-B950-4B66-9116-862756C0B84F}" destId="{117F176B-4BED-4468-B9AB-93F82941D826}" srcOrd="2" destOrd="0" parTransId="{D60031E2-CE2D-4117-8509-DB824C273DCB}" sibTransId="{7CFB49EE-46C6-4213-A61F-E9DF19C244CD}"/>
    <dgm:cxn modelId="{5CF32085-E3FD-48DA-9256-557FC7FAFEAC}" type="presOf" srcId="{5FA8A620-FF7E-43EC-90FA-450B9438CD8A}" destId="{14BC1E22-1D1F-4F06-BF44-8E78F1F07151}" srcOrd="0" destOrd="0" presId="urn:microsoft.com/office/officeart/2005/8/layout/hList1"/>
    <dgm:cxn modelId="{EE1B24A1-FEBE-4C9F-AA12-C691AF52917E}" srcId="{C52BE638-B950-4B66-9116-862756C0B84F}" destId="{5D73D24B-890E-4B1F-A48C-D88A46740C51}" srcOrd="5" destOrd="0" parTransId="{F7875E82-B6FA-413E-A37A-331BE3ACC932}" sibTransId="{2842D1DA-FF3C-4913-8C33-3D6875CC5D27}"/>
    <dgm:cxn modelId="{D02749A6-D9D2-4DD6-942B-50DE1E1699EE}" type="presOf" srcId="{6C3DB054-CF7B-4664-BF74-9AD87850CA38}" destId="{0CAEF5B5-B903-48FC-AB83-8FC33C3DF1E3}" srcOrd="0" destOrd="4" presId="urn:microsoft.com/office/officeart/2005/8/layout/hList1"/>
    <dgm:cxn modelId="{2DE712AD-3755-4C94-A59F-EDD8E02E0CE5}" srcId="{C52BE638-B950-4B66-9116-862756C0B84F}" destId="{6C3DB054-CF7B-4664-BF74-9AD87850CA38}" srcOrd="4" destOrd="0" parTransId="{4860A58F-F2CA-4629-B3FF-49857CD94FFF}" sibTransId="{8BB9E538-9211-4DD9-AC96-2BFAFBDB3E28}"/>
    <dgm:cxn modelId="{EA138AB5-E748-409C-8BBB-EB61D658A8D4}" type="presOf" srcId="{2660EF8F-83FA-42E2-A717-240A22B98C06}" destId="{0CAEF5B5-B903-48FC-AB83-8FC33C3DF1E3}" srcOrd="0" destOrd="6" presId="urn:microsoft.com/office/officeart/2005/8/layout/hList1"/>
    <dgm:cxn modelId="{5176B1C3-ABDC-414F-A685-939130570E8F}" srcId="{C52BE638-B950-4B66-9116-862756C0B84F}" destId="{2660EF8F-83FA-42E2-A717-240A22B98C06}" srcOrd="6" destOrd="0" parTransId="{51ADDBC5-DA0E-4876-8E26-F825B073C1E5}" sibTransId="{B4FE5D43-1C65-446C-866C-A527FAF66D82}"/>
    <dgm:cxn modelId="{615B4DD0-7DFF-4FCB-920F-3F8B24B01F66}" type="presOf" srcId="{2935FEC4-910C-44AA-94A9-EF7EE0E3AFAB}" destId="{7016B4C4-7DDF-47E9-BE78-2868AFC51B60}" srcOrd="0" destOrd="0" presId="urn:microsoft.com/office/officeart/2005/8/layout/hList1"/>
    <dgm:cxn modelId="{B64DE6D0-F30E-498A-98CA-3E0D4B44DD3C}" srcId="{C52BE638-B950-4B66-9116-862756C0B84F}" destId="{CF5FBD0A-DD6B-4173-A5CA-518CD61F632E}" srcOrd="1" destOrd="0" parTransId="{183E06BF-C336-4148-A8FB-87DE26D09318}" sibTransId="{C14ED333-F08E-4DCC-A210-1CCA39554669}"/>
    <dgm:cxn modelId="{C37A9EE4-C4FA-4CB0-B90C-7E7C3D506D00}" type="presOf" srcId="{CF5FBD0A-DD6B-4173-A5CA-518CD61F632E}" destId="{0CAEF5B5-B903-48FC-AB83-8FC33C3DF1E3}" srcOrd="0" destOrd="1" presId="urn:microsoft.com/office/officeart/2005/8/layout/hList1"/>
    <dgm:cxn modelId="{90B0CEE5-DC8F-4C7C-BE46-CB675EE971CB}" type="presOf" srcId="{117F176B-4BED-4468-B9AB-93F82941D826}" destId="{0CAEF5B5-B903-48FC-AB83-8FC33C3DF1E3}" srcOrd="0" destOrd="2" presId="urn:microsoft.com/office/officeart/2005/8/layout/hList1"/>
    <dgm:cxn modelId="{D1BB98EB-4BD5-4FD5-B3D6-C47E2F1D0F12}" type="presOf" srcId="{C52BE638-B950-4B66-9116-862756C0B84F}" destId="{1383D838-87F3-4C3F-8662-B5AE949C9D04}" srcOrd="0" destOrd="0" presId="urn:microsoft.com/office/officeart/2005/8/layout/hList1"/>
    <dgm:cxn modelId="{5F0C5C5D-7EFD-4CA3-A480-99519AABBA78}" type="presParOf" srcId="{14BC1E22-1D1F-4F06-BF44-8E78F1F07151}" destId="{AA875D73-61F2-4472-B113-DAC0554ED3DB}" srcOrd="0" destOrd="0" presId="urn:microsoft.com/office/officeart/2005/8/layout/hList1"/>
    <dgm:cxn modelId="{520B7C74-B5E9-4B62-A978-4780A4BC57AC}" type="presParOf" srcId="{AA875D73-61F2-4472-B113-DAC0554ED3DB}" destId="{7016B4C4-7DDF-47E9-BE78-2868AFC51B60}" srcOrd="0" destOrd="0" presId="urn:microsoft.com/office/officeart/2005/8/layout/hList1"/>
    <dgm:cxn modelId="{479A5A25-46B6-4E44-8677-868E3DD936BA}" type="presParOf" srcId="{AA875D73-61F2-4472-B113-DAC0554ED3DB}" destId="{75281EDD-97D7-4BEC-9E83-8113C7D89980}" srcOrd="1" destOrd="0" presId="urn:microsoft.com/office/officeart/2005/8/layout/hList1"/>
    <dgm:cxn modelId="{B1A6A3E1-3FAB-40F7-A415-BB68A391065F}" type="presParOf" srcId="{14BC1E22-1D1F-4F06-BF44-8E78F1F07151}" destId="{0D76CD4F-21DB-4315-A507-451E2F3839C0}" srcOrd="1" destOrd="0" presId="urn:microsoft.com/office/officeart/2005/8/layout/hList1"/>
    <dgm:cxn modelId="{DACF588F-4CB7-4523-9EE4-7C038F065449}" type="presParOf" srcId="{14BC1E22-1D1F-4F06-BF44-8E78F1F07151}" destId="{5993B2F9-111F-4C7A-BC56-2869B27A6C42}" srcOrd="2" destOrd="0" presId="urn:microsoft.com/office/officeart/2005/8/layout/hList1"/>
    <dgm:cxn modelId="{87CC169D-8BB5-4A28-A24D-882C953C3BBA}" type="presParOf" srcId="{5993B2F9-111F-4C7A-BC56-2869B27A6C42}" destId="{1383D838-87F3-4C3F-8662-B5AE949C9D04}" srcOrd="0" destOrd="0" presId="urn:microsoft.com/office/officeart/2005/8/layout/hList1"/>
    <dgm:cxn modelId="{2C2C0FB7-32C6-4CD7-A4AA-F7CB99A7DFC1}" type="presParOf" srcId="{5993B2F9-111F-4C7A-BC56-2869B27A6C42}" destId="{0CAEF5B5-B903-48FC-AB83-8FC33C3DF1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31D26A-5C6B-4F4E-BC39-0668D03EBCFF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362C3F9-A5FF-41F6-93F7-13A74E48C7CA}">
      <dgm:prSet/>
      <dgm:spPr/>
      <dgm:t>
        <a:bodyPr/>
        <a:lstStyle/>
        <a:p>
          <a:r>
            <a:rPr lang="es-ES"/>
            <a:t>Reuniones semanales</a:t>
          </a:r>
          <a:endParaRPr lang="en-US"/>
        </a:p>
      </dgm:t>
    </dgm:pt>
    <dgm:pt modelId="{A9408852-6D4D-46EC-8298-B23D8541E6ED}" type="parTrans" cxnId="{CF93E3AA-7E0E-4DA7-8262-9C67126E45B2}">
      <dgm:prSet/>
      <dgm:spPr/>
      <dgm:t>
        <a:bodyPr/>
        <a:lstStyle/>
        <a:p>
          <a:endParaRPr lang="en-US"/>
        </a:p>
      </dgm:t>
    </dgm:pt>
    <dgm:pt modelId="{E9E1257F-DEF7-41B6-B26A-309F6957EEEA}" type="sibTrans" cxnId="{CF93E3AA-7E0E-4DA7-8262-9C67126E45B2}">
      <dgm:prSet/>
      <dgm:spPr/>
      <dgm:t>
        <a:bodyPr/>
        <a:lstStyle/>
        <a:p>
          <a:endParaRPr lang="en-US"/>
        </a:p>
      </dgm:t>
    </dgm:pt>
    <dgm:pt modelId="{36847872-4169-4C10-B84E-165EC4FD6CE3}">
      <dgm:prSet/>
      <dgm:spPr/>
      <dgm:t>
        <a:bodyPr/>
        <a:lstStyle/>
        <a:p>
          <a:r>
            <a:rPr lang="es-ES"/>
            <a:t>Definición del proyecto</a:t>
          </a:r>
          <a:endParaRPr lang="en-US"/>
        </a:p>
      </dgm:t>
    </dgm:pt>
    <dgm:pt modelId="{223E68BE-39BB-4711-9012-FCC09E741C85}" type="parTrans" cxnId="{8E9C0DBD-9951-4518-AD25-27BE9CB5A6DF}">
      <dgm:prSet/>
      <dgm:spPr/>
      <dgm:t>
        <a:bodyPr/>
        <a:lstStyle/>
        <a:p>
          <a:endParaRPr lang="en-US"/>
        </a:p>
      </dgm:t>
    </dgm:pt>
    <dgm:pt modelId="{CC60C00E-58E5-492B-B927-949B7663A5D6}" type="sibTrans" cxnId="{8E9C0DBD-9951-4518-AD25-27BE9CB5A6DF}">
      <dgm:prSet/>
      <dgm:spPr/>
      <dgm:t>
        <a:bodyPr/>
        <a:lstStyle/>
        <a:p>
          <a:endParaRPr lang="en-US"/>
        </a:p>
      </dgm:t>
    </dgm:pt>
    <dgm:pt modelId="{B747D828-47E7-4951-9009-9D7B4B36104F}">
      <dgm:prSet/>
      <dgm:spPr/>
      <dgm:t>
        <a:bodyPr/>
        <a:lstStyle/>
        <a:p>
          <a:r>
            <a:rPr lang="es-ES"/>
            <a:t>Burndown Chart</a:t>
          </a:r>
          <a:endParaRPr lang="en-US"/>
        </a:p>
      </dgm:t>
    </dgm:pt>
    <dgm:pt modelId="{03C87946-061C-4F23-AC23-52F69480EAF0}" type="parTrans" cxnId="{F1235101-75A8-490B-833F-0344C40417B6}">
      <dgm:prSet/>
      <dgm:spPr/>
      <dgm:t>
        <a:bodyPr/>
        <a:lstStyle/>
        <a:p>
          <a:endParaRPr lang="en-US"/>
        </a:p>
      </dgm:t>
    </dgm:pt>
    <dgm:pt modelId="{8E2DC803-97DF-4E20-AE35-9B5578CEC4F6}" type="sibTrans" cxnId="{F1235101-75A8-490B-833F-0344C40417B6}">
      <dgm:prSet/>
      <dgm:spPr/>
      <dgm:t>
        <a:bodyPr/>
        <a:lstStyle/>
        <a:p>
          <a:endParaRPr lang="en-US"/>
        </a:p>
      </dgm:t>
    </dgm:pt>
    <dgm:pt modelId="{CCE58686-E6BD-4F5B-9D88-9AF2E1584ADD}">
      <dgm:prSet/>
      <dgm:spPr/>
      <dgm:t>
        <a:bodyPr/>
        <a:lstStyle/>
        <a:p>
          <a:r>
            <a:rPr lang="es-ES"/>
            <a:t>Stakeholder Map</a:t>
          </a:r>
          <a:endParaRPr lang="en-US"/>
        </a:p>
      </dgm:t>
    </dgm:pt>
    <dgm:pt modelId="{D250580F-C428-44EA-BBC1-E984964C770F}" type="parTrans" cxnId="{B7175168-0BAE-4059-878B-C125E4146888}">
      <dgm:prSet/>
      <dgm:spPr/>
      <dgm:t>
        <a:bodyPr/>
        <a:lstStyle/>
        <a:p>
          <a:endParaRPr lang="en-US"/>
        </a:p>
      </dgm:t>
    </dgm:pt>
    <dgm:pt modelId="{2D9ED345-B0BE-47B2-9208-358F8805AF9A}" type="sibTrans" cxnId="{B7175168-0BAE-4059-878B-C125E4146888}">
      <dgm:prSet/>
      <dgm:spPr/>
      <dgm:t>
        <a:bodyPr/>
        <a:lstStyle/>
        <a:p>
          <a:endParaRPr lang="en-US"/>
        </a:p>
      </dgm:t>
    </dgm:pt>
    <dgm:pt modelId="{BE42C949-6FFD-4DF5-A92F-2281741D6F0E}">
      <dgm:prSet/>
      <dgm:spPr/>
      <dgm:t>
        <a:bodyPr/>
        <a:lstStyle/>
        <a:p>
          <a:r>
            <a:rPr lang="es-ES"/>
            <a:t>Únicas e historias de usuarios</a:t>
          </a:r>
          <a:endParaRPr lang="en-US"/>
        </a:p>
      </dgm:t>
    </dgm:pt>
    <dgm:pt modelId="{F6111554-88D4-4A9A-908E-4275028835C0}" type="parTrans" cxnId="{BDB6A7BF-0572-47B1-999A-C01083F4E253}">
      <dgm:prSet/>
      <dgm:spPr/>
      <dgm:t>
        <a:bodyPr/>
        <a:lstStyle/>
        <a:p>
          <a:endParaRPr lang="en-US"/>
        </a:p>
      </dgm:t>
    </dgm:pt>
    <dgm:pt modelId="{4ED4A1B1-8E7F-44DC-A4EE-2102D3A2E72C}" type="sibTrans" cxnId="{BDB6A7BF-0572-47B1-999A-C01083F4E253}">
      <dgm:prSet/>
      <dgm:spPr/>
      <dgm:t>
        <a:bodyPr/>
        <a:lstStyle/>
        <a:p>
          <a:endParaRPr lang="en-US"/>
        </a:p>
      </dgm:t>
    </dgm:pt>
    <dgm:pt modelId="{B48969FB-204B-47B7-BAC2-E6141A00E70E}">
      <dgm:prSet/>
      <dgm:spPr/>
      <dgm:t>
        <a:bodyPr/>
        <a:lstStyle/>
        <a:p>
          <a:r>
            <a:rPr lang="es-ES"/>
            <a:t>Visión del proyecto</a:t>
          </a:r>
          <a:endParaRPr lang="en-US"/>
        </a:p>
      </dgm:t>
    </dgm:pt>
    <dgm:pt modelId="{5E057052-5089-4D3C-B707-FD647BAE1BB1}" type="parTrans" cxnId="{EE78D12C-0B2A-45C7-A4C2-342EDFB00D8A}">
      <dgm:prSet/>
      <dgm:spPr/>
      <dgm:t>
        <a:bodyPr/>
        <a:lstStyle/>
        <a:p>
          <a:endParaRPr lang="en-US"/>
        </a:p>
      </dgm:t>
    </dgm:pt>
    <dgm:pt modelId="{58673168-8144-4D82-92FB-233B597F18EE}" type="sibTrans" cxnId="{EE78D12C-0B2A-45C7-A4C2-342EDFB00D8A}">
      <dgm:prSet/>
      <dgm:spPr/>
      <dgm:t>
        <a:bodyPr/>
        <a:lstStyle/>
        <a:p>
          <a:endParaRPr lang="en-US"/>
        </a:p>
      </dgm:t>
    </dgm:pt>
    <dgm:pt modelId="{B571B1B7-5BE7-4DEA-BAA4-5715EE7FF215}">
      <dgm:prSet/>
      <dgm:spPr/>
      <dgm:t>
        <a:bodyPr/>
        <a:lstStyle/>
        <a:p>
          <a:r>
            <a:rPr lang="es-ES"/>
            <a:t>Definition of Done</a:t>
          </a:r>
          <a:endParaRPr lang="en-US"/>
        </a:p>
      </dgm:t>
    </dgm:pt>
    <dgm:pt modelId="{CBA12C19-7243-48FB-AF34-4633632D9228}" type="parTrans" cxnId="{F6811714-5349-4078-9B2B-9F545B6393B3}">
      <dgm:prSet/>
      <dgm:spPr/>
      <dgm:t>
        <a:bodyPr/>
        <a:lstStyle/>
        <a:p>
          <a:endParaRPr lang="en-US"/>
        </a:p>
      </dgm:t>
    </dgm:pt>
    <dgm:pt modelId="{6C060DC2-EEC2-4945-887A-F69BA8728312}" type="sibTrans" cxnId="{F6811714-5349-4078-9B2B-9F545B6393B3}">
      <dgm:prSet/>
      <dgm:spPr/>
      <dgm:t>
        <a:bodyPr/>
        <a:lstStyle/>
        <a:p>
          <a:endParaRPr lang="en-US"/>
        </a:p>
      </dgm:t>
    </dgm:pt>
    <dgm:pt modelId="{CD416C14-4118-4B6D-AE8F-BC6C0FE7A09E}">
      <dgm:prSet/>
      <dgm:spPr/>
      <dgm:t>
        <a:bodyPr/>
        <a:lstStyle/>
        <a:p>
          <a:r>
            <a:rPr lang="es-ES"/>
            <a:t>Sprint Planning</a:t>
          </a:r>
          <a:endParaRPr lang="en-US"/>
        </a:p>
      </dgm:t>
    </dgm:pt>
    <dgm:pt modelId="{49E27443-1E9B-4C2A-958E-39FBD72434A4}" type="parTrans" cxnId="{F967802A-FC76-4743-AB33-B9B27EEE03A7}">
      <dgm:prSet/>
      <dgm:spPr/>
      <dgm:t>
        <a:bodyPr/>
        <a:lstStyle/>
        <a:p>
          <a:endParaRPr lang="en-US"/>
        </a:p>
      </dgm:t>
    </dgm:pt>
    <dgm:pt modelId="{D5FF4233-24B9-4CC4-88D6-42ADD7E02D20}" type="sibTrans" cxnId="{F967802A-FC76-4743-AB33-B9B27EEE03A7}">
      <dgm:prSet/>
      <dgm:spPr/>
      <dgm:t>
        <a:bodyPr/>
        <a:lstStyle/>
        <a:p>
          <a:endParaRPr lang="en-US"/>
        </a:p>
      </dgm:t>
    </dgm:pt>
    <dgm:pt modelId="{AB3A28A5-9DCA-4449-B0AA-C86E523A2ADB}">
      <dgm:prSet/>
      <dgm:spPr/>
      <dgm:t>
        <a:bodyPr/>
        <a:lstStyle/>
        <a:p>
          <a:r>
            <a:rPr lang="es-ES"/>
            <a:t>Product Backlog</a:t>
          </a:r>
          <a:endParaRPr lang="en-US"/>
        </a:p>
      </dgm:t>
    </dgm:pt>
    <dgm:pt modelId="{A280D4AD-5198-4EAA-A438-7249A2E4B9FE}" type="parTrans" cxnId="{CBBFB202-D3D4-49D6-B481-E7713F164B17}">
      <dgm:prSet/>
      <dgm:spPr/>
      <dgm:t>
        <a:bodyPr/>
        <a:lstStyle/>
        <a:p>
          <a:endParaRPr lang="en-US"/>
        </a:p>
      </dgm:t>
    </dgm:pt>
    <dgm:pt modelId="{254B5765-5919-4327-A354-D41BBBEEFAFE}" type="sibTrans" cxnId="{CBBFB202-D3D4-49D6-B481-E7713F164B17}">
      <dgm:prSet/>
      <dgm:spPr/>
      <dgm:t>
        <a:bodyPr/>
        <a:lstStyle/>
        <a:p>
          <a:endParaRPr lang="en-US"/>
        </a:p>
      </dgm:t>
    </dgm:pt>
    <dgm:pt modelId="{E5BDC893-D49A-4021-B646-E62F08A2AA50}">
      <dgm:prSet/>
      <dgm:spPr/>
      <dgm:t>
        <a:bodyPr/>
        <a:lstStyle/>
        <a:p>
          <a:r>
            <a:rPr lang="es-ES"/>
            <a:t>Product Roadmap</a:t>
          </a:r>
          <a:endParaRPr lang="en-US"/>
        </a:p>
      </dgm:t>
    </dgm:pt>
    <dgm:pt modelId="{E47A7CB1-EB29-410C-810F-4DC4677B5AE2}" type="parTrans" cxnId="{0A95E3B1-72A8-4610-BA34-DAB74DE83B97}">
      <dgm:prSet/>
      <dgm:spPr/>
      <dgm:t>
        <a:bodyPr/>
        <a:lstStyle/>
        <a:p>
          <a:endParaRPr lang="en-US"/>
        </a:p>
      </dgm:t>
    </dgm:pt>
    <dgm:pt modelId="{36FFB910-32F6-4413-AC45-599B61038B01}" type="sibTrans" cxnId="{0A95E3B1-72A8-4610-BA34-DAB74DE83B97}">
      <dgm:prSet/>
      <dgm:spPr/>
      <dgm:t>
        <a:bodyPr/>
        <a:lstStyle/>
        <a:p>
          <a:endParaRPr lang="en-US"/>
        </a:p>
      </dgm:t>
    </dgm:pt>
    <dgm:pt modelId="{53664BFE-43A9-4CD8-8A02-2DE2B6D6E26D}">
      <dgm:prSet/>
      <dgm:spPr/>
      <dgm:t>
        <a:bodyPr/>
        <a:lstStyle/>
        <a:p>
          <a:r>
            <a:rPr lang="es-ES"/>
            <a:t>Sprint Backlog</a:t>
          </a:r>
          <a:endParaRPr lang="en-US"/>
        </a:p>
      </dgm:t>
    </dgm:pt>
    <dgm:pt modelId="{E4D939C0-E387-4ED2-8A4A-5FCF6AF2C81D}" type="parTrans" cxnId="{6308B3AE-367B-4531-8C69-F5EEDF454C6D}">
      <dgm:prSet/>
      <dgm:spPr/>
      <dgm:t>
        <a:bodyPr/>
        <a:lstStyle/>
        <a:p>
          <a:endParaRPr lang="en-US"/>
        </a:p>
      </dgm:t>
    </dgm:pt>
    <dgm:pt modelId="{91CB741B-DEE7-415C-AE1D-E468B558BC76}" type="sibTrans" cxnId="{6308B3AE-367B-4531-8C69-F5EEDF454C6D}">
      <dgm:prSet/>
      <dgm:spPr/>
      <dgm:t>
        <a:bodyPr/>
        <a:lstStyle/>
        <a:p>
          <a:endParaRPr lang="en-US"/>
        </a:p>
      </dgm:t>
    </dgm:pt>
    <dgm:pt modelId="{E572C624-BAA9-42F8-971D-F2D60C7019E1}" type="pres">
      <dgm:prSet presAssocID="{4F31D26A-5C6B-4F4E-BC39-0668D03EBCFF}" presName="diagram" presStyleCnt="0">
        <dgm:presLayoutVars>
          <dgm:dir/>
          <dgm:resizeHandles val="exact"/>
        </dgm:presLayoutVars>
      </dgm:prSet>
      <dgm:spPr/>
    </dgm:pt>
    <dgm:pt modelId="{B77962A2-44CE-4F23-85A5-57C6E9A1E50E}" type="pres">
      <dgm:prSet presAssocID="{E362C3F9-A5FF-41F6-93F7-13A74E48C7CA}" presName="node" presStyleLbl="node1" presStyleIdx="0" presStyleCnt="11">
        <dgm:presLayoutVars>
          <dgm:bulletEnabled val="1"/>
        </dgm:presLayoutVars>
      </dgm:prSet>
      <dgm:spPr/>
    </dgm:pt>
    <dgm:pt modelId="{7DA26A22-6445-40D4-A27E-D886CCF867EC}" type="pres">
      <dgm:prSet presAssocID="{E9E1257F-DEF7-41B6-B26A-309F6957EEEA}" presName="sibTrans" presStyleCnt="0"/>
      <dgm:spPr/>
    </dgm:pt>
    <dgm:pt modelId="{53A74706-17BE-46C6-A89C-B0DF07F2421C}" type="pres">
      <dgm:prSet presAssocID="{36847872-4169-4C10-B84E-165EC4FD6CE3}" presName="node" presStyleLbl="node1" presStyleIdx="1" presStyleCnt="11">
        <dgm:presLayoutVars>
          <dgm:bulletEnabled val="1"/>
        </dgm:presLayoutVars>
      </dgm:prSet>
      <dgm:spPr/>
    </dgm:pt>
    <dgm:pt modelId="{EC46FD24-1BBA-4807-A1E7-5DA3A9FD26CF}" type="pres">
      <dgm:prSet presAssocID="{CC60C00E-58E5-492B-B927-949B7663A5D6}" presName="sibTrans" presStyleCnt="0"/>
      <dgm:spPr/>
    </dgm:pt>
    <dgm:pt modelId="{8FC847CB-96F4-4B64-BF8B-5A18D35E354A}" type="pres">
      <dgm:prSet presAssocID="{B747D828-47E7-4951-9009-9D7B4B36104F}" presName="node" presStyleLbl="node1" presStyleIdx="2" presStyleCnt="11">
        <dgm:presLayoutVars>
          <dgm:bulletEnabled val="1"/>
        </dgm:presLayoutVars>
      </dgm:prSet>
      <dgm:spPr/>
    </dgm:pt>
    <dgm:pt modelId="{86A38CDC-6AFE-47AB-9363-65DD4DBD7093}" type="pres">
      <dgm:prSet presAssocID="{8E2DC803-97DF-4E20-AE35-9B5578CEC4F6}" presName="sibTrans" presStyleCnt="0"/>
      <dgm:spPr/>
    </dgm:pt>
    <dgm:pt modelId="{0868D7F7-31F3-4359-BD95-8534B7B623EB}" type="pres">
      <dgm:prSet presAssocID="{CCE58686-E6BD-4F5B-9D88-9AF2E1584ADD}" presName="node" presStyleLbl="node1" presStyleIdx="3" presStyleCnt="11">
        <dgm:presLayoutVars>
          <dgm:bulletEnabled val="1"/>
        </dgm:presLayoutVars>
      </dgm:prSet>
      <dgm:spPr/>
    </dgm:pt>
    <dgm:pt modelId="{1EF60AAE-A78A-46F7-A619-680E573DCE5B}" type="pres">
      <dgm:prSet presAssocID="{2D9ED345-B0BE-47B2-9208-358F8805AF9A}" presName="sibTrans" presStyleCnt="0"/>
      <dgm:spPr/>
    </dgm:pt>
    <dgm:pt modelId="{7720ECF0-BCFB-4EBD-80C5-52F7832F716E}" type="pres">
      <dgm:prSet presAssocID="{BE42C949-6FFD-4DF5-A92F-2281741D6F0E}" presName="node" presStyleLbl="node1" presStyleIdx="4" presStyleCnt="11">
        <dgm:presLayoutVars>
          <dgm:bulletEnabled val="1"/>
        </dgm:presLayoutVars>
      </dgm:prSet>
      <dgm:spPr/>
    </dgm:pt>
    <dgm:pt modelId="{069597BD-F77C-4E73-83C7-9F048F9204BE}" type="pres">
      <dgm:prSet presAssocID="{4ED4A1B1-8E7F-44DC-A4EE-2102D3A2E72C}" presName="sibTrans" presStyleCnt="0"/>
      <dgm:spPr/>
    </dgm:pt>
    <dgm:pt modelId="{90C3FE43-F635-40C7-A9E8-80602A9A03C5}" type="pres">
      <dgm:prSet presAssocID="{B48969FB-204B-47B7-BAC2-E6141A00E70E}" presName="node" presStyleLbl="node1" presStyleIdx="5" presStyleCnt="11">
        <dgm:presLayoutVars>
          <dgm:bulletEnabled val="1"/>
        </dgm:presLayoutVars>
      </dgm:prSet>
      <dgm:spPr/>
    </dgm:pt>
    <dgm:pt modelId="{E6926492-830F-4118-BE9D-828D1EA4B19D}" type="pres">
      <dgm:prSet presAssocID="{58673168-8144-4D82-92FB-233B597F18EE}" presName="sibTrans" presStyleCnt="0"/>
      <dgm:spPr/>
    </dgm:pt>
    <dgm:pt modelId="{335B1423-6D1C-44D1-9AF1-744BB956A1CB}" type="pres">
      <dgm:prSet presAssocID="{B571B1B7-5BE7-4DEA-BAA4-5715EE7FF215}" presName="node" presStyleLbl="node1" presStyleIdx="6" presStyleCnt="11">
        <dgm:presLayoutVars>
          <dgm:bulletEnabled val="1"/>
        </dgm:presLayoutVars>
      </dgm:prSet>
      <dgm:spPr/>
    </dgm:pt>
    <dgm:pt modelId="{2AFD792E-426E-4A81-9271-6EFC465655BC}" type="pres">
      <dgm:prSet presAssocID="{6C060DC2-EEC2-4945-887A-F69BA8728312}" presName="sibTrans" presStyleCnt="0"/>
      <dgm:spPr/>
    </dgm:pt>
    <dgm:pt modelId="{85A41551-956F-45AD-A725-983C48BFED76}" type="pres">
      <dgm:prSet presAssocID="{CD416C14-4118-4B6D-AE8F-BC6C0FE7A09E}" presName="node" presStyleLbl="node1" presStyleIdx="7" presStyleCnt="11">
        <dgm:presLayoutVars>
          <dgm:bulletEnabled val="1"/>
        </dgm:presLayoutVars>
      </dgm:prSet>
      <dgm:spPr/>
    </dgm:pt>
    <dgm:pt modelId="{BE7E13EA-5C6E-4104-9B17-A4FFA6FA4695}" type="pres">
      <dgm:prSet presAssocID="{D5FF4233-24B9-4CC4-88D6-42ADD7E02D20}" presName="sibTrans" presStyleCnt="0"/>
      <dgm:spPr/>
    </dgm:pt>
    <dgm:pt modelId="{BE5B879F-3A67-4383-B99C-82D78AB630B4}" type="pres">
      <dgm:prSet presAssocID="{AB3A28A5-9DCA-4449-B0AA-C86E523A2ADB}" presName="node" presStyleLbl="node1" presStyleIdx="8" presStyleCnt="11">
        <dgm:presLayoutVars>
          <dgm:bulletEnabled val="1"/>
        </dgm:presLayoutVars>
      </dgm:prSet>
      <dgm:spPr/>
    </dgm:pt>
    <dgm:pt modelId="{0C9B2805-92A5-4FB6-B3A9-B08C10084362}" type="pres">
      <dgm:prSet presAssocID="{254B5765-5919-4327-A354-D41BBBEEFAFE}" presName="sibTrans" presStyleCnt="0"/>
      <dgm:spPr/>
    </dgm:pt>
    <dgm:pt modelId="{93FF3FAF-B1D1-497D-89E9-17F832686F2B}" type="pres">
      <dgm:prSet presAssocID="{E5BDC893-D49A-4021-B646-E62F08A2AA50}" presName="node" presStyleLbl="node1" presStyleIdx="9" presStyleCnt="11">
        <dgm:presLayoutVars>
          <dgm:bulletEnabled val="1"/>
        </dgm:presLayoutVars>
      </dgm:prSet>
      <dgm:spPr/>
    </dgm:pt>
    <dgm:pt modelId="{A01155AF-62EF-4DF9-B9FE-A331D6CC6EC9}" type="pres">
      <dgm:prSet presAssocID="{36FFB910-32F6-4413-AC45-599B61038B01}" presName="sibTrans" presStyleCnt="0"/>
      <dgm:spPr/>
    </dgm:pt>
    <dgm:pt modelId="{32C23211-793B-4148-B7C8-CD22EC77F1C9}" type="pres">
      <dgm:prSet presAssocID="{53664BFE-43A9-4CD8-8A02-2DE2B6D6E26D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1235101-75A8-490B-833F-0344C40417B6}" srcId="{4F31D26A-5C6B-4F4E-BC39-0668D03EBCFF}" destId="{B747D828-47E7-4951-9009-9D7B4B36104F}" srcOrd="2" destOrd="0" parTransId="{03C87946-061C-4F23-AC23-52F69480EAF0}" sibTransId="{8E2DC803-97DF-4E20-AE35-9B5578CEC4F6}"/>
    <dgm:cxn modelId="{CBBFB202-D3D4-49D6-B481-E7713F164B17}" srcId="{4F31D26A-5C6B-4F4E-BC39-0668D03EBCFF}" destId="{AB3A28A5-9DCA-4449-B0AA-C86E523A2ADB}" srcOrd="8" destOrd="0" parTransId="{A280D4AD-5198-4EAA-A438-7249A2E4B9FE}" sibTransId="{254B5765-5919-4327-A354-D41BBBEEFAFE}"/>
    <dgm:cxn modelId="{F6811714-5349-4078-9B2B-9F545B6393B3}" srcId="{4F31D26A-5C6B-4F4E-BC39-0668D03EBCFF}" destId="{B571B1B7-5BE7-4DEA-BAA4-5715EE7FF215}" srcOrd="6" destOrd="0" parTransId="{CBA12C19-7243-48FB-AF34-4633632D9228}" sibTransId="{6C060DC2-EEC2-4945-887A-F69BA8728312}"/>
    <dgm:cxn modelId="{7738E31F-87BF-4DCF-BA9D-7D9707C875EA}" type="presOf" srcId="{BE42C949-6FFD-4DF5-A92F-2281741D6F0E}" destId="{7720ECF0-BCFB-4EBD-80C5-52F7832F716E}" srcOrd="0" destOrd="0" presId="urn:microsoft.com/office/officeart/2005/8/layout/default"/>
    <dgm:cxn modelId="{F967802A-FC76-4743-AB33-B9B27EEE03A7}" srcId="{4F31D26A-5C6B-4F4E-BC39-0668D03EBCFF}" destId="{CD416C14-4118-4B6D-AE8F-BC6C0FE7A09E}" srcOrd="7" destOrd="0" parTransId="{49E27443-1E9B-4C2A-958E-39FBD72434A4}" sibTransId="{D5FF4233-24B9-4CC4-88D6-42ADD7E02D20}"/>
    <dgm:cxn modelId="{EE78D12C-0B2A-45C7-A4C2-342EDFB00D8A}" srcId="{4F31D26A-5C6B-4F4E-BC39-0668D03EBCFF}" destId="{B48969FB-204B-47B7-BAC2-E6141A00E70E}" srcOrd="5" destOrd="0" parTransId="{5E057052-5089-4D3C-B707-FD647BAE1BB1}" sibTransId="{58673168-8144-4D82-92FB-233B597F18EE}"/>
    <dgm:cxn modelId="{1547EE2D-6BF3-4C0E-B58B-5EE40943E413}" type="presOf" srcId="{CCE58686-E6BD-4F5B-9D88-9AF2E1584ADD}" destId="{0868D7F7-31F3-4359-BD95-8534B7B623EB}" srcOrd="0" destOrd="0" presId="urn:microsoft.com/office/officeart/2005/8/layout/default"/>
    <dgm:cxn modelId="{23A6E830-C0B4-4441-8E10-64CE359C7AA7}" type="presOf" srcId="{E362C3F9-A5FF-41F6-93F7-13A74E48C7CA}" destId="{B77962A2-44CE-4F23-85A5-57C6E9A1E50E}" srcOrd="0" destOrd="0" presId="urn:microsoft.com/office/officeart/2005/8/layout/default"/>
    <dgm:cxn modelId="{E2614032-441D-414F-B1DE-7DF0178BF167}" type="presOf" srcId="{B48969FB-204B-47B7-BAC2-E6141A00E70E}" destId="{90C3FE43-F635-40C7-A9E8-80602A9A03C5}" srcOrd="0" destOrd="0" presId="urn:microsoft.com/office/officeart/2005/8/layout/default"/>
    <dgm:cxn modelId="{09E10342-2398-4026-A27A-BB0A7BA7F662}" type="presOf" srcId="{CD416C14-4118-4B6D-AE8F-BC6C0FE7A09E}" destId="{85A41551-956F-45AD-A725-983C48BFED76}" srcOrd="0" destOrd="0" presId="urn:microsoft.com/office/officeart/2005/8/layout/default"/>
    <dgm:cxn modelId="{B7175168-0BAE-4059-878B-C125E4146888}" srcId="{4F31D26A-5C6B-4F4E-BC39-0668D03EBCFF}" destId="{CCE58686-E6BD-4F5B-9D88-9AF2E1584ADD}" srcOrd="3" destOrd="0" parTransId="{D250580F-C428-44EA-BBC1-E984964C770F}" sibTransId="{2D9ED345-B0BE-47B2-9208-358F8805AF9A}"/>
    <dgm:cxn modelId="{F9D3436D-9195-43F1-97EC-97948529F672}" type="presOf" srcId="{B747D828-47E7-4951-9009-9D7B4B36104F}" destId="{8FC847CB-96F4-4B64-BF8B-5A18D35E354A}" srcOrd="0" destOrd="0" presId="urn:microsoft.com/office/officeart/2005/8/layout/default"/>
    <dgm:cxn modelId="{C2B21484-C253-47F7-A39F-DAC23AC8224F}" type="presOf" srcId="{AB3A28A5-9DCA-4449-B0AA-C86E523A2ADB}" destId="{BE5B879F-3A67-4383-B99C-82D78AB630B4}" srcOrd="0" destOrd="0" presId="urn:microsoft.com/office/officeart/2005/8/layout/default"/>
    <dgm:cxn modelId="{E966E697-72EE-4E7A-B121-5D48395C0644}" type="presOf" srcId="{53664BFE-43A9-4CD8-8A02-2DE2B6D6E26D}" destId="{32C23211-793B-4148-B7C8-CD22EC77F1C9}" srcOrd="0" destOrd="0" presId="urn:microsoft.com/office/officeart/2005/8/layout/default"/>
    <dgm:cxn modelId="{07D5DAA9-4CD9-411A-8632-6DC0820B1EAA}" type="presOf" srcId="{36847872-4169-4C10-B84E-165EC4FD6CE3}" destId="{53A74706-17BE-46C6-A89C-B0DF07F2421C}" srcOrd="0" destOrd="0" presId="urn:microsoft.com/office/officeart/2005/8/layout/default"/>
    <dgm:cxn modelId="{CF93E3AA-7E0E-4DA7-8262-9C67126E45B2}" srcId="{4F31D26A-5C6B-4F4E-BC39-0668D03EBCFF}" destId="{E362C3F9-A5FF-41F6-93F7-13A74E48C7CA}" srcOrd="0" destOrd="0" parTransId="{A9408852-6D4D-46EC-8298-B23D8541E6ED}" sibTransId="{E9E1257F-DEF7-41B6-B26A-309F6957EEEA}"/>
    <dgm:cxn modelId="{6308B3AE-367B-4531-8C69-F5EEDF454C6D}" srcId="{4F31D26A-5C6B-4F4E-BC39-0668D03EBCFF}" destId="{53664BFE-43A9-4CD8-8A02-2DE2B6D6E26D}" srcOrd="10" destOrd="0" parTransId="{E4D939C0-E387-4ED2-8A4A-5FCF6AF2C81D}" sibTransId="{91CB741B-DEE7-415C-AE1D-E468B558BC76}"/>
    <dgm:cxn modelId="{0A95E3B1-72A8-4610-BA34-DAB74DE83B97}" srcId="{4F31D26A-5C6B-4F4E-BC39-0668D03EBCFF}" destId="{E5BDC893-D49A-4021-B646-E62F08A2AA50}" srcOrd="9" destOrd="0" parTransId="{E47A7CB1-EB29-410C-810F-4DC4677B5AE2}" sibTransId="{36FFB910-32F6-4413-AC45-599B61038B01}"/>
    <dgm:cxn modelId="{D5B369B6-25B8-444A-B100-F204FBF18596}" type="presOf" srcId="{4F31D26A-5C6B-4F4E-BC39-0668D03EBCFF}" destId="{E572C624-BAA9-42F8-971D-F2D60C7019E1}" srcOrd="0" destOrd="0" presId="urn:microsoft.com/office/officeart/2005/8/layout/default"/>
    <dgm:cxn modelId="{8E9C0DBD-9951-4518-AD25-27BE9CB5A6DF}" srcId="{4F31D26A-5C6B-4F4E-BC39-0668D03EBCFF}" destId="{36847872-4169-4C10-B84E-165EC4FD6CE3}" srcOrd="1" destOrd="0" parTransId="{223E68BE-39BB-4711-9012-FCC09E741C85}" sibTransId="{CC60C00E-58E5-492B-B927-949B7663A5D6}"/>
    <dgm:cxn modelId="{BDB6A7BF-0572-47B1-999A-C01083F4E253}" srcId="{4F31D26A-5C6B-4F4E-BC39-0668D03EBCFF}" destId="{BE42C949-6FFD-4DF5-A92F-2281741D6F0E}" srcOrd="4" destOrd="0" parTransId="{F6111554-88D4-4A9A-908E-4275028835C0}" sibTransId="{4ED4A1B1-8E7F-44DC-A4EE-2102D3A2E72C}"/>
    <dgm:cxn modelId="{61CD27E1-A9C8-40DA-81D4-A7BF1D9269B1}" type="presOf" srcId="{B571B1B7-5BE7-4DEA-BAA4-5715EE7FF215}" destId="{335B1423-6D1C-44D1-9AF1-744BB956A1CB}" srcOrd="0" destOrd="0" presId="urn:microsoft.com/office/officeart/2005/8/layout/default"/>
    <dgm:cxn modelId="{70A301E8-E8E0-43CA-BAE3-4C372A24A986}" type="presOf" srcId="{E5BDC893-D49A-4021-B646-E62F08A2AA50}" destId="{93FF3FAF-B1D1-497D-89E9-17F832686F2B}" srcOrd="0" destOrd="0" presId="urn:microsoft.com/office/officeart/2005/8/layout/default"/>
    <dgm:cxn modelId="{892AA59F-463A-4D25-8A18-30882F7D338E}" type="presParOf" srcId="{E572C624-BAA9-42F8-971D-F2D60C7019E1}" destId="{B77962A2-44CE-4F23-85A5-57C6E9A1E50E}" srcOrd="0" destOrd="0" presId="urn:microsoft.com/office/officeart/2005/8/layout/default"/>
    <dgm:cxn modelId="{58E7AD8D-D94D-4504-8A0E-85B4F8F66414}" type="presParOf" srcId="{E572C624-BAA9-42F8-971D-F2D60C7019E1}" destId="{7DA26A22-6445-40D4-A27E-D886CCF867EC}" srcOrd="1" destOrd="0" presId="urn:microsoft.com/office/officeart/2005/8/layout/default"/>
    <dgm:cxn modelId="{FF588D3E-42A6-4350-A2CE-F5DE7E84D7F8}" type="presParOf" srcId="{E572C624-BAA9-42F8-971D-F2D60C7019E1}" destId="{53A74706-17BE-46C6-A89C-B0DF07F2421C}" srcOrd="2" destOrd="0" presId="urn:microsoft.com/office/officeart/2005/8/layout/default"/>
    <dgm:cxn modelId="{6057A8B4-301D-489B-95E9-80698492F18C}" type="presParOf" srcId="{E572C624-BAA9-42F8-971D-F2D60C7019E1}" destId="{EC46FD24-1BBA-4807-A1E7-5DA3A9FD26CF}" srcOrd="3" destOrd="0" presId="urn:microsoft.com/office/officeart/2005/8/layout/default"/>
    <dgm:cxn modelId="{DCC79DC5-98CC-46CD-93AB-F304D4517672}" type="presParOf" srcId="{E572C624-BAA9-42F8-971D-F2D60C7019E1}" destId="{8FC847CB-96F4-4B64-BF8B-5A18D35E354A}" srcOrd="4" destOrd="0" presId="urn:microsoft.com/office/officeart/2005/8/layout/default"/>
    <dgm:cxn modelId="{36C92A09-29C8-4B1C-8E74-A03884D334F6}" type="presParOf" srcId="{E572C624-BAA9-42F8-971D-F2D60C7019E1}" destId="{86A38CDC-6AFE-47AB-9363-65DD4DBD7093}" srcOrd="5" destOrd="0" presId="urn:microsoft.com/office/officeart/2005/8/layout/default"/>
    <dgm:cxn modelId="{619509DE-8F81-4C99-9B32-640707E39BB0}" type="presParOf" srcId="{E572C624-BAA9-42F8-971D-F2D60C7019E1}" destId="{0868D7F7-31F3-4359-BD95-8534B7B623EB}" srcOrd="6" destOrd="0" presId="urn:microsoft.com/office/officeart/2005/8/layout/default"/>
    <dgm:cxn modelId="{018F0A10-ED3A-41D6-8B23-2748F70B92EB}" type="presParOf" srcId="{E572C624-BAA9-42F8-971D-F2D60C7019E1}" destId="{1EF60AAE-A78A-46F7-A619-680E573DCE5B}" srcOrd="7" destOrd="0" presId="urn:microsoft.com/office/officeart/2005/8/layout/default"/>
    <dgm:cxn modelId="{BB8AF1C6-F6A4-4CE4-A823-962C3E8CBEC7}" type="presParOf" srcId="{E572C624-BAA9-42F8-971D-F2D60C7019E1}" destId="{7720ECF0-BCFB-4EBD-80C5-52F7832F716E}" srcOrd="8" destOrd="0" presId="urn:microsoft.com/office/officeart/2005/8/layout/default"/>
    <dgm:cxn modelId="{FD851D7C-E884-4B5D-A901-DFC32100738A}" type="presParOf" srcId="{E572C624-BAA9-42F8-971D-F2D60C7019E1}" destId="{069597BD-F77C-4E73-83C7-9F048F9204BE}" srcOrd="9" destOrd="0" presId="urn:microsoft.com/office/officeart/2005/8/layout/default"/>
    <dgm:cxn modelId="{AD4BC100-8E91-4731-9D7C-BE3065CD0C58}" type="presParOf" srcId="{E572C624-BAA9-42F8-971D-F2D60C7019E1}" destId="{90C3FE43-F635-40C7-A9E8-80602A9A03C5}" srcOrd="10" destOrd="0" presId="urn:microsoft.com/office/officeart/2005/8/layout/default"/>
    <dgm:cxn modelId="{1282EBD8-7907-422C-AEEC-22D62011AEED}" type="presParOf" srcId="{E572C624-BAA9-42F8-971D-F2D60C7019E1}" destId="{E6926492-830F-4118-BE9D-828D1EA4B19D}" srcOrd="11" destOrd="0" presId="urn:microsoft.com/office/officeart/2005/8/layout/default"/>
    <dgm:cxn modelId="{BC62561B-EB4C-434B-8608-645A78FFF9EB}" type="presParOf" srcId="{E572C624-BAA9-42F8-971D-F2D60C7019E1}" destId="{335B1423-6D1C-44D1-9AF1-744BB956A1CB}" srcOrd="12" destOrd="0" presId="urn:microsoft.com/office/officeart/2005/8/layout/default"/>
    <dgm:cxn modelId="{D879912C-674F-4F2F-8815-7736A8B10BE8}" type="presParOf" srcId="{E572C624-BAA9-42F8-971D-F2D60C7019E1}" destId="{2AFD792E-426E-4A81-9271-6EFC465655BC}" srcOrd="13" destOrd="0" presId="urn:microsoft.com/office/officeart/2005/8/layout/default"/>
    <dgm:cxn modelId="{CA0BF137-8CD2-4E3B-AB22-BEB431895EB9}" type="presParOf" srcId="{E572C624-BAA9-42F8-971D-F2D60C7019E1}" destId="{85A41551-956F-45AD-A725-983C48BFED76}" srcOrd="14" destOrd="0" presId="urn:microsoft.com/office/officeart/2005/8/layout/default"/>
    <dgm:cxn modelId="{00EA2D18-755F-43F6-A20A-DB66846E6474}" type="presParOf" srcId="{E572C624-BAA9-42F8-971D-F2D60C7019E1}" destId="{BE7E13EA-5C6E-4104-9B17-A4FFA6FA4695}" srcOrd="15" destOrd="0" presId="urn:microsoft.com/office/officeart/2005/8/layout/default"/>
    <dgm:cxn modelId="{CF63F123-2A1E-4101-A2A1-8DE096B837FC}" type="presParOf" srcId="{E572C624-BAA9-42F8-971D-F2D60C7019E1}" destId="{BE5B879F-3A67-4383-B99C-82D78AB630B4}" srcOrd="16" destOrd="0" presId="urn:microsoft.com/office/officeart/2005/8/layout/default"/>
    <dgm:cxn modelId="{0381268E-5CEF-481D-BB54-43A8BD37B19B}" type="presParOf" srcId="{E572C624-BAA9-42F8-971D-F2D60C7019E1}" destId="{0C9B2805-92A5-4FB6-B3A9-B08C10084362}" srcOrd="17" destOrd="0" presId="urn:microsoft.com/office/officeart/2005/8/layout/default"/>
    <dgm:cxn modelId="{B4C5D323-FB6D-4817-A15E-9ED1FB617869}" type="presParOf" srcId="{E572C624-BAA9-42F8-971D-F2D60C7019E1}" destId="{93FF3FAF-B1D1-497D-89E9-17F832686F2B}" srcOrd="18" destOrd="0" presId="urn:microsoft.com/office/officeart/2005/8/layout/default"/>
    <dgm:cxn modelId="{CEF119E8-253B-43A6-B8C9-61E8F9C77A46}" type="presParOf" srcId="{E572C624-BAA9-42F8-971D-F2D60C7019E1}" destId="{A01155AF-62EF-4DF9-B9FE-A331D6CC6EC9}" srcOrd="19" destOrd="0" presId="urn:microsoft.com/office/officeart/2005/8/layout/default"/>
    <dgm:cxn modelId="{FF2FE9F9-8170-4E0C-8E1C-4B027E50BD72}" type="presParOf" srcId="{E572C624-BAA9-42F8-971D-F2D60C7019E1}" destId="{32C23211-793B-4148-B7C8-CD22EC77F1C9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A25E3-1922-42F8-A631-7D9E64AC1CE3}">
      <dsp:nvSpPr>
        <dsp:cNvPr id="0" name=""/>
        <dsp:cNvSpPr/>
      </dsp:nvSpPr>
      <dsp:spPr>
        <a:xfrm>
          <a:off x="682800" y="73216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2CC58-5A47-4574-BF98-7BDB373150FC}">
      <dsp:nvSpPr>
        <dsp:cNvPr id="0" name=""/>
        <dsp:cNvSpPr/>
      </dsp:nvSpPr>
      <dsp:spPr>
        <a:xfrm>
          <a:off x="187800" y="18122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solidFill>
                <a:schemeClr val="bg1"/>
              </a:solidFill>
            </a:rPr>
            <a:t>Exige aplicar competencias de “Gestión de proyectos</a:t>
          </a:r>
          <a:r>
            <a:rPr lang="es-ES" sz="1400" b="0" i="0" kern="1200" dirty="0"/>
            <a:t>”</a:t>
          </a:r>
          <a:endParaRPr lang="en-US" sz="1400" kern="1200" dirty="0"/>
        </a:p>
      </dsp:txBody>
      <dsp:txXfrm>
        <a:off x="187800" y="1812243"/>
        <a:ext cx="1800000" cy="720000"/>
      </dsp:txXfrm>
    </dsp:sp>
    <dsp:sp modelId="{6D2D389E-0E35-4BA3-ABFB-677D123130D4}">
      <dsp:nvSpPr>
        <dsp:cNvPr id="0" name=""/>
        <dsp:cNvSpPr/>
      </dsp:nvSpPr>
      <dsp:spPr>
        <a:xfrm>
          <a:off x="2797800" y="73216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4FF64-61E2-4E69-ABA2-6DD57D0D384A}">
      <dsp:nvSpPr>
        <dsp:cNvPr id="0" name=""/>
        <dsp:cNvSpPr/>
      </dsp:nvSpPr>
      <dsp:spPr>
        <a:xfrm>
          <a:off x="2302800" y="18122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solidFill>
                <a:schemeClr val="bg1"/>
              </a:solidFill>
            </a:rPr>
            <a:t>Análisis de procesos de negocios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302800" y="1812243"/>
        <a:ext cx="1800000" cy="720000"/>
      </dsp:txXfrm>
    </dsp:sp>
    <dsp:sp modelId="{04D4347C-DCF8-4B30-AC8A-1BB0E7818601}">
      <dsp:nvSpPr>
        <dsp:cNvPr id="0" name=""/>
        <dsp:cNvSpPr/>
      </dsp:nvSpPr>
      <dsp:spPr>
        <a:xfrm>
          <a:off x="4912800" y="73216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A6807-5503-4F4E-A75D-529174EAF62C}">
      <dsp:nvSpPr>
        <dsp:cNvPr id="0" name=""/>
        <dsp:cNvSpPr/>
      </dsp:nvSpPr>
      <dsp:spPr>
        <a:xfrm>
          <a:off x="4417800" y="18122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solidFill>
                <a:schemeClr val="bg1"/>
              </a:solidFill>
            </a:rPr>
            <a:t>Trabajo colaborativo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4417800" y="1812243"/>
        <a:ext cx="1800000" cy="720000"/>
      </dsp:txXfrm>
    </dsp:sp>
    <dsp:sp modelId="{216E2114-388A-45A3-B9CF-A7DA014A0EFD}">
      <dsp:nvSpPr>
        <dsp:cNvPr id="0" name=""/>
        <dsp:cNvSpPr/>
      </dsp:nvSpPr>
      <dsp:spPr>
        <a:xfrm>
          <a:off x="7027800" y="73216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71661-0560-46B3-AE71-AE7424515996}">
      <dsp:nvSpPr>
        <dsp:cNvPr id="0" name=""/>
        <dsp:cNvSpPr/>
      </dsp:nvSpPr>
      <dsp:spPr>
        <a:xfrm>
          <a:off x="6532800" y="181224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>
              <a:solidFill>
                <a:schemeClr val="bg1"/>
              </a:solidFill>
            </a:rPr>
            <a:t>Requiere integración de sistemas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6532800" y="181224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5661B-4347-4D27-A867-7DD149587864}">
      <dsp:nvSpPr>
        <dsp:cNvPr id="0" name=""/>
        <dsp:cNvSpPr/>
      </dsp:nvSpPr>
      <dsp:spPr>
        <a:xfrm>
          <a:off x="0" y="530466"/>
          <a:ext cx="8520600" cy="9793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7A63A-BD5E-4809-9E47-3FE232EBCF83}">
      <dsp:nvSpPr>
        <dsp:cNvPr id="0" name=""/>
        <dsp:cNvSpPr/>
      </dsp:nvSpPr>
      <dsp:spPr>
        <a:xfrm>
          <a:off x="296245" y="750813"/>
          <a:ext cx="538627" cy="538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D320D-4BD0-46F6-B14D-AFA0751CBFA7}">
      <dsp:nvSpPr>
        <dsp:cNvPr id="0" name=""/>
        <dsp:cNvSpPr/>
      </dsp:nvSpPr>
      <dsp:spPr>
        <a:xfrm>
          <a:off x="1131117" y="530466"/>
          <a:ext cx="7389482" cy="97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5" tIns="103645" rIns="103645" bIns="1036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El proyecto conecta con nuestro interés en común de incorporarnos en el mundo de la gestión y creación de proyectos informáticos, como también nos permite colocar en práctica habilidades como el liderazgo, análisis tanto de datos como del negocio, programacion basica y avanzada y el trabajo en equipo.</a:t>
          </a:r>
          <a:endParaRPr lang="en-US" sz="1400" kern="1200"/>
        </a:p>
      </dsp:txBody>
      <dsp:txXfrm>
        <a:off x="1131117" y="530466"/>
        <a:ext cx="7389482" cy="979322"/>
      </dsp:txXfrm>
    </dsp:sp>
    <dsp:sp modelId="{91454F40-2D3B-4960-8307-C95E1C824634}">
      <dsp:nvSpPr>
        <dsp:cNvPr id="0" name=""/>
        <dsp:cNvSpPr/>
      </dsp:nvSpPr>
      <dsp:spPr>
        <a:xfrm>
          <a:off x="0" y="1754619"/>
          <a:ext cx="8520600" cy="97932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D65EB-0416-4892-AD64-2754236413FB}">
      <dsp:nvSpPr>
        <dsp:cNvPr id="0" name=""/>
        <dsp:cNvSpPr/>
      </dsp:nvSpPr>
      <dsp:spPr>
        <a:xfrm>
          <a:off x="296245" y="1974966"/>
          <a:ext cx="538627" cy="538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29C7E-BE97-4E47-8812-E7879603ADED}">
      <dsp:nvSpPr>
        <dsp:cNvPr id="0" name=""/>
        <dsp:cNvSpPr/>
      </dsp:nvSpPr>
      <dsp:spPr>
        <a:xfrm>
          <a:off x="1131117" y="1754619"/>
          <a:ext cx="7389482" cy="979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45" tIns="103645" rIns="103645" bIns="1036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/>
            <a:t>Posibilidad de aprender de primera mano más sobre la integración de sistemas</a:t>
          </a:r>
          <a:endParaRPr lang="en-US" sz="1400" kern="1200"/>
        </a:p>
      </dsp:txBody>
      <dsp:txXfrm>
        <a:off x="1131117" y="1754619"/>
        <a:ext cx="7389482" cy="9793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44F3E-18AD-46DB-A6EB-E6166744CD0E}">
      <dsp:nvSpPr>
        <dsp:cNvPr id="0" name=""/>
        <dsp:cNvSpPr/>
      </dsp:nvSpPr>
      <dsp:spPr>
        <a:xfrm>
          <a:off x="0" y="22451"/>
          <a:ext cx="8520600" cy="9324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02090-7960-42ED-B64E-4F288585FBEB}">
      <dsp:nvSpPr>
        <dsp:cNvPr id="0" name=""/>
        <dsp:cNvSpPr/>
      </dsp:nvSpPr>
      <dsp:spPr>
        <a:xfrm>
          <a:off x="282069" y="210202"/>
          <a:ext cx="512853" cy="512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30364-B8D0-4C92-9864-BD70EF571E41}">
      <dsp:nvSpPr>
        <dsp:cNvPr id="0" name=""/>
        <dsp:cNvSpPr/>
      </dsp:nvSpPr>
      <dsp:spPr>
        <a:xfrm>
          <a:off x="1076991" y="398"/>
          <a:ext cx="7443608" cy="93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85" tIns="98685" rIns="98685" bIns="986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076991" y="398"/>
        <a:ext cx="7443608" cy="932460"/>
      </dsp:txXfrm>
    </dsp:sp>
    <dsp:sp modelId="{F96E59A4-011E-4950-B485-531BAE0016A1}">
      <dsp:nvSpPr>
        <dsp:cNvPr id="0" name=""/>
        <dsp:cNvSpPr/>
      </dsp:nvSpPr>
      <dsp:spPr>
        <a:xfrm>
          <a:off x="0" y="1165973"/>
          <a:ext cx="8520600" cy="9324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63A6E-825A-4640-A64F-424F1ADD69F2}">
      <dsp:nvSpPr>
        <dsp:cNvPr id="0" name=""/>
        <dsp:cNvSpPr/>
      </dsp:nvSpPr>
      <dsp:spPr>
        <a:xfrm>
          <a:off x="282069" y="1375777"/>
          <a:ext cx="512853" cy="512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6CE08-E1CD-4E3B-B7EE-F252CE9491BE}">
      <dsp:nvSpPr>
        <dsp:cNvPr id="0" name=""/>
        <dsp:cNvSpPr/>
      </dsp:nvSpPr>
      <dsp:spPr>
        <a:xfrm>
          <a:off x="1076991" y="0"/>
          <a:ext cx="7443608" cy="93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85" tIns="98685" rIns="98685" bIns="986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076991" y="0"/>
        <a:ext cx="7443608" cy="932460"/>
      </dsp:txXfrm>
    </dsp:sp>
    <dsp:sp modelId="{DDDF7583-9E7F-48E2-95C2-B7A7E7F2C89D}">
      <dsp:nvSpPr>
        <dsp:cNvPr id="0" name=""/>
        <dsp:cNvSpPr/>
      </dsp:nvSpPr>
      <dsp:spPr>
        <a:xfrm>
          <a:off x="0" y="2331549"/>
          <a:ext cx="8520600" cy="93246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7761E-7EE7-4495-9BDE-0463803B0D34}">
      <dsp:nvSpPr>
        <dsp:cNvPr id="0" name=""/>
        <dsp:cNvSpPr/>
      </dsp:nvSpPr>
      <dsp:spPr>
        <a:xfrm>
          <a:off x="282069" y="2541352"/>
          <a:ext cx="512853" cy="512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3DE5B-6B21-4397-9AB2-CBAE81FEBD98}">
      <dsp:nvSpPr>
        <dsp:cNvPr id="0" name=""/>
        <dsp:cNvSpPr/>
      </dsp:nvSpPr>
      <dsp:spPr>
        <a:xfrm>
          <a:off x="1076991" y="2331549"/>
          <a:ext cx="3834270" cy="93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85" tIns="98685" rIns="98685" bIns="986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/>
        </a:p>
      </dsp:txBody>
      <dsp:txXfrm>
        <a:off x="1076991" y="2331549"/>
        <a:ext cx="3834270" cy="932460"/>
      </dsp:txXfrm>
    </dsp:sp>
    <dsp:sp modelId="{B1A5B950-C562-40FB-8590-EC00D4356BBD}">
      <dsp:nvSpPr>
        <dsp:cNvPr id="0" name=""/>
        <dsp:cNvSpPr/>
      </dsp:nvSpPr>
      <dsp:spPr>
        <a:xfrm>
          <a:off x="4911261" y="2331549"/>
          <a:ext cx="3609338" cy="93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685" tIns="98685" rIns="98685" bIns="986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911261" y="2331549"/>
        <a:ext cx="3609338" cy="932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6B4C4-7DDF-47E9-BE78-2868AFC51B60}">
      <dsp:nvSpPr>
        <dsp:cNvPr id="0" name=""/>
        <dsp:cNvSpPr/>
      </dsp:nvSpPr>
      <dsp:spPr>
        <a:xfrm>
          <a:off x="41" y="34848"/>
          <a:ext cx="3981549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Objetivo general:</a:t>
          </a:r>
          <a:endParaRPr lang="en-US" sz="1700" kern="1200" dirty="0"/>
        </a:p>
      </dsp:txBody>
      <dsp:txXfrm>
        <a:off x="41" y="34848"/>
        <a:ext cx="3981549" cy="489600"/>
      </dsp:txXfrm>
    </dsp:sp>
    <dsp:sp modelId="{75281EDD-97D7-4BEC-9E83-8113C7D89980}">
      <dsp:nvSpPr>
        <dsp:cNvPr id="0" name=""/>
        <dsp:cNvSpPr/>
      </dsp:nvSpPr>
      <dsp:spPr>
        <a:xfrm>
          <a:off x="41" y="524448"/>
          <a:ext cx="3981549" cy="2705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b="0" i="0" kern="1200"/>
            <a:t>Generar un sistema web de medición y gestión de temperatura en tiempo real, conectado a diversas cámaras de frío, que permita no solo el monitoreo constante, sino también la administración eficiente de los equipos mediante funciones complementarias como generación de informes, planillas y herramientas de apoyo</a:t>
          </a:r>
          <a:endParaRPr lang="en-US" sz="1700" kern="1200"/>
        </a:p>
      </dsp:txBody>
      <dsp:txXfrm>
        <a:off x="41" y="524448"/>
        <a:ext cx="3981549" cy="2705111"/>
      </dsp:txXfrm>
    </dsp:sp>
    <dsp:sp modelId="{1383D838-87F3-4C3F-8662-B5AE949C9D04}">
      <dsp:nvSpPr>
        <dsp:cNvPr id="0" name=""/>
        <dsp:cNvSpPr/>
      </dsp:nvSpPr>
      <dsp:spPr>
        <a:xfrm>
          <a:off x="4539008" y="34848"/>
          <a:ext cx="3981549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Objetivos específicos:</a:t>
          </a:r>
          <a:endParaRPr lang="en-US" sz="1700" kern="1200"/>
        </a:p>
      </dsp:txBody>
      <dsp:txXfrm>
        <a:off x="4539008" y="34848"/>
        <a:ext cx="3981549" cy="489600"/>
      </dsp:txXfrm>
    </dsp:sp>
    <dsp:sp modelId="{0CAEF5B5-B903-48FC-AB83-8FC33C3DF1E3}">
      <dsp:nvSpPr>
        <dsp:cNvPr id="0" name=""/>
        <dsp:cNvSpPr/>
      </dsp:nvSpPr>
      <dsp:spPr>
        <a:xfrm>
          <a:off x="4539008" y="524448"/>
          <a:ext cx="3981549" cy="270511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/>
            <a:t>Monitoreo de temperatura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/>
            <a:t>Configuración de rangos óptimos por producto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/>
            <a:t>Alertas y notificaciones automáticas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/>
            <a:t>Registros de alertas y de temperaturas peak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/>
            <a:t>Generación de reportes y exportación de datos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/>
            <a:t>Gestión de usuarios y roles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0" kern="1200"/>
            <a:t>Integración con sensores LoT</a:t>
          </a:r>
          <a:endParaRPr lang="en-US" sz="1700" kern="1200"/>
        </a:p>
      </dsp:txBody>
      <dsp:txXfrm>
        <a:off x="4539008" y="524448"/>
        <a:ext cx="3981549" cy="27051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962A2-44CE-4F23-85A5-57C6E9A1E50E}">
      <dsp:nvSpPr>
        <dsp:cNvPr id="0" name=""/>
        <dsp:cNvSpPr/>
      </dsp:nvSpPr>
      <dsp:spPr>
        <a:xfrm>
          <a:off x="753873" y="1307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Reuniones semanales</a:t>
          </a:r>
          <a:endParaRPr lang="en-US" sz="2000" kern="1200"/>
        </a:p>
      </dsp:txBody>
      <dsp:txXfrm>
        <a:off x="753873" y="1307"/>
        <a:ext cx="1630896" cy="978537"/>
      </dsp:txXfrm>
    </dsp:sp>
    <dsp:sp modelId="{53A74706-17BE-46C6-A89C-B0DF07F2421C}">
      <dsp:nvSpPr>
        <dsp:cNvPr id="0" name=""/>
        <dsp:cNvSpPr/>
      </dsp:nvSpPr>
      <dsp:spPr>
        <a:xfrm>
          <a:off x="2547859" y="1307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Definición del proyecto</a:t>
          </a:r>
          <a:endParaRPr lang="en-US" sz="2000" kern="1200"/>
        </a:p>
      </dsp:txBody>
      <dsp:txXfrm>
        <a:off x="2547859" y="1307"/>
        <a:ext cx="1630896" cy="978537"/>
      </dsp:txXfrm>
    </dsp:sp>
    <dsp:sp modelId="{8FC847CB-96F4-4B64-BF8B-5A18D35E354A}">
      <dsp:nvSpPr>
        <dsp:cNvPr id="0" name=""/>
        <dsp:cNvSpPr/>
      </dsp:nvSpPr>
      <dsp:spPr>
        <a:xfrm>
          <a:off x="4341844" y="1307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Burndown Chart</a:t>
          </a:r>
          <a:endParaRPr lang="en-US" sz="2000" kern="1200"/>
        </a:p>
      </dsp:txBody>
      <dsp:txXfrm>
        <a:off x="4341844" y="1307"/>
        <a:ext cx="1630896" cy="978537"/>
      </dsp:txXfrm>
    </dsp:sp>
    <dsp:sp modelId="{0868D7F7-31F3-4359-BD95-8534B7B623EB}">
      <dsp:nvSpPr>
        <dsp:cNvPr id="0" name=""/>
        <dsp:cNvSpPr/>
      </dsp:nvSpPr>
      <dsp:spPr>
        <a:xfrm>
          <a:off x="6135830" y="1307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Stakeholder Map</a:t>
          </a:r>
          <a:endParaRPr lang="en-US" sz="2000" kern="1200"/>
        </a:p>
      </dsp:txBody>
      <dsp:txXfrm>
        <a:off x="6135830" y="1307"/>
        <a:ext cx="1630896" cy="978537"/>
      </dsp:txXfrm>
    </dsp:sp>
    <dsp:sp modelId="{7720ECF0-BCFB-4EBD-80C5-52F7832F716E}">
      <dsp:nvSpPr>
        <dsp:cNvPr id="0" name=""/>
        <dsp:cNvSpPr/>
      </dsp:nvSpPr>
      <dsp:spPr>
        <a:xfrm>
          <a:off x="753873" y="1142935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Únicas e historias de usuarios</a:t>
          </a:r>
          <a:endParaRPr lang="en-US" sz="2000" kern="1200"/>
        </a:p>
      </dsp:txBody>
      <dsp:txXfrm>
        <a:off x="753873" y="1142935"/>
        <a:ext cx="1630896" cy="978537"/>
      </dsp:txXfrm>
    </dsp:sp>
    <dsp:sp modelId="{90C3FE43-F635-40C7-A9E8-80602A9A03C5}">
      <dsp:nvSpPr>
        <dsp:cNvPr id="0" name=""/>
        <dsp:cNvSpPr/>
      </dsp:nvSpPr>
      <dsp:spPr>
        <a:xfrm>
          <a:off x="2547859" y="1142935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Visión del proyecto</a:t>
          </a:r>
          <a:endParaRPr lang="en-US" sz="2000" kern="1200"/>
        </a:p>
      </dsp:txBody>
      <dsp:txXfrm>
        <a:off x="2547859" y="1142935"/>
        <a:ext cx="1630896" cy="978537"/>
      </dsp:txXfrm>
    </dsp:sp>
    <dsp:sp modelId="{335B1423-6D1C-44D1-9AF1-744BB956A1CB}">
      <dsp:nvSpPr>
        <dsp:cNvPr id="0" name=""/>
        <dsp:cNvSpPr/>
      </dsp:nvSpPr>
      <dsp:spPr>
        <a:xfrm>
          <a:off x="4341844" y="1142935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Definition of Done</a:t>
          </a:r>
          <a:endParaRPr lang="en-US" sz="2000" kern="1200"/>
        </a:p>
      </dsp:txBody>
      <dsp:txXfrm>
        <a:off x="4341844" y="1142935"/>
        <a:ext cx="1630896" cy="978537"/>
      </dsp:txXfrm>
    </dsp:sp>
    <dsp:sp modelId="{85A41551-956F-45AD-A725-983C48BFED76}">
      <dsp:nvSpPr>
        <dsp:cNvPr id="0" name=""/>
        <dsp:cNvSpPr/>
      </dsp:nvSpPr>
      <dsp:spPr>
        <a:xfrm>
          <a:off x="6135830" y="1142935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Sprint Planning</a:t>
          </a:r>
          <a:endParaRPr lang="en-US" sz="2000" kern="1200"/>
        </a:p>
      </dsp:txBody>
      <dsp:txXfrm>
        <a:off x="6135830" y="1142935"/>
        <a:ext cx="1630896" cy="978537"/>
      </dsp:txXfrm>
    </dsp:sp>
    <dsp:sp modelId="{BE5B879F-3A67-4383-B99C-82D78AB630B4}">
      <dsp:nvSpPr>
        <dsp:cNvPr id="0" name=""/>
        <dsp:cNvSpPr/>
      </dsp:nvSpPr>
      <dsp:spPr>
        <a:xfrm>
          <a:off x="1650866" y="2284562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Product Backlog</a:t>
          </a:r>
          <a:endParaRPr lang="en-US" sz="2000" kern="1200"/>
        </a:p>
      </dsp:txBody>
      <dsp:txXfrm>
        <a:off x="1650866" y="2284562"/>
        <a:ext cx="1630896" cy="978537"/>
      </dsp:txXfrm>
    </dsp:sp>
    <dsp:sp modelId="{93FF3FAF-B1D1-497D-89E9-17F832686F2B}">
      <dsp:nvSpPr>
        <dsp:cNvPr id="0" name=""/>
        <dsp:cNvSpPr/>
      </dsp:nvSpPr>
      <dsp:spPr>
        <a:xfrm>
          <a:off x="3444851" y="2284562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Product Roadmap</a:t>
          </a:r>
          <a:endParaRPr lang="en-US" sz="2000" kern="1200"/>
        </a:p>
      </dsp:txBody>
      <dsp:txXfrm>
        <a:off x="3444851" y="2284562"/>
        <a:ext cx="1630896" cy="978537"/>
      </dsp:txXfrm>
    </dsp:sp>
    <dsp:sp modelId="{32C23211-793B-4148-B7C8-CD22EC77F1C9}">
      <dsp:nvSpPr>
        <dsp:cNvPr id="0" name=""/>
        <dsp:cNvSpPr/>
      </dsp:nvSpPr>
      <dsp:spPr>
        <a:xfrm>
          <a:off x="5238837" y="2284562"/>
          <a:ext cx="1630896" cy="97853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Sprint Backlog</a:t>
          </a:r>
          <a:endParaRPr lang="en-US" sz="2000" kern="1200"/>
        </a:p>
      </dsp:txBody>
      <dsp:txXfrm>
        <a:off x="5238837" y="2284562"/>
        <a:ext cx="1630896" cy="978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C08D5619-1DC2-F30F-B495-9E8B1F6E2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642a2652_0_200:notes">
            <a:extLst>
              <a:ext uri="{FF2B5EF4-FFF2-40B4-BE49-F238E27FC236}">
                <a16:creationId xmlns:a16="http://schemas.microsoft.com/office/drawing/2014/main" id="{545BC48A-A7CE-398E-73C7-946A8D7B33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642a2652_0_200:notes">
            <a:extLst>
              <a:ext uri="{FF2B5EF4-FFF2-40B4-BE49-F238E27FC236}">
                <a16:creationId xmlns:a16="http://schemas.microsoft.com/office/drawing/2014/main" id="{F541701C-E6D8-A209-43FC-D7DD413F7D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366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A6036D63-ACF6-D14E-06B8-B4650B521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642a2652_0_200:notes">
            <a:extLst>
              <a:ext uri="{FF2B5EF4-FFF2-40B4-BE49-F238E27FC236}">
                <a16:creationId xmlns:a16="http://schemas.microsoft.com/office/drawing/2014/main" id="{7CBE2C0C-EFB4-8433-99BD-71A19AE365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642a2652_0_200:notes">
            <a:extLst>
              <a:ext uri="{FF2B5EF4-FFF2-40B4-BE49-F238E27FC236}">
                <a16:creationId xmlns:a16="http://schemas.microsoft.com/office/drawing/2014/main" id="{27A66514-4414-9238-1CC9-FE9E2649E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5642a2652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5642a2652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642a265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642a265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642a265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5642a265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5642a265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5642a265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96B999B-5EB8-EDEA-3BBD-EBD48207F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5642a2652_0_185:notes">
            <a:extLst>
              <a:ext uri="{FF2B5EF4-FFF2-40B4-BE49-F238E27FC236}">
                <a16:creationId xmlns:a16="http://schemas.microsoft.com/office/drawing/2014/main" id="{4C24CB00-6298-FD61-A2DB-1E94A38A1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5642a2652_0_185:notes">
            <a:extLst>
              <a:ext uri="{FF2B5EF4-FFF2-40B4-BE49-F238E27FC236}">
                <a16:creationId xmlns:a16="http://schemas.microsoft.com/office/drawing/2014/main" id="{826A8DC8-376A-21E3-E5BB-A3B960C005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899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5642a2652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5642a2652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5642a2652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5642a2652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642a2652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642a2652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76F48CB8-1E7B-10C1-2AAE-8E6BC1021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642a2652_0_200:notes">
            <a:extLst>
              <a:ext uri="{FF2B5EF4-FFF2-40B4-BE49-F238E27FC236}">
                <a16:creationId xmlns:a16="http://schemas.microsoft.com/office/drawing/2014/main" id="{3ED80DCC-A879-1854-87BB-5C99521CA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642a2652_0_200:notes">
            <a:extLst>
              <a:ext uri="{FF2B5EF4-FFF2-40B4-BE49-F238E27FC236}">
                <a16:creationId xmlns:a16="http://schemas.microsoft.com/office/drawing/2014/main" id="{6E38E18D-0EA5-D78D-C967-AAE9ED116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191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Proyecto: Atreu Tempeture</a:t>
            </a:r>
            <a:endParaRPr dirty="0"/>
          </a:p>
        </p:txBody>
      </p:sp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AB1B94CF-46F6-4C0D-5B60-B627E7E2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33" y="2175143"/>
            <a:ext cx="2847171" cy="2847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13AB12E0-9974-4431-6252-C1B1D674E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>
            <a:extLst>
              <a:ext uri="{FF2B5EF4-FFF2-40B4-BE49-F238E27FC236}">
                <a16:creationId xmlns:a16="http://schemas.microsoft.com/office/drawing/2014/main" id="{B867B4D0-7402-363B-767A-CEB730725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 de trabajo</a:t>
            </a:r>
            <a:endParaRPr dirty="0"/>
          </a:p>
        </p:txBody>
      </p:sp>
      <p:sp>
        <p:nvSpPr>
          <p:cNvPr id="177" name="Google Shape;177;p20">
            <a:extLst>
              <a:ext uri="{FF2B5EF4-FFF2-40B4-BE49-F238E27FC236}">
                <a16:creationId xmlns:a16="http://schemas.microsoft.com/office/drawing/2014/main" id="{DA96AD7C-C9BD-7ED2-8EC0-9D73EC5E3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6056" y="1218144"/>
            <a:ext cx="7038900" cy="3673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>
              <a:buNone/>
            </a:pPr>
            <a:r>
              <a:rPr lang="es-ES" sz="3600" b="1" dirty="0"/>
              <a:t>Sprint 2 – Configuración y Reportes</a:t>
            </a:r>
          </a:p>
          <a:p>
            <a:pPr>
              <a:buNone/>
            </a:pPr>
            <a:endParaRPr lang="es-ES" sz="3600" b="1" dirty="0"/>
          </a:p>
          <a:p>
            <a:pPr>
              <a:buNone/>
            </a:pPr>
            <a:r>
              <a:rPr lang="es-ES" sz="3600" b="1" dirty="0"/>
              <a:t>Objetivo:</a:t>
            </a:r>
            <a:r>
              <a:rPr lang="es-ES" sz="3600" dirty="0"/>
              <a:t> Implementar y probar funcionalidades de configuración de rangos de temperatura, generación de reportes y exportación de datos.</a:t>
            </a:r>
          </a:p>
          <a:p>
            <a:pPr>
              <a:buNone/>
            </a:pPr>
            <a:endParaRPr lang="es-ES" sz="3600" dirty="0"/>
          </a:p>
          <a:p>
            <a:pPr>
              <a:buNone/>
            </a:pPr>
            <a:r>
              <a:rPr lang="es-ES" sz="3600" b="1" dirty="0"/>
              <a:t>Actividades:</a:t>
            </a:r>
            <a:endParaRPr lang="es-E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3600" b="1" dirty="0"/>
              <a:t>Configurar rango de temperatura por fruta</a:t>
            </a:r>
            <a:r>
              <a:rPr lang="es-ES" sz="3600" dirty="0"/>
              <a:t> – Definir límites de temperatura según tipo de fruta. Responsable: Juan José.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b="1" dirty="0"/>
              <a:t>Consultar rango asignado a una cámara</a:t>
            </a:r>
            <a:r>
              <a:rPr lang="es-ES" sz="3600" dirty="0"/>
              <a:t> – Visualizar los rangos configurados en cada cámara desde el sistema. Responsable: Justin.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b="1" dirty="0"/>
              <a:t>Editar el rango configurado</a:t>
            </a:r>
            <a:r>
              <a:rPr lang="es-ES" sz="3600" dirty="0"/>
              <a:t> – Permitir modificaciones de parámetros según necesidades. Responsable: Sergio.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b="1" dirty="0"/>
              <a:t>Generar reporte en PDF de estado actual</a:t>
            </a:r>
            <a:r>
              <a:rPr lang="es-ES" sz="3600" dirty="0"/>
              <a:t> – Crear reportes legibles y exportables de la información del sistema. Responsable: Justin.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b="1" dirty="0"/>
              <a:t>Exportar registros en Excel</a:t>
            </a:r>
            <a:r>
              <a:rPr lang="es-ES" sz="3600" dirty="0"/>
              <a:t> – Permitir análisis y almacenamiento histórico de datos. Responsable: Sergio.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b="1" dirty="0"/>
              <a:t>Pruebas de rangos y reportes</a:t>
            </a:r>
            <a:r>
              <a:rPr lang="es-ES" sz="3600" dirty="0"/>
              <a:t> – Validar que los rangos y reportes funcionen correctamente. Responsable: Equipo.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600" b="1" dirty="0"/>
              <a:t>Demo con rangos y reportes básicos</a:t>
            </a:r>
            <a:r>
              <a:rPr lang="es-ES" sz="3600" dirty="0"/>
              <a:t> – Presentar las funcionalidades implementadas para retroalimentación. Responsable: Equipo.</a:t>
            </a:r>
          </a:p>
          <a:p>
            <a:pPr>
              <a:buNone/>
            </a:pPr>
            <a:endParaRPr lang="es-ES" sz="36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91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6BCC842F-F7E2-CC1C-153B-8E64A1E57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>
            <a:extLst>
              <a:ext uri="{FF2B5EF4-FFF2-40B4-BE49-F238E27FC236}">
                <a16:creationId xmlns:a16="http://schemas.microsoft.com/office/drawing/2014/main" id="{0647E2FF-B2BF-4B5E-03F7-BF7576668C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 de trabajo</a:t>
            </a:r>
            <a:endParaRPr dirty="0"/>
          </a:p>
        </p:txBody>
      </p:sp>
      <p:sp>
        <p:nvSpPr>
          <p:cNvPr id="177" name="Google Shape;177;p20">
            <a:extLst>
              <a:ext uri="{FF2B5EF4-FFF2-40B4-BE49-F238E27FC236}">
                <a16:creationId xmlns:a16="http://schemas.microsoft.com/office/drawing/2014/main" id="{C97936C2-B28D-1879-1E58-800C93325E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96056" y="1218145"/>
            <a:ext cx="7734988" cy="3658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146050" indent="0">
              <a:buNone/>
            </a:pPr>
            <a:r>
              <a:rPr lang="es-ES" sz="3600" b="1" dirty="0"/>
              <a:t>Sprint 3 – Históricos y Usuarios</a:t>
            </a:r>
          </a:p>
          <a:p>
            <a:pPr marL="146050" indent="0">
              <a:buNone/>
            </a:pPr>
            <a:endParaRPr lang="es-ES" sz="3600" b="1" dirty="0"/>
          </a:p>
          <a:p>
            <a:pPr marL="146050" indent="0">
              <a:buNone/>
            </a:pPr>
            <a:r>
              <a:rPr lang="es-ES" sz="3600" b="1" dirty="0"/>
              <a:t>Objetivo:</a:t>
            </a:r>
            <a:r>
              <a:rPr lang="es-ES" sz="3600" dirty="0"/>
              <a:t> Desarrollar y probar funcionalidades de consulta histórica, gestión de usuarios y asignación de roles, asegurando seguridad y trazabilidad.</a:t>
            </a:r>
          </a:p>
          <a:p>
            <a:pPr marL="146050" indent="0">
              <a:buNone/>
            </a:pPr>
            <a:endParaRPr lang="es-ES" sz="3600" dirty="0"/>
          </a:p>
          <a:p>
            <a:pPr marL="146050" indent="0">
              <a:buNone/>
            </a:pPr>
            <a:r>
              <a:rPr lang="es-ES" sz="3600" b="1" dirty="0"/>
              <a:t>Actividades:</a:t>
            </a:r>
          </a:p>
          <a:p>
            <a:pPr marL="146050" indent="0">
              <a:buNone/>
            </a:pPr>
            <a:endParaRPr lang="es-ES" sz="3600" dirty="0"/>
          </a:p>
          <a:p>
            <a:r>
              <a:rPr lang="es-ES" sz="3600" b="1" dirty="0"/>
              <a:t>Consultar historial diario de temperaturas</a:t>
            </a:r>
            <a:r>
              <a:rPr lang="es-ES" sz="3600" dirty="0"/>
              <a:t> – Visualizar datos históricos en el </a:t>
            </a:r>
            <a:r>
              <a:rPr lang="es-ES" sz="3600" dirty="0" err="1"/>
              <a:t>dashboard</a:t>
            </a:r>
            <a:r>
              <a:rPr lang="es-ES" sz="3600" dirty="0"/>
              <a:t>. Responsable: Justin.</a:t>
            </a:r>
          </a:p>
          <a:p>
            <a:r>
              <a:rPr lang="es-ES" sz="3600" b="1" dirty="0"/>
              <a:t>Descargar historial en Excel</a:t>
            </a:r>
            <a:r>
              <a:rPr lang="es-ES" sz="3600" dirty="0"/>
              <a:t> – Exportar datos históricos para análisis externo. Responsable: Sergio.</a:t>
            </a:r>
          </a:p>
          <a:p>
            <a:r>
              <a:rPr lang="es-ES" sz="3600" b="1" dirty="0"/>
              <a:t>Revisar historial de alertas</a:t>
            </a:r>
            <a:r>
              <a:rPr lang="es-ES" sz="3600" dirty="0"/>
              <a:t> – Consultar eventos pasados para identificar patrones o problemas recurrentes. Responsable: Juan José.</a:t>
            </a:r>
          </a:p>
          <a:p>
            <a:r>
              <a:rPr lang="es-ES" sz="3600" b="1" dirty="0"/>
              <a:t>Crear nuevos usuarios</a:t>
            </a:r>
            <a:r>
              <a:rPr lang="es-ES" sz="3600" dirty="0"/>
              <a:t> – Permitir alta de usuarios en el sistema. Responsable: Justin.</a:t>
            </a:r>
          </a:p>
          <a:p>
            <a:r>
              <a:rPr lang="es-ES" sz="3600" b="1" dirty="0"/>
              <a:t>Asignar roles de usuario</a:t>
            </a:r>
            <a:r>
              <a:rPr lang="es-ES" sz="3600" dirty="0"/>
              <a:t> – Definir permisos y niveles de acceso según funciones. Responsable: Sergio.</a:t>
            </a:r>
          </a:p>
          <a:p>
            <a:r>
              <a:rPr lang="es-ES" sz="3600" b="1" dirty="0"/>
              <a:t>Pruebas de históricos y roles</a:t>
            </a:r>
            <a:r>
              <a:rPr lang="es-ES" sz="3600" dirty="0"/>
              <a:t> – Validar consultas históricas y permisos de usuarios. Responsable: Equipo.</a:t>
            </a:r>
          </a:p>
          <a:p>
            <a:r>
              <a:rPr lang="es-ES" sz="3600" b="1" dirty="0"/>
              <a:t>Demo de históricos y gestión de usuarios</a:t>
            </a:r>
            <a:r>
              <a:rPr lang="es-ES" sz="3600" dirty="0"/>
              <a:t> – Presentar las funcionalidades completas y cerrar ciclo de pruebas. Responsable: Equipo.</a:t>
            </a:r>
          </a:p>
          <a:p>
            <a:pPr>
              <a:buNone/>
            </a:pPr>
            <a:endParaRPr lang="es-ES" sz="3600" dirty="0"/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678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/>
              <a:t>Evidencias a utilizar para marcar logros de la actividades del proyecto</a:t>
            </a:r>
          </a:p>
        </p:txBody>
      </p:sp>
      <p:graphicFrame>
        <p:nvGraphicFramePr>
          <p:cNvPr id="185" name="Google Shape;183;p21">
            <a:extLst>
              <a:ext uri="{FF2B5EF4-FFF2-40B4-BE49-F238E27FC236}">
                <a16:creationId xmlns:a16="http://schemas.microsoft.com/office/drawing/2014/main" id="{9DA1487F-4723-1DB0-EEDA-34B65FF093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498102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A9A70-BEF6-0A93-1F95-3A61A06C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</p:spPr>
        <p:txBody>
          <a:bodyPr wrap="square" anchor="ctr">
            <a:normAutofit/>
          </a:bodyPr>
          <a:lstStyle/>
          <a:p>
            <a:r>
              <a:rPr lang="es-MX"/>
              <a:t>Conclusión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7179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/>
              <a:t>Descripción del proyecto</a:t>
            </a: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/>
              <a:t>El proyecto consiste en un software de termometría y análisis para camaras de frio. Principalmente centrado en el aspecto de análisis y control,  entregando al usuario la información y herramientas para controlar la temperatura en las cámaras y llevar un registro de los cambios, errores y anomalías ocurridas. En este caso en particular, para un frigorífico en las cercanías de melipilla, donde se requiere mantener temperaturas específicas para cada alimento que ellos poseen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s-MX" sz="1000"/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s-MX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Relación con el perfil de egreso</a:t>
            </a:r>
            <a:endParaRPr lang="es-CL"/>
          </a:p>
        </p:txBody>
      </p:sp>
      <p:graphicFrame>
        <p:nvGraphicFramePr>
          <p:cNvPr id="151" name="Google Shape;147;p15">
            <a:extLst>
              <a:ext uri="{FF2B5EF4-FFF2-40B4-BE49-F238E27FC236}">
                <a16:creationId xmlns:a16="http://schemas.microsoft.com/office/drawing/2014/main" id="{B8A5A6F7-B45B-7EA5-9464-4A44F1953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156057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Intereses profesionales</a:t>
            </a:r>
            <a:endParaRPr lang="es-CL" dirty="0"/>
          </a:p>
        </p:txBody>
      </p:sp>
      <p:graphicFrame>
        <p:nvGraphicFramePr>
          <p:cNvPr id="155" name="Google Shape;153;p16">
            <a:extLst>
              <a:ext uri="{FF2B5EF4-FFF2-40B4-BE49-F238E27FC236}">
                <a16:creationId xmlns:a16="http://schemas.microsoft.com/office/drawing/2014/main" id="{90F7AACF-B054-373B-BEC0-A59BE49BAE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0409787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0D3E67F-EA5C-7AA3-1B08-F0053A0F8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>
            <a:extLst>
              <a:ext uri="{FF2B5EF4-FFF2-40B4-BE49-F238E27FC236}">
                <a16:creationId xmlns:a16="http://schemas.microsoft.com/office/drawing/2014/main" id="{6FC93378-0D49-0F28-4CAB-4C7DBD5163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40563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Factibilidad</a:t>
            </a:r>
          </a:p>
        </p:txBody>
      </p:sp>
      <p:graphicFrame>
        <p:nvGraphicFramePr>
          <p:cNvPr id="163" name="Google Shape;159;p17">
            <a:extLst>
              <a:ext uri="{FF2B5EF4-FFF2-40B4-BE49-F238E27FC236}">
                <a16:creationId xmlns:a16="http://schemas.microsoft.com/office/drawing/2014/main" id="{2A92E09A-410F-B355-B84E-94BF14A83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2084192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B2A64482-3498-6813-87D3-4B57FB1B5C18}"/>
              </a:ext>
            </a:extLst>
          </p:cNvPr>
          <p:cNvSpPr txBox="1"/>
          <p:nvPr/>
        </p:nvSpPr>
        <p:spPr>
          <a:xfrm>
            <a:off x="1046601" y="1384495"/>
            <a:ext cx="77856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Tiempo: </a:t>
            </a:r>
            <a:r>
              <a:rPr lang="es-ES" dirty="0"/>
              <a:t>Plazo de 10 semanas(Plazo estipulado por el ramo) de desarrollo es posible realizar los alcanzables más importantes</a:t>
            </a:r>
            <a:endParaRPr lang="en-US" dirty="0"/>
          </a:p>
          <a:p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768481-0F07-0E03-3799-2C1CD8D1264D}"/>
              </a:ext>
            </a:extLst>
          </p:cNvPr>
          <p:cNvSpPr txBox="1"/>
          <p:nvPr/>
        </p:nvSpPr>
        <p:spPr>
          <a:xfrm>
            <a:off x="1046602" y="2428427"/>
            <a:ext cx="7785697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/>
              <a:t>Recursos: </a:t>
            </a:r>
            <a:r>
              <a:rPr lang="es-ES" sz="1500" dirty="0"/>
              <a:t>Solo se necesitan el software de programación, base de datos y sensores de temperatura además de posibles Arduino o parecidos, los cuales pueden ser sustentados por el cliente y/o la institución (Duoc) al ser costos menores o bajos</a:t>
            </a:r>
            <a:endParaRPr lang="en-US" sz="1500" dirty="0"/>
          </a:p>
          <a:p>
            <a:pPr algn="ctr"/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101174-E91C-1FD5-5633-35F8EDF69D21}"/>
              </a:ext>
            </a:extLst>
          </p:cNvPr>
          <p:cNvSpPr txBox="1"/>
          <p:nvPr/>
        </p:nvSpPr>
        <p:spPr>
          <a:xfrm>
            <a:off x="1046601" y="3796778"/>
            <a:ext cx="229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Factores externos:</a:t>
            </a:r>
            <a:endParaRPr lang="es-CL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76E532-E959-6BEB-6A57-22A39D019F93}"/>
              </a:ext>
            </a:extLst>
          </p:cNvPr>
          <p:cNvSpPr txBox="1"/>
          <p:nvPr/>
        </p:nvSpPr>
        <p:spPr>
          <a:xfrm>
            <a:off x="2677099" y="3627501"/>
            <a:ext cx="6008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Positivo:</a:t>
            </a:r>
            <a:r>
              <a:rPr lang="es-ES" dirty="0"/>
              <a:t> Contacto cercano con el cliente y a la ubicación de este mismo</a:t>
            </a:r>
          </a:p>
          <a:p>
            <a:pPr lvl="0"/>
            <a:r>
              <a:rPr lang="es-ES" b="1" dirty="0"/>
              <a:t>Negativo</a:t>
            </a:r>
            <a:r>
              <a:rPr lang="en-US" b="1" dirty="0"/>
              <a:t>: </a:t>
            </a:r>
            <a:r>
              <a:rPr lang="es-ES" dirty="0"/>
              <a:t>La integración correcta de los sensores</a:t>
            </a:r>
            <a:r>
              <a:rPr lang="en-US" dirty="0"/>
              <a:t> y </a:t>
            </a:r>
            <a:r>
              <a:rPr lang="es-ES" dirty="0"/>
              <a:t>emplear APIs idealmente no utilizadas previamente</a:t>
            </a:r>
            <a:endParaRPr lang="en-US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8183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generales y específicos</a:t>
            </a:r>
            <a:endParaRPr lang="es-CL"/>
          </a:p>
        </p:txBody>
      </p:sp>
      <p:graphicFrame>
        <p:nvGraphicFramePr>
          <p:cNvPr id="167" name="Google Shape;165;p18">
            <a:extLst>
              <a:ext uri="{FF2B5EF4-FFF2-40B4-BE49-F238E27FC236}">
                <a16:creationId xmlns:a16="http://schemas.microsoft.com/office/drawing/2014/main" id="{0AE3953D-F5F6-06A6-77D6-7227A4C839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091011"/>
              </p:ext>
            </p:extLst>
          </p:nvPr>
        </p:nvGraphicFramePr>
        <p:xfrm>
          <a:off x="311700" y="12082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800"/>
              <a:t>metodología de trabajo</a:t>
            </a:r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MX" sz="900"/>
              <a:t>El proyecto se guía bajo las practicas de las metodologias agiles, mas orientada al uso de la metodología Scrum debido a su manera de organizar al grupo de trabajo y la facilidad de interacción entre el cliente(Product Owner) y el equipo Scrum por medio del Scrummaster. Aquello facilitando la adaptación y respuesta al cambio, además de mejorar el rendimiento y entendimiento a la hora de realizar las actividades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Plan de trabajo</a:t>
            </a:r>
            <a:endParaRPr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597088" y="1467898"/>
            <a:ext cx="7949824" cy="3281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>
              <a:buNone/>
            </a:pPr>
            <a:r>
              <a:rPr lang="es-ES" sz="3100" b="1" dirty="0"/>
              <a:t>Sprint 0 – Documentación</a:t>
            </a:r>
          </a:p>
          <a:p>
            <a:pPr>
              <a:buNone/>
            </a:pPr>
            <a:endParaRPr lang="es-ES" sz="3100" b="1" dirty="0"/>
          </a:p>
          <a:p>
            <a:pPr>
              <a:buNone/>
            </a:pPr>
            <a:r>
              <a:rPr lang="es-ES" sz="3100" b="1" dirty="0"/>
              <a:t>Objetivo:</a:t>
            </a:r>
            <a:r>
              <a:rPr lang="es-ES" sz="3100" dirty="0"/>
              <a:t> Completar toda la documentación necesaria que explique, justifique y planifique el desarrollo del proyecto, estableciendo las bases para los siguientes </a:t>
            </a:r>
            <a:r>
              <a:rPr lang="es-ES" sz="3100" dirty="0" err="1"/>
              <a:t>sprints</a:t>
            </a:r>
            <a:r>
              <a:rPr lang="es-ES" sz="3100" dirty="0"/>
              <a:t>.</a:t>
            </a:r>
          </a:p>
          <a:p>
            <a:pPr>
              <a:buNone/>
            </a:pPr>
            <a:endParaRPr lang="es-ES" sz="3100" dirty="0"/>
          </a:p>
          <a:p>
            <a:pPr>
              <a:buNone/>
            </a:pPr>
            <a:r>
              <a:rPr lang="es-ES" sz="3100" b="1" dirty="0"/>
              <a:t>Actividades:</a:t>
            </a:r>
            <a:endParaRPr lang="es-ES" sz="31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3100" b="1" dirty="0"/>
              <a:t>Visión del Proyecto</a:t>
            </a:r>
            <a:r>
              <a:rPr lang="es-ES" sz="3100" dirty="0"/>
              <a:t> – Definir propósito, objetivos, alcance y metas del proyecto. Responsable: Equipo.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100" b="1" dirty="0" err="1"/>
              <a:t>Stakeholder</a:t>
            </a:r>
            <a:r>
              <a:rPr lang="es-ES" sz="3100" b="1" dirty="0"/>
              <a:t> </a:t>
            </a:r>
            <a:r>
              <a:rPr lang="es-ES" sz="3100" b="1" dirty="0" err="1"/>
              <a:t>Map</a:t>
            </a:r>
            <a:r>
              <a:rPr lang="es-ES" sz="3100" b="1" dirty="0"/>
              <a:t> / Roles y Responsabilidades</a:t>
            </a:r>
            <a:r>
              <a:rPr lang="es-ES" sz="3100" dirty="0"/>
              <a:t> – Identificar todos los actores clave del proyecto, sus responsabilidades y nivel de influencia. Responsable: Equipo.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100" b="1" dirty="0"/>
              <a:t>Épicas e Historias de Usuario</a:t>
            </a:r>
            <a:r>
              <a:rPr lang="es-ES" sz="3100" dirty="0"/>
              <a:t> – Documentar funcionalidades clave del sistema, priorización y escenarios de uso. Responsable: Equipo.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100" b="1" dirty="0" err="1"/>
              <a:t>Product</a:t>
            </a:r>
            <a:r>
              <a:rPr lang="es-ES" sz="3100" b="1" dirty="0"/>
              <a:t> </a:t>
            </a:r>
            <a:r>
              <a:rPr lang="es-ES" sz="3100" b="1" dirty="0" err="1"/>
              <a:t>Roadmap</a:t>
            </a:r>
            <a:r>
              <a:rPr lang="es-ES" sz="3100" dirty="0"/>
              <a:t> – Establecer </a:t>
            </a:r>
            <a:r>
              <a:rPr lang="es-ES" sz="3100" dirty="0" err="1"/>
              <a:t>roadmap</a:t>
            </a:r>
            <a:r>
              <a:rPr lang="es-ES" sz="3100" dirty="0"/>
              <a:t> del proyecto, entregables por sprint y objetivos a corto y largo plazo. Responsable: Equipo.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100" b="1" dirty="0" err="1"/>
              <a:t>Product</a:t>
            </a:r>
            <a:r>
              <a:rPr lang="es-ES" sz="3100" b="1" dirty="0"/>
              <a:t> Backlog</a:t>
            </a:r>
            <a:r>
              <a:rPr lang="es-ES" sz="3100" dirty="0"/>
              <a:t> – Crear lista priorizada de funcionalidades, historias y tareas para todo el proyecto. Responsable: Equipo.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100" b="1" dirty="0"/>
              <a:t>Sprint </a:t>
            </a:r>
            <a:r>
              <a:rPr lang="es-ES" sz="3100" b="1" dirty="0" err="1"/>
              <a:t>Planning</a:t>
            </a:r>
            <a:r>
              <a:rPr lang="es-ES" sz="3100" dirty="0"/>
              <a:t> – Planificar la ejecución de tareas para los </a:t>
            </a:r>
            <a:r>
              <a:rPr lang="es-ES" sz="3100" dirty="0" err="1"/>
              <a:t>sprints</a:t>
            </a:r>
            <a:r>
              <a:rPr lang="es-ES" sz="3100" dirty="0"/>
              <a:t> siguientes, asignación de responsables y estimación de duración. Responsable: Equipo.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100" b="1" dirty="0" err="1"/>
              <a:t>Definition</a:t>
            </a:r>
            <a:r>
              <a:rPr lang="es-ES" sz="3100" b="1" dirty="0"/>
              <a:t> </a:t>
            </a:r>
            <a:r>
              <a:rPr lang="es-ES" sz="3100" b="1" dirty="0" err="1"/>
              <a:t>of</a:t>
            </a:r>
            <a:r>
              <a:rPr lang="es-ES" sz="3100" b="1" dirty="0"/>
              <a:t> Done (</a:t>
            </a:r>
            <a:r>
              <a:rPr lang="es-ES" sz="3100" b="1" dirty="0" err="1"/>
              <a:t>DoD</a:t>
            </a:r>
            <a:r>
              <a:rPr lang="es-ES" sz="3100" b="1" dirty="0"/>
              <a:t>)</a:t>
            </a:r>
            <a:r>
              <a:rPr lang="es-ES" sz="3100" dirty="0"/>
              <a:t> – Establecer criterios de aceptación para cada entregable del proyecto. Responsable: Equipo.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3100" b="1" dirty="0" err="1"/>
              <a:t>Burndown</a:t>
            </a:r>
            <a:r>
              <a:rPr lang="es-ES" sz="3100" b="1" dirty="0"/>
              <a:t> Chart</a:t>
            </a:r>
            <a:r>
              <a:rPr lang="es-ES" sz="3100" dirty="0"/>
              <a:t> – Generar gráfico inicial que permita visualizar las tareas planificadas vs. tiempo del sprint, sirviendo como guía de progreso. Responsable: Equipo.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7C2CAFF3-13E1-1F74-3DF6-450901EE9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>
            <a:extLst>
              <a:ext uri="{FF2B5EF4-FFF2-40B4-BE49-F238E27FC236}">
                <a16:creationId xmlns:a16="http://schemas.microsoft.com/office/drawing/2014/main" id="{0DCE22BC-04FE-F9FB-9D94-8A1F78925A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Plan de trabajo</a:t>
            </a:r>
            <a:endParaRPr lang="es-CL" dirty="0"/>
          </a:p>
        </p:txBody>
      </p:sp>
      <p:sp>
        <p:nvSpPr>
          <p:cNvPr id="177" name="Google Shape;177;p20">
            <a:extLst>
              <a:ext uri="{FF2B5EF4-FFF2-40B4-BE49-F238E27FC236}">
                <a16:creationId xmlns:a16="http://schemas.microsoft.com/office/drawing/2014/main" id="{1508B539-F4CC-E923-48D5-EF356116E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5928" y="1537813"/>
            <a:ext cx="8478403" cy="3405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>
              <a:buNone/>
            </a:pPr>
            <a:r>
              <a:rPr lang="es-ES" b="1" dirty="0"/>
              <a:t>Sprint 1 – Monitoreo y Alertas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Objetivo:</a:t>
            </a:r>
            <a:r>
              <a:rPr lang="es-ES" dirty="0"/>
              <a:t> Desarrollar, implementar y probar los elementos de monitoreo de las cámaras de frío y generación de alertas en tiempo real.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b="1" dirty="0"/>
              <a:t>Actividades: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Visualizar temperatura actual de cada cámara</a:t>
            </a:r>
            <a:r>
              <a:rPr lang="es-ES" dirty="0"/>
              <a:t> – Mostrar datos en tiempo real en el </a:t>
            </a:r>
            <a:r>
              <a:rPr lang="es-ES" dirty="0" err="1"/>
              <a:t>dashboard</a:t>
            </a:r>
            <a:r>
              <a:rPr lang="es-ES" dirty="0"/>
              <a:t>. Responsable: Justin.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Actualizar temperaturas automáticamente cada minuto</a:t>
            </a:r>
            <a:r>
              <a:rPr lang="es-ES" dirty="0"/>
              <a:t> – Automatizar la recolección de datos mediante sensores </a:t>
            </a:r>
            <a:r>
              <a:rPr lang="es-ES" dirty="0" err="1"/>
              <a:t>IoT</a:t>
            </a:r>
            <a:r>
              <a:rPr lang="es-ES" dirty="0"/>
              <a:t>. Responsable: Sergio.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Generar alerta en tiempo real al superar rangos</a:t>
            </a:r>
            <a:r>
              <a:rPr lang="es-ES" dirty="0"/>
              <a:t> – Activar notificaciones cuando la temperatura exceda límites definidos. Responsable: Juan José.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Mostrar alerta visual en </a:t>
            </a:r>
            <a:r>
              <a:rPr lang="es-ES" b="1" dirty="0" err="1"/>
              <a:t>dashboard</a:t>
            </a:r>
            <a:r>
              <a:rPr lang="es-ES" dirty="0"/>
              <a:t> – Señalizar visualmente cualquier anomalía para el operador. Responsable: Justin.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Integrar primer sensor </a:t>
            </a:r>
            <a:r>
              <a:rPr lang="es-ES" b="1" dirty="0" err="1"/>
              <a:t>IoT</a:t>
            </a:r>
            <a:r>
              <a:rPr lang="es-ES" b="1" dirty="0"/>
              <a:t> al sistema</a:t>
            </a:r>
            <a:r>
              <a:rPr lang="es-ES" dirty="0"/>
              <a:t> – Conectar hardware al software para transmisión de datos. Responsable: Equipo.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Pruebas unitarias e integración básica</a:t>
            </a:r>
            <a:r>
              <a:rPr lang="es-ES" dirty="0"/>
              <a:t> – Validar que cada módulo funcione individualmente y en conjunto. Responsable: Sergio.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Preparar demo funcional para Sprint </a:t>
            </a:r>
            <a:r>
              <a:rPr lang="es-ES" b="1" dirty="0" err="1"/>
              <a:t>Review</a:t>
            </a:r>
            <a:r>
              <a:rPr lang="es-ES" dirty="0"/>
              <a:t> – Presentar el avance del sprint a los </a:t>
            </a:r>
            <a:r>
              <a:rPr lang="es-ES" dirty="0" err="1"/>
              <a:t>stakeholders</a:t>
            </a:r>
            <a:r>
              <a:rPr lang="es-ES" dirty="0"/>
              <a:t>. Responsable: Equipo.</a:t>
            </a:r>
          </a:p>
          <a:p>
            <a:pPr marL="146050" lvl="0" indent="0" algn="l" rtl="0"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783893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1216</Words>
  <Application>Microsoft Office PowerPoint</Application>
  <PresentationFormat>Presentación en pantalla (16:9)</PresentationFormat>
  <Paragraphs>97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Lato</vt:lpstr>
      <vt:lpstr>Arial</vt:lpstr>
      <vt:lpstr>Montserrat</vt:lpstr>
      <vt:lpstr>Focus</vt:lpstr>
      <vt:lpstr>Proyecto: Atreu Tempeture</vt:lpstr>
      <vt:lpstr>Descripción del proyecto</vt:lpstr>
      <vt:lpstr>Relación con el perfil de egreso</vt:lpstr>
      <vt:lpstr>Intereses profesionales</vt:lpstr>
      <vt:lpstr>Factibilidad</vt:lpstr>
      <vt:lpstr>Objetivos generales y específicos</vt:lpstr>
      <vt:lpstr>metodología de trabajo</vt:lpstr>
      <vt:lpstr>Plan de trabajo</vt:lpstr>
      <vt:lpstr>Plan de trabajo</vt:lpstr>
      <vt:lpstr>Plan de trabajo</vt:lpstr>
      <vt:lpstr>Plan de trabajo</vt:lpstr>
      <vt:lpstr>Evidencias a utilizar para marcar logros de la actividades del proyecto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juanilol YT</cp:lastModifiedBy>
  <cp:revision>4</cp:revision>
  <dcterms:modified xsi:type="dcterms:W3CDTF">2025-09-03T23:06:35Z</dcterms:modified>
</cp:coreProperties>
</file>