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6EF8E-6E13-4460-ABB1-AF953184E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5F29B5-34A6-4E59-8F49-6335A049E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59C8C-FE23-40EA-848C-502860A7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EF5F9-197D-4809-AFAC-A72D7F86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E54ED-EE2F-4995-82C9-9B2F455B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73F4F-5FEA-4FD5-A387-9CA99466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B553B-909B-414D-8DA3-F017109B1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A8DC7-DDAD-44C3-93BD-B7741A49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96F43-BE3E-4D84-8758-CA8D7E51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DA4C8-C02D-4BA2-9979-65658159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792BF-959C-46B6-970C-10402E583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1D4CA-7B3D-4425-9F9E-24532626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A8306-402B-48AB-BD7D-A53A7070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8F698-4DAD-4D06-A166-C71DD173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B9479-86B8-457C-BD23-7A05111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7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3B791-2FCB-4817-8F20-835D058B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B8B01-5294-403B-B9F6-A9839BC4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354BC-AF8A-4A8A-9D45-A0C5F2C3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EFDCA-834C-4563-8A43-B39FD71D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D2F1-AAF9-4088-8099-4E434D22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2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9412-91C2-432D-A210-CFC14C71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60CB9-73AD-4165-A15A-3FB211EEE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3F6FE-E5F0-4678-A284-F9FFD43C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54078-C43F-4AF2-951B-BD374A23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27161-0E2C-4EC4-9134-438B757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48A4-F792-4E5D-85B8-8C627166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88199-7D62-47D0-95E5-51A196C63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74799A-FB51-4F0A-8E00-5CA569EF6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C0AAD-179D-4216-B77C-77572FF2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B7B26-BEBD-4C68-9564-B445A575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B2ED2-18B2-46F8-B54F-DA19550A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9BFFB-C8E8-48C9-BB44-248EFF06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24D0D-5B2F-4EAB-BFE9-FDB2049FE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215D9-236F-45AA-B9E1-EA0FAC65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7613A-90E6-433A-8A04-BAEF05E55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7A20AC-F7F5-4451-BDFD-09B06B775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C0E78-A83D-4B6F-9524-FD144C46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FA46DB-6836-4E61-9A06-86679B0C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287F2B-F130-4C97-8079-1079052B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59750-D2F8-46F1-B683-D8BDE25B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79B73-371F-4854-8F81-9A486ADE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B365DD-39A0-450E-9EB1-3EDEB617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13EDD-A94C-4E1C-8A6B-66C31639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7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B06F14-7C06-480D-B12C-90D53434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56E5F-C8C0-44E4-8106-8F563678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84CAB-2848-415A-8CAA-AB373E7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A615D-362A-44E7-8122-3C613EDD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05932-1ED6-4ADC-B800-C1ECA82D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60C00E-DB71-4BD3-957C-B112AEA8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31E3A-2DE2-4C08-8EFA-2FD25CC7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29CA2-8A30-4AA0-86EC-D9435863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625D-570F-4DFE-BD91-5FD56610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B18C5-48AD-42DE-8502-6F4DE345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A7686-47D9-449B-9E5B-2B4FAD9BF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F56D8-D09F-411D-AD73-50278953B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FDF55-5203-48C1-BCB6-0186EBFC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33C23-AD81-4E2D-90EC-79F6B296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B3A90-BFFE-44F3-A9C5-67DBD25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9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3857AD-A9F5-4A9A-8C63-7C145DB1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E21A5-A569-41F8-9230-95F68554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C2358-47DB-4818-9B73-F7BE258E4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F498-D5D5-4AA7-A2DE-D0E93D90491D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A68F4-89C7-41EA-9B2E-5D3148286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00B4D-9B37-4568-B35F-BE25E8500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D972-E46D-4A08-81E1-4DA148C50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1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DD5C2D-DC58-48A4-9CB4-480EBC30DD90}"/>
              </a:ext>
            </a:extLst>
          </p:cNvPr>
          <p:cNvSpPr/>
          <p:nvPr/>
        </p:nvSpPr>
        <p:spPr>
          <a:xfrm>
            <a:off x="3499607" y="402672"/>
            <a:ext cx="5192785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경북대 </a:t>
            </a:r>
            <a:r>
              <a:rPr lang="ko-KR" altLang="en-US" dirty="0" err="1"/>
              <a:t>이어살기</a:t>
            </a:r>
            <a:r>
              <a:rPr lang="ko-KR" altLang="en-US" dirty="0"/>
              <a:t> 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44AC20-3ACD-47DA-B308-94A8583A6767}"/>
              </a:ext>
            </a:extLst>
          </p:cNvPr>
          <p:cNvSpPr/>
          <p:nvPr/>
        </p:nvSpPr>
        <p:spPr>
          <a:xfrm>
            <a:off x="436227" y="1451295"/>
            <a:ext cx="1015067" cy="182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br>
              <a:rPr lang="en-US" altLang="ko-KR" dirty="0"/>
            </a:br>
            <a:r>
              <a:rPr lang="ko-KR" altLang="en-US" dirty="0"/>
              <a:t>북문</a:t>
            </a:r>
            <a:br>
              <a:rPr lang="en-US" altLang="ko-KR" dirty="0"/>
            </a:br>
            <a:r>
              <a:rPr lang="ko-KR" altLang="en-US" dirty="0"/>
              <a:t>쪽문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  <a:endParaRPr lang="en-US" altLang="ko-KR" dirty="0"/>
          </a:p>
          <a:p>
            <a:pPr algn="ctr"/>
            <a:r>
              <a:rPr lang="ko-KR" altLang="en-US" dirty="0"/>
              <a:t>서문</a:t>
            </a:r>
            <a:endParaRPr lang="en-US" altLang="ko-KR" dirty="0"/>
          </a:p>
          <a:p>
            <a:pPr algn="ctr"/>
            <a:r>
              <a:rPr lang="ko-KR" altLang="en-US" dirty="0" err="1"/>
              <a:t>솔로문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A5D47D-2346-4697-9BA8-AE5592700164}"/>
              </a:ext>
            </a:extLst>
          </p:cNvPr>
          <p:cNvSpPr/>
          <p:nvPr/>
        </p:nvSpPr>
        <p:spPr>
          <a:xfrm>
            <a:off x="10296089" y="1451295"/>
            <a:ext cx="145968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E454C8-EE40-44FE-B3D4-E9680E4EF4D2}"/>
              </a:ext>
            </a:extLst>
          </p:cNvPr>
          <p:cNvSpPr/>
          <p:nvPr/>
        </p:nvSpPr>
        <p:spPr>
          <a:xfrm>
            <a:off x="2338389" y="1451295"/>
            <a:ext cx="7515225" cy="31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r>
              <a:rPr lang="en-US" altLang="ko-KR" dirty="0"/>
              <a:t>/</a:t>
            </a:r>
            <a:r>
              <a:rPr lang="ko-KR" altLang="en-US" dirty="0"/>
              <a:t>위치 상관</a:t>
            </a:r>
            <a:r>
              <a:rPr lang="en-US" altLang="ko-KR" dirty="0"/>
              <a:t>X/</a:t>
            </a:r>
            <a:r>
              <a:rPr lang="ko-KR" altLang="en-US" dirty="0" err="1"/>
              <a:t>최신순</a:t>
            </a:r>
            <a:r>
              <a:rPr lang="ko-KR" altLang="en-US" dirty="0"/>
              <a:t> </a:t>
            </a:r>
            <a:r>
              <a:rPr lang="en-US" altLang="ko-KR" dirty="0"/>
              <a:t> -  </a:t>
            </a:r>
            <a:r>
              <a:rPr lang="ko-KR" altLang="en-US" dirty="0"/>
              <a:t>필터 기능</a:t>
            </a:r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800DF-523C-4FF0-9AFD-070BDAF0A271}"/>
              </a:ext>
            </a:extLst>
          </p:cNvPr>
          <p:cNvSpPr/>
          <p:nvPr/>
        </p:nvSpPr>
        <p:spPr>
          <a:xfrm>
            <a:off x="2338389" y="2203769"/>
            <a:ext cx="7515225" cy="62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</a:t>
            </a:r>
            <a:r>
              <a:rPr lang="en-US" altLang="ko-KR" dirty="0"/>
              <a:t>/ </a:t>
            </a:r>
            <a:r>
              <a:rPr lang="ko-KR" altLang="en-US" dirty="0"/>
              <a:t>보증금 </a:t>
            </a:r>
            <a:r>
              <a:rPr lang="en-US" altLang="ko-KR" dirty="0"/>
              <a:t>– </a:t>
            </a:r>
            <a:r>
              <a:rPr lang="ko-KR" altLang="en-US" dirty="0"/>
              <a:t>월세 </a:t>
            </a:r>
            <a:r>
              <a:rPr lang="en-US" altLang="ko-KR" dirty="0"/>
              <a:t>- </a:t>
            </a:r>
            <a:r>
              <a:rPr lang="ko-KR" altLang="en-US" dirty="0"/>
              <a:t>기간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68C0D-DA90-4477-9BF9-E812B22322D8}"/>
              </a:ext>
            </a:extLst>
          </p:cNvPr>
          <p:cNvSpPr/>
          <p:nvPr/>
        </p:nvSpPr>
        <p:spPr>
          <a:xfrm>
            <a:off x="2338388" y="2956244"/>
            <a:ext cx="7515225" cy="62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5D226-25CD-4AA9-B655-BE1FF7D1989D}"/>
              </a:ext>
            </a:extLst>
          </p:cNvPr>
          <p:cNvSpPr/>
          <p:nvPr/>
        </p:nvSpPr>
        <p:spPr>
          <a:xfrm>
            <a:off x="2338387" y="3708719"/>
            <a:ext cx="7515225" cy="62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442C73-F22C-4551-A1B3-AB38B4264D53}"/>
              </a:ext>
            </a:extLst>
          </p:cNvPr>
          <p:cNvSpPr/>
          <p:nvPr/>
        </p:nvSpPr>
        <p:spPr>
          <a:xfrm>
            <a:off x="2338387" y="4461194"/>
            <a:ext cx="7515225" cy="62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목록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74F33B-7FCE-492B-B429-ADD4FCED111E}"/>
              </a:ext>
            </a:extLst>
          </p:cNvPr>
          <p:cNvSpPr/>
          <p:nvPr/>
        </p:nvSpPr>
        <p:spPr>
          <a:xfrm>
            <a:off x="8393928" y="5924549"/>
            <a:ext cx="145968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글 작성하기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0F0CC-88DE-4EA6-ACB0-C58A6504F23C}"/>
              </a:ext>
            </a:extLst>
          </p:cNvPr>
          <p:cNvSpPr/>
          <p:nvPr/>
        </p:nvSpPr>
        <p:spPr>
          <a:xfrm>
            <a:off x="2338386" y="5221446"/>
            <a:ext cx="7515225" cy="62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목록</a:t>
            </a:r>
          </a:p>
        </p:txBody>
      </p:sp>
    </p:spTree>
    <p:extLst>
      <p:ext uri="{BB962C8B-B14F-4D97-AF65-F5344CB8AC3E}">
        <p14:creationId xmlns:p14="http://schemas.microsoft.com/office/powerpoint/2010/main" val="18971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DD5C2D-DC58-48A4-9CB4-480EBC30DD90}"/>
              </a:ext>
            </a:extLst>
          </p:cNvPr>
          <p:cNvSpPr/>
          <p:nvPr/>
        </p:nvSpPr>
        <p:spPr>
          <a:xfrm>
            <a:off x="3499607" y="402672"/>
            <a:ext cx="5192785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경북대 </a:t>
            </a:r>
            <a:r>
              <a:rPr lang="ko-KR" altLang="en-US" dirty="0" err="1"/>
              <a:t>이어살기</a:t>
            </a:r>
            <a:r>
              <a:rPr lang="ko-KR" altLang="en-US" dirty="0"/>
              <a:t> 찾기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EC15C9-CB3C-41B0-99C5-9890D3B199C9}"/>
              </a:ext>
            </a:extLst>
          </p:cNvPr>
          <p:cNvSpPr/>
          <p:nvPr/>
        </p:nvSpPr>
        <p:spPr>
          <a:xfrm>
            <a:off x="3499607" y="1952625"/>
            <a:ext cx="519278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EC713A-A53A-4019-AF43-8DE44726296D}"/>
              </a:ext>
            </a:extLst>
          </p:cNvPr>
          <p:cNvSpPr/>
          <p:nvPr/>
        </p:nvSpPr>
        <p:spPr>
          <a:xfrm>
            <a:off x="3499607" y="2739180"/>
            <a:ext cx="5192785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105822-847F-44BA-9881-1F513266A914}"/>
              </a:ext>
            </a:extLst>
          </p:cNvPr>
          <p:cNvSpPr/>
          <p:nvPr/>
        </p:nvSpPr>
        <p:spPr>
          <a:xfrm>
            <a:off x="3499606" y="3709246"/>
            <a:ext cx="2320169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97AD7-E3D0-41E0-9043-81B0110B8FD0}"/>
              </a:ext>
            </a:extLst>
          </p:cNvPr>
          <p:cNvSpPr/>
          <p:nvPr/>
        </p:nvSpPr>
        <p:spPr>
          <a:xfrm>
            <a:off x="6372223" y="3709246"/>
            <a:ext cx="2320169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69964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DD5C2D-DC58-48A4-9CB4-480EBC30DD90}"/>
              </a:ext>
            </a:extLst>
          </p:cNvPr>
          <p:cNvSpPr/>
          <p:nvPr/>
        </p:nvSpPr>
        <p:spPr>
          <a:xfrm>
            <a:off x="3499607" y="402672"/>
            <a:ext cx="5192785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경북대 </a:t>
            </a:r>
            <a:r>
              <a:rPr lang="ko-KR" altLang="en-US" dirty="0" err="1"/>
              <a:t>이어살기</a:t>
            </a:r>
            <a:r>
              <a:rPr lang="ko-KR" altLang="en-US" dirty="0"/>
              <a:t> 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44AC20-3ACD-47DA-B308-94A8583A6767}"/>
              </a:ext>
            </a:extLst>
          </p:cNvPr>
          <p:cNvSpPr/>
          <p:nvPr/>
        </p:nvSpPr>
        <p:spPr>
          <a:xfrm>
            <a:off x="493377" y="1490094"/>
            <a:ext cx="1015067" cy="182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  <a:br>
              <a:rPr lang="en-US" altLang="ko-KR" dirty="0"/>
            </a:br>
            <a:r>
              <a:rPr lang="ko-KR" altLang="en-US" dirty="0"/>
              <a:t>북문</a:t>
            </a:r>
            <a:br>
              <a:rPr lang="en-US" altLang="ko-KR" dirty="0"/>
            </a:br>
            <a:r>
              <a:rPr lang="ko-KR" altLang="en-US" dirty="0"/>
              <a:t>쪽문</a:t>
            </a:r>
            <a:endParaRPr lang="en-US" altLang="ko-KR" dirty="0"/>
          </a:p>
          <a:p>
            <a:pPr algn="ctr"/>
            <a:r>
              <a:rPr lang="ko-KR" altLang="en-US" dirty="0"/>
              <a:t>정문</a:t>
            </a:r>
            <a:endParaRPr lang="en-US" altLang="ko-KR" dirty="0"/>
          </a:p>
          <a:p>
            <a:pPr algn="ctr"/>
            <a:r>
              <a:rPr lang="ko-KR" altLang="en-US" dirty="0"/>
              <a:t>서문</a:t>
            </a:r>
            <a:endParaRPr lang="en-US" altLang="ko-KR" dirty="0"/>
          </a:p>
          <a:p>
            <a:pPr algn="ctr"/>
            <a:r>
              <a:rPr lang="ko-KR" altLang="en-US" dirty="0" err="1"/>
              <a:t>솔로문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A5D47D-2346-4697-9BA8-AE5592700164}"/>
              </a:ext>
            </a:extLst>
          </p:cNvPr>
          <p:cNvSpPr/>
          <p:nvPr/>
        </p:nvSpPr>
        <p:spPr>
          <a:xfrm>
            <a:off x="10453470" y="1513471"/>
            <a:ext cx="145968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E454C8-EE40-44FE-B3D4-E9680E4EF4D2}"/>
              </a:ext>
            </a:extLst>
          </p:cNvPr>
          <p:cNvSpPr/>
          <p:nvPr/>
        </p:nvSpPr>
        <p:spPr>
          <a:xfrm>
            <a:off x="2343150" y="1483891"/>
            <a:ext cx="7515225" cy="31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r>
              <a:rPr lang="en-US" altLang="ko-KR" dirty="0"/>
              <a:t>/</a:t>
            </a:r>
            <a:r>
              <a:rPr lang="ko-KR" altLang="en-US" dirty="0"/>
              <a:t>위치 상관</a:t>
            </a:r>
            <a:r>
              <a:rPr lang="en-US" altLang="ko-KR" dirty="0"/>
              <a:t>X/</a:t>
            </a:r>
            <a:r>
              <a:rPr lang="ko-KR" altLang="en-US" dirty="0" err="1"/>
              <a:t>최신순</a:t>
            </a:r>
            <a:r>
              <a:rPr lang="ko-KR" altLang="en-US" dirty="0"/>
              <a:t> </a:t>
            </a:r>
            <a:r>
              <a:rPr lang="en-US" altLang="ko-KR" dirty="0"/>
              <a:t> -  </a:t>
            </a:r>
            <a:r>
              <a:rPr lang="ko-KR" altLang="en-US" dirty="0"/>
              <a:t>필터 기능</a:t>
            </a:r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800DF-523C-4FF0-9AFD-070BDAF0A271}"/>
              </a:ext>
            </a:extLst>
          </p:cNvPr>
          <p:cNvSpPr/>
          <p:nvPr/>
        </p:nvSpPr>
        <p:spPr>
          <a:xfrm>
            <a:off x="2343150" y="2222820"/>
            <a:ext cx="7515225" cy="316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</a:t>
            </a:r>
            <a:r>
              <a:rPr lang="en-US" altLang="ko-KR" dirty="0"/>
              <a:t>/ </a:t>
            </a:r>
            <a:r>
              <a:rPr lang="ko-KR" altLang="en-US" dirty="0"/>
              <a:t>보증금 </a:t>
            </a:r>
            <a:r>
              <a:rPr lang="en-US" altLang="ko-KR" dirty="0"/>
              <a:t>– </a:t>
            </a:r>
            <a:r>
              <a:rPr lang="ko-KR" altLang="en-US" dirty="0"/>
              <a:t>월세 </a:t>
            </a:r>
            <a:r>
              <a:rPr lang="en-US" altLang="ko-KR" dirty="0"/>
              <a:t>- </a:t>
            </a:r>
            <a:r>
              <a:rPr lang="ko-KR" altLang="en-US" dirty="0"/>
              <a:t>기간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4BABD3-C59D-4A3F-869F-7478254F1075}"/>
              </a:ext>
            </a:extLst>
          </p:cNvPr>
          <p:cNvSpPr/>
          <p:nvPr/>
        </p:nvSpPr>
        <p:spPr>
          <a:xfrm>
            <a:off x="2592546" y="2400300"/>
            <a:ext cx="2038350" cy="1200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196DD4-DD7E-4C69-9BAD-514C3E76C532}"/>
              </a:ext>
            </a:extLst>
          </p:cNvPr>
          <p:cNvSpPr/>
          <p:nvPr/>
        </p:nvSpPr>
        <p:spPr>
          <a:xfrm>
            <a:off x="5076824" y="2400300"/>
            <a:ext cx="2038350" cy="1200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7B7435-51A4-4DAB-9307-06E562D92601}"/>
              </a:ext>
            </a:extLst>
          </p:cNvPr>
          <p:cNvSpPr/>
          <p:nvPr/>
        </p:nvSpPr>
        <p:spPr>
          <a:xfrm>
            <a:off x="7477124" y="2400300"/>
            <a:ext cx="2038350" cy="12001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D5FCB4-FCC0-4369-9FCE-C30AF511B66B}"/>
              </a:ext>
            </a:extLst>
          </p:cNvPr>
          <p:cNvSpPr/>
          <p:nvPr/>
        </p:nvSpPr>
        <p:spPr>
          <a:xfrm>
            <a:off x="2592546" y="3771899"/>
            <a:ext cx="6922928" cy="12954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C9580-DD7A-4CDB-A4E4-45A1E9CEA8D9}"/>
              </a:ext>
            </a:extLst>
          </p:cNvPr>
          <p:cNvSpPr/>
          <p:nvPr/>
        </p:nvSpPr>
        <p:spPr>
          <a:xfrm>
            <a:off x="2333625" y="5705475"/>
            <a:ext cx="7515225" cy="94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</p:spTree>
    <p:extLst>
      <p:ext uri="{BB962C8B-B14F-4D97-AF65-F5344CB8AC3E}">
        <p14:creationId xmlns:p14="http://schemas.microsoft.com/office/powerpoint/2010/main" val="15227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D235889-62FF-4D89-935B-AF54F722DCEC}"/>
              </a:ext>
            </a:extLst>
          </p:cNvPr>
          <p:cNvGrpSpPr/>
          <p:nvPr/>
        </p:nvGrpSpPr>
        <p:grpSpPr>
          <a:xfrm>
            <a:off x="866862" y="2527183"/>
            <a:ext cx="2197916" cy="1803633"/>
            <a:chOff x="1434517" y="1015068"/>
            <a:chExt cx="2197916" cy="18036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8B43A6-7CB4-411E-9ECF-F617E3D2F26E}"/>
                </a:ext>
              </a:extLst>
            </p:cNvPr>
            <p:cNvSpPr/>
            <p:nvPr/>
          </p:nvSpPr>
          <p:spPr>
            <a:xfrm>
              <a:off x="1434517" y="1015068"/>
              <a:ext cx="2197916" cy="3858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76ABAD-C347-4139-B216-17A1A735101B}"/>
                </a:ext>
              </a:extLst>
            </p:cNvPr>
            <p:cNvSpPr/>
            <p:nvPr/>
          </p:nvSpPr>
          <p:spPr>
            <a:xfrm>
              <a:off x="1434517" y="1400961"/>
              <a:ext cx="2197916" cy="1417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Email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Password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148942-C7CB-4376-95AC-0DB1E440AA25}"/>
              </a:ext>
            </a:extLst>
          </p:cNvPr>
          <p:cNvGrpSpPr/>
          <p:nvPr/>
        </p:nvGrpSpPr>
        <p:grpSpPr>
          <a:xfrm>
            <a:off x="8556770" y="2010736"/>
            <a:ext cx="2197916" cy="2836527"/>
            <a:chOff x="1434517" y="1015068"/>
            <a:chExt cx="2197916" cy="283652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505745B-1A36-4F51-9611-FF4F610A3C6D}"/>
                </a:ext>
              </a:extLst>
            </p:cNvPr>
            <p:cNvSpPr/>
            <p:nvPr/>
          </p:nvSpPr>
          <p:spPr>
            <a:xfrm>
              <a:off x="1434517" y="1015068"/>
              <a:ext cx="2197916" cy="3858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Ariticle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4E75836-55C8-4614-9773-78D4CFA11823}"/>
                </a:ext>
              </a:extLst>
            </p:cNvPr>
            <p:cNvSpPr/>
            <p:nvPr/>
          </p:nvSpPr>
          <p:spPr>
            <a:xfrm>
              <a:off x="1434517" y="1400960"/>
              <a:ext cx="2197916" cy="24506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Title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Location(gate)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Deposit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Rent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Date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4EDD506A-0873-4D43-B49B-7B12EB4F3CC1}"/>
              </a:ext>
            </a:extLst>
          </p:cNvPr>
          <p:cNvSpPr/>
          <p:nvPr/>
        </p:nvSpPr>
        <p:spPr>
          <a:xfrm>
            <a:off x="4497897" y="2762075"/>
            <a:ext cx="2097248" cy="133385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D55E39-DF07-4325-A38B-5C29C5AE1AC8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064778" y="3429000"/>
            <a:ext cx="1433119" cy="19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5C936C-7EFF-4F98-8854-9A8FC5A75DDF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595145" y="3429000"/>
            <a:ext cx="1961625" cy="19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7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110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임재윤</dc:creator>
  <cp:lastModifiedBy>임재윤</cp:lastModifiedBy>
  <cp:revision>2</cp:revision>
  <dcterms:created xsi:type="dcterms:W3CDTF">2022-09-18T05:21:42Z</dcterms:created>
  <dcterms:modified xsi:type="dcterms:W3CDTF">2022-09-26T05:15:01Z</dcterms:modified>
</cp:coreProperties>
</file>