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74" r:id="rId6"/>
    <p:sldId id="277" r:id="rId7"/>
    <p:sldId id="278" r:id="rId8"/>
    <p:sldId id="276" r:id="rId9"/>
    <p:sldId id="280" r:id="rId10"/>
    <p:sldId id="281" r:id="rId11"/>
    <p:sldId id="270" r:id="rId12"/>
  </p:sldIdLst>
  <p:sldSz cx="12192000" cy="6858000"/>
  <p:notesSz cx="6858000" cy="9144000"/>
  <p:defaultTextStyle>
    <a:defPPr>
      <a:defRPr lang="ar-Y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3BEB2B-475C-3DA0-8AD1-FB5B2689B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E3113C7-4ECB-4CDD-7DF5-DDFD17A1F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9EC05F3-349E-C17C-C6F5-5E4D276D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63DA8A6-7C2E-DA91-B712-DE876DB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2FF1F7B-012C-0EA9-7FCD-D4CE2D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283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E4B8A4E-CA09-CD3B-7142-5A90A736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5418680-D1DC-47E3-7662-C85398C3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0D337E0-CCDF-5817-319A-770876F5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68C7207-2B82-79DB-385F-9D02812C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E2AEFCA-3684-BC87-68FA-9374F914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01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7B4F6046-F1CC-A7FB-26FF-112BEAF8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626706D-B8FD-670D-880A-BBEF07E1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7C0926C-B564-0B9B-AADB-28286B2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50846A2-356E-8E2B-F94F-D3FB1F6B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9503B70-A170-096E-EF80-4D9BF684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74719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8D352C0-8CFE-E90D-C001-64C39A58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A99BF83-803C-31AB-A529-B051672B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6E014AC-E848-D2BE-8044-373BDC4C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CAE9008-37F3-F7FD-8A6F-A70ACD6D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FBF4EA4-95C9-E46B-0091-1D4DF307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34493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20D4B0E-3700-285A-4C5A-ED50EE4F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6A60855-E2DC-1D8F-C1D0-FB6100358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C2433CC-0B24-B23A-1061-7071BE09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A244793-6DA4-55CB-EBB3-73D54D5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CDC7003-7C13-3D08-A36C-9C8C41EB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61568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37F8BD-8086-B47F-892A-A6FC1CE5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393EDEC-25F0-9761-19AD-7CD1C99C6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BCEDE12-B073-3252-06BD-3DA9BCF5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B12DC0C-9EF4-4B2D-4B70-A791BA80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41D09F5-759A-5FA7-531F-73C11153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0D4179D-A400-DBCF-A30D-428C41ED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53160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158FFDA-7D50-3D1D-2015-58791BC2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38B0A13-8B6D-FEFE-F92D-6304D847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B39F842-8BCB-79EA-1C04-FF587DECF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16871CD5-21D6-4342-4EC3-FBF800778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E2A5405D-C965-10D4-D3BE-384F43FA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1D2E72EC-2EAE-82B2-2D11-3FAA40D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41E1B9ED-5000-E5CA-6E17-054B3893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4450F133-2763-9C4B-5A25-607AD1C8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415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5217AE-9421-F024-4ACD-C16A73B1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B4CD9B16-72D6-29B2-E3E0-F85A0DAD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5A4584E-8E99-B555-76CC-D48A4609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5E9D0D4-2EF2-8798-959E-9F6BA3B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7142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FB6EBE2-C6C9-1560-EDB8-4C200576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00F68FA-8790-59CD-692A-9EF4026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0A8E1A39-D506-CE98-BAF6-58C49128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8092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2BD93B5-B4E7-0A4C-6F5D-0BA1063D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7B26B87-311A-CA42-60F1-52057E54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D238B0C-3D47-192F-0CED-AB42C486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03A2CCC-F135-1065-2876-94234FE0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61ED47E-733B-C486-511A-D8B2018D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2156DE0-5178-BBDA-39D1-E4A4A1A7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0258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2475100-DDD5-68FB-57CF-09DC07D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32B1BDC-B1A1-98AA-C53F-9FAB6BFDD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YE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9F20A4B-6D3E-C112-0C64-F7ED5341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5F8A1EA-E344-2D4E-D524-EBFACF89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5833EEE-2F1A-AB3D-FD71-F501CD3A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1CDAB6C-747F-E194-CC28-18C49085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10100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343A4069-4EB3-0DF7-DA13-97DC00AD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C4F1EED-2E1D-24FB-076E-4F6709BF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C6A6E3F-276D-61AA-9082-E356DFA3B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6EE2-78D4-4EE8-8210-CB834739EFC3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2FD0DA1-4199-2EE4-BEBF-5EBF1F332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C521F85-1AAE-4806-4399-8412759DA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D91B7-928F-415C-BC69-8AD2A3470F6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5790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YE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1013" y="1521718"/>
            <a:ext cx="488311" cy="457702"/>
          </a:xfrm>
          <a:custGeom>
            <a:avLst/>
            <a:gdLst/>
            <a:ahLst/>
            <a:cxnLst/>
            <a:rect l="l" t="t" r="r" b="b"/>
            <a:pathLst>
              <a:path w="732467" h="686553">
                <a:moveTo>
                  <a:pt x="0" y="0"/>
                </a:moveTo>
                <a:lnTo>
                  <a:pt x="732467" y="0"/>
                </a:lnTo>
                <a:lnTo>
                  <a:pt x="732467" y="686553"/>
                </a:lnTo>
                <a:lnTo>
                  <a:pt x="0" y="68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67147" y="2344089"/>
            <a:ext cx="2352947" cy="2225381"/>
            <a:chOff x="0" y="0"/>
            <a:chExt cx="929559" cy="8791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9559" cy="879163"/>
            </a:xfrm>
            <a:custGeom>
              <a:avLst/>
              <a:gdLst/>
              <a:ahLst/>
              <a:cxnLst/>
              <a:rect l="l" t="t" r="r" b="b"/>
              <a:pathLst>
                <a:path w="929559" h="879163">
                  <a:moveTo>
                    <a:pt x="0" y="0"/>
                  </a:moveTo>
                  <a:lnTo>
                    <a:pt x="929559" y="0"/>
                  </a:lnTo>
                  <a:lnTo>
                    <a:pt x="929559" y="879163"/>
                  </a:lnTo>
                  <a:lnTo>
                    <a:pt x="0" y="879163"/>
                  </a:lnTo>
                  <a:close/>
                </a:path>
              </a:pathLst>
            </a:custGeom>
            <a:solidFill>
              <a:srgbClr val="BCA3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29559" cy="92678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233789" y="4910249"/>
            <a:ext cx="793808" cy="7938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10138307" y="5251027"/>
            <a:ext cx="1745361" cy="2743200"/>
          </a:xfrm>
          <a:custGeom>
            <a:avLst/>
            <a:gdLst/>
            <a:ahLst/>
            <a:cxnLst/>
            <a:rect l="l" t="t" r="r" b="b"/>
            <a:pathLst>
              <a:path w="2618042" h="4114800">
                <a:moveTo>
                  <a:pt x="0" y="0"/>
                </a:moveTo>
                <a:lnTo>
                  <a:pt x="2618042" y="0"/>
                </a:lnTo>
                <a:lnTo>
                  <a:pt x="26180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9067800" y="1439060"/>
            <a:ext cx="4876800" cy="165315"/>
          </a:xfrm>
          <a:custGeom>
            <a:avLst/>
            <a:gdLst/>
            <a:ahLst/>
            <a:cxnLst/>
            <a:rect l="l" t="t" r="r" b="b"/>
            <a:pathLst>
              <a:path w="7315200" h="247973">
                <a:moveTo>
                  <a:pt x="0" y="0"/>
                </a:moveTo>
                <a:lnTo>
                  <a:pt x="7315200" y="0"/>
                </a:lnTo>
                <a:lnTo>
                  <a:pt x="7315200" y="247973"/>
                </a:lnTo>
                <a:lnTo>
                  <a:pt x="0" y="2479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716084" y="-579918"/>
            <a:ext cx="2167585" cy="1655493"/>
          </a:xfrm>
          <a:custGeom>
            <a:avLst/>
            <a:gdLst/>
            <a:ahLst/>
            <a:cxnLst/>
            <a:rect l="l" t="t" r="r" b="b"/>
            <a:pathLst>
              <a:path w="3251377" h="2483239">
                <a:moveTo>
                  <a:pt x="0" y="0"/>
                </a:moveTo>
                <a:lnTo>
                  <a:pt x="3251377" y="0"/>
                </a:lnTo>
                <a:lnTo>
                  <a:pt x="3251377" y="2483240"/>
                </a:lnTo>
                <a:lnTo>
                  <a:pt x="0" y="2483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39683" y="2486984"/>
            <a:ext cx="9829975" cy="1179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7667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Software Engineer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63699" y="1554922"/>
            <a:ext cx="3733747" cy="340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094" dirty="0">
                <a:solidFill>
                  <a:srgbClr val="705C40"/>
                </a:solidFill>
                <a:latin typeface="Inter"/>
                <a:ea typeface="Inter"/>
                <a:cs typeface="Inter"/>
                <a:sym typeface="Inter"/>
              </a:rPr>
              <a:t>Lab 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1013" y="5561742"/>
            <a:ext cx="3171091" cy="340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094" dirty="0">
                <a:solidFill>
                  <a:srgbClr val="20180C"/>
                </a:solidFill>
                <a:latin typeface="Inter"/>
                <a:ea typeface="Inter"/>
                <a:cs typeface="Inter"/>
                <a:sym typeface="Inter"/>
              </a:rPr>
              <a:t>By : Reem Alwaeel G 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3200" y="-212974"/>
            <a:ext cx="7141796" cy="7319363"/>
            <a:chOff x="0" y="0"/>
            <a:chExt cx="2267105" cy="2891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7105" cy="2891600"/>
            </a:xfrm>
            <a:custGeom>
              <a:avLst/>
              <a:gdLst/>
              <a:ahLst/>
              <a:cxnLst/>
              <a:rect l="l" t="t" r="r" b="b"/>
              <a:pathLst>
                <a:path w="2267105" h="2891600">
                  <a:moveTo>
                    <a:pt x="0" y="0"/>
                  </a:moveTo>
                  <a:lnTo>
                    <a:pt x="2267105" y="0"/>
                  </a:lnTo>
                  <a:lnTo>
                    <a:pt x="2267105" y="2891600"/>
                  </a:lnTo>
                  <a:lnTo>
                    <a:pt x="0" y="2891600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267105" cy="29392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94" y="5656338"/>
            <a:ext cx="488311" cy="457702"/>
          </a:xfrm>
          <a:custGeom>
            <a:avLst/>
            <a:gdLst/>
            <a:ahLst/>
            <a:cxnLst/>
            <a:rect l="l" t="t" r="r" b="b"/>
            <a:pathLst>
              <a:path w="732467" h="686553">
                <a:moveTo>
                  <a:pt x="0" y="0"/>
                </a:moveTo>
                <a:lnTo>
                  <a:pt x="732467" y="0"/>
                </a:lnTo>
                <a:lnTo>
                  <a:pt x="732467" y="686553"/>
                </a:lnTo>
                <a:lnTo>
                  <a:pt x="0" y="68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7996" y="5712695"/>
            <a:ext cx="3733747" cy="34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133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softwareEngineer</a:t>
            </a:r>
            <a:endParaRPr lang="en-US" sz="2094" dirty="0">
              <a:solidFill>
                <a:srgbClr val="705C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2946400" y="5859691"/>
            <a:ext cx="8559800" cy="81057"/>
          </a:xfrm>
          <a:prstGeom prst="line">
            <a:avLst/>
          </a:prstGeom>
          <a:ln w="38100" cap="flat">
            <a:solidFill>
              <a:srgbClr val="BCA37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YE" sz="1200" dirty="0"/>
          </a:p>
        </p:txBody>
      </p:sp>
      <p:grpSp>
        <p:nvGrpSpPr>
          <p:cNvPr id="10" name="Group 10"/>
          <p:cNvGrpSpPr/>
          <p:nvPr/>
        </p:nvGrpSpPr>
        <p:grpSpPr>
          <a:xfrm>
            <a:off x="-1028700" y="252618"/>
            <a:ext cx="2057400" cy="286807"/>
            <a:chOff x="0" y="0"/>
            <a:chExt cx="812800" cy="3104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310451"/>
            </a:xfrm>
            <a:custGeom>
              <a:avLst/>
              <a:gdLst/>
              <a:ahLst/>
              <a:cxnLst/>
              <a:rect l="l" t="t" r="r" b="b"/>
              <a:pathLst>
                <a:path w="812800" h="310451">
                  <a:moveTo>
                    <a:pt x="0" y="0"/>
                  </a:moveTo>
                  <a:lnTo>
                    <a:pt x="812800" y="0"/>
                  </a:lnTo>
                  <a:lnTo>
                    <a:pt x="812800" y="310451"/>
                  </a:lnTo>
                  <a:lnTo>
                    <a:pt x="0" y="310451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35807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51526" y="-309985"/>
            <a:ext cx="376995" cy="1063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34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C72AFA89-34CD-D557-E12E-EA4D804C591A}"/>
              </a:ext>
            </a:extLst>
          </p:cNvPr>
          <p:cNvSpPr txBox="1"/>
          <p:nvPr/>
        </p:nvSpPr>
        <p:spPr>
          <a:xfrm>
            <a:off x="295260" y="2400889"/>
            <a:ext cx="4154258" cy="420564"/>
          </a:xfrm>
          <a:prstGeom prst="rect">
            <a:avLst/>
          </a:prstGeom>
          <a:solidFill>
            <a:srgbClr val="EBE9DB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1">
            <a:spAutoFit/>
          </a:bodyPr>
          <a:lstStyle/>
          <a:p>
            <a:endParaRPr lang="en-US" sz="2133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F2DA6734-0B34-C22C-BED9-0DF6F0681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957" y="1093161"/>
            <a:ext cx="6822283" cy="36243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46469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1013" y="1521718"/>
            <a:ext cx="488311" cy="457702"/>
          </a:xfrm>
          <a:custGeom>
            <a:avLst/>
            <a:gdLst/>
            <a:ahLst/>
            <a:cxnLst/>
            <a:rect l="l" t="t" r="r" b="b"/>
            <a:pathLst>
              <a:path w="732467" h="686553">
                <a:moveTo>
                  <a:pt x="0" y="0"/>
                </a:moveTo>
                <a:lnTo>
                  <a:pt x="732467" y="0"/>
                </a:lnTo>
                <a:lnTo>
                  <a:pt x="732467" y="686553"/>
                </a:lnTo>
                <a:lnTo>
                  <a:pt x="0" y="68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67147" y="2344089"/>
            <a:ext cx="2352947" cy="2225381"/>
            <a:chOff x="0" y="0"/>
            <a:chExt cx="929559" cy="8791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9559" cy="879163"/>
            </a:xfrm>
            <a:custGeom>
              <a:avLst/>
              <a:gdLst/>
              <a:ahLst/>
              <a:cxnLst/>
              <a:rect l="l" t="t" r="r" b="b"/>
              <a:pathLst>
                <a:path w="929559" h="879163">
                  <a:moveTo>
                    <a:pt x="0" y="0"/>
                  </a:moveTo>
                  <a:lnTo>
                    <a:pt x="929559" y="0"/>
                  </a:lnTo>
                  <a:lnTo>
                    <a:pt x="929559" y="879163"/>
                  </a:lnTo>
                  <a:lnTo>
                    <a:pt x="0" y="879163"/>
                  </a:lnTo>
                  <a:close/>
                </a:path>
              </a:pathLst>
            </a:custGeom>
            <a:solidFill>
              <a:srgbClr val="BCA3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29559" cy="92678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233789" y="4910249"/>
            <a:ext cx="793808" cy="7938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10138307" y="5251027"/>
            <a:ext cx="1745361" cy="2743200"/>
          </a:xfrm>
          <a:custGeom>
            <a:avLst/>
            <a:gdLst/>
            <a:ahLst/>
            <a:cxnLst/>
            <a:rect l="l" t="t" r="r" b="b"/>
            <a:pathLst>
              <a:path w="2618042" h="4114800">
                <a:moveTo>
                  <a:pt x="0" y="0"/>
                </a:moveTo>
                <a:lnTo>
                  <a:pt x="2618042" y="0"/>
                </a:lnTo>
                <a:lnTo>
                  <a:pt x="26180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9067800" y="1439060"/>
            <a:ext cx="4876800" cy="165315"/>
          </a:xfrm>
          <a:custGeom>
            <a:avLst/>
            <a:gdLst/>
            <a:ahLst/>
            <a:cxnLst/>
            <a:rect l="l" t="t" r="r" b="b"/>
            <a:pathLst>
              <a:path w="7315200" h="247973">
                <a:moveTo>
                  <a:pt x="0" y="0"/>
                </a:moveTo>
                <a:lnTo>
                  <a:pt x="7315200" y="0"/>
                </a:lnTo>
                <a:lnTo>
                  <a:pt x="7315200" y="247973"/>
                </a:lnTo>
                <a:lnTo>
                  <a:pt x="0" y="2479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716084" y="-579918"/>
            <a:ext cx="2167585" cy="1655493"/>
          </a:xfrm>
          <a:custGeom>
            <a:avLst/>
            <a:gdLst/>
            <a:ahLst/>
            <a:cxnLst/>
            <a:rect l="l" t="t" r="r" b="b"/>
            <a:pathLst>
              <a:path w="3251377" h="2483239">
                <a:moveTo>
                  <a:pt x="0" y="0"/>
                </a:moveTo>
                <a:lnTo>
                  <a:pt x="3251377" y="0"/>
                </a:lnTo>
                <a:lnTo>
                  <a:pt x="3251377" y="2483240"/>
                </a:lnTo>
                <a:lnTo>
                  <a:pt x="0" y="2483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81013" y="2233415"/>
            <a:ext cx="9829975" cy="1908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339"/>
              </a:lnSpc>
            </a:pPr>
            <a:r>
              <a:rPr lang="en-US" sz="1167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1875346-4DEB-C1DA-8CA9-16B7ACFD2301}"/>
              </a:ext>
            </a:extLst>
          </p:cNvPr>
          <p:cNvSpPr txBox="1"/>
          <p:nvPr/>
        </p:nvSpPr>
        <p:spPr>
          <a:xfrm>
            <a:off x="2081879" y="1521717"/>
            <a:ext cx="3733747" cy="34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133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Software Engineer</a:t>
            </a:r>
            <a:endParaRPr lang="en-US" sz="2094" dirty="0">
              <a:solidFill>
                <a:srgbClr val="705C4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3200" y="-212974"/>
            <a:ext cx="7141796" cy="7319363"/>
            <a:chOff x="0" y="0"/>
            <a:chExt cx="2267105" cy="2891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7105" cy="2891600"/>
            </a:xfrm>
            <a:custGeom>
              <a:avLst/>
              <a:gdLst/>
              <a:ahLst/>
              <a:cxnLst/>
              <a:rect l="l" t="t" r="r" b="b"/>
              <a:pathLst>
                <a:path w="2267105" h="2891600">
                  <a:moveTo>
                    <a:pt x="0" y="0"/>
                  </a:moveTo>
                  <a:lnTo>
                    <a:pt x="2267105" y="0"/>
                  </a:lnTo>
                  <a:lnTo>
                    <a:pt x="2267105" y="2891600"/>
                  </a:lnTo>
                  <a:lnTo>
                    <a:pt x="0" y="2891600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267105" cy="29392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94" y="5656338"/>
            <a:ext cx="488311" cy="457702"/>
          </a:xfrm>
          <a:custGeom>
            <a:avLst/>
            <a:gdLst/>
            <a:ahLst/>
            <a:cxnLst/>
            <a:rect l="l" t="t" r="r" b="b"/>
            <a:pathLst>
              <a:path w="732467" h="686553">
                <a:moveTo>
                  <a:pt x="0" y="0"/>
                </a:moveTo>
                <a:lnTo>
                  <a:pt x="732467" y="0"/>
                </a:lnTo>
                <a:lnTo>
                  <a:pt x="732467" y="686553"/>
                </a:lnTo>
                <a:lnTo>
                  <a:pt x="0" y="68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7996" y="5712695"/>
            <a:ext cx="3733747" cy="34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133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softwareEngineer</a:t>
            </a:r>
            <a:endParaRPr lang="en-US" sz="2094" dirty="0">
              <a:solidFill>
                <a:srgbClr val="705C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2946400" y="5859691"/>
            <a:ext cx="8559800" cy="81057"/>
          </a:xfrm>
          <a:prstGeom prst="line">
            <a:avLst/>
          </a:prstGeom>
          <a:ln w="38100" cap="flat">
            <a:solidFill>
              <a:srgbClr val="BCA37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YE" sz="1200" dirty="0"/>
          </a:p>
        </p:txBody>
      </p:sp>
      <p:grpSp>
        <p:nvGrpSpPr>
          <p:cNvPr id="10" name="Group 10"/>
          <p:cNvGrpSpPr/>
          <p:nvPr/>
        </p:nvGrpSpPr>
        <p:grpSpPr>
          <a:xfrm>
            <a:off x="-1028700" y="252618"/>
            <a:ext cx="2057400" cy="286807"/>
            <a:chOff x="0" y="0"/>
            <a:chExt cx="812800" cy="3104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310451"/>
            </a:xfrm>
            <a:custGeom>
              <a:avLst/>
              <a:gdLst/>
              <a:ahLst/>
              <a:cxnLst/>
              <a:rect l="l" t="t" r="r" b="b"/>
              <a:pathLst>
                <a:path w="812800" h="310451">
                  <a:moveTo>
                    <a:pt x="0" y="0"/>
                  </a:moveTo>
                  <a:lnTo>
                    <a:pt x="812800" y="0"/>
                  </a:lnTo>
                  <a:lnTo>
                    <a:pt x="812800" y="310451"/>
                  </a:lnTo>
                  <a:lnTo>
                    <a:pt x="0" y="310451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35807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51526" y="-309985"/>
            <a:ext cx="376995" cy="1063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34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C72AFA89-34CD-D557-E12E-EA4D804C591A}"/>
              </a:ext>
            </a:extLst>
          </p:cNvPr>
          <p:cNvSpPr txBox="1"/>
          <p:nvPr/>
        </p:nvSpPr>
        <p:spPr>
          <a:xfrm>
            <a:off x="254000" y="1137481"/>
            <a:ext cx="4450660" cy="1569660"/>
          </a:xfrm>
          <a:prstGeom prst="rect">
            <a:avLst/>
          </a:prstGeom>
          <a:solidFill>
            <a:srgbClr val="EBE9DB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1">
            <a:spAutoFit/>
          </a:bodyPr>
          <a:lstStyle/>
          <a:p>
            <a:pPr algn="r" rtl="1"/>
            <a:r>
              <a:rPr lang="ar-YE" sz="2400" dirty="0"/>
              <a:t>تم إنشاء حساب مع الاسم وانشاء مجلد عن طريق الأوامر ومجلد فرعي </a:t>
            </a:r>
            <a:r>
              <a:rPr lang="en-US" sz="2400" dirty="0"/>
              <a:t>lab1 </a:t>
            </a:r>
            <a:r>
              <a:rPr lang="ar-YE" sz="2400" dirty="0"/>
              <a:t>والانتقال للمسار الخاص بالمجلد الفرعي وتهيأت الجيت للمجلد</a:t>
            </a:r>
            <a:endParaRPr lang="en-US" sz="2400" dirty="0"/>
          </a:p>
        </p:txBody>
      </p:sp>
      <p:pic>
        <p:nvPicPr>
          <p:cNvPr id="21" name="صورة 20">
            <a:extLst>
              <a:ext uri="{FF2B5EF4-FFF2-40B4-BE49-F238E27FC236}">
                <a16:creationId xmlns:a16="http://schemas.microsoft.com/office/drawing/2014/main" id="{07896334-5949-F339-696D-71D253492F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000"/>
          <a:stretch/>
        </p:blipFill>
        <p:spPr>
          <a:xfrm>
            <a:off x="5425098" y="252618"/>
            <a:ext cx="6858000" cy="53877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3200" y="-212974"/>
            <a:ext cx="7141796" cy="7319363"/>
            <a:chOff x="0" y="0"/>
            <a:chExt cx="2267105" cy="2891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7105" cy="2891600"/>
            </a:xfrm>
            <a:custGeom>
              <a:avLst/>
              <a:gdLst/>
              <a:ahLst/>
              <a:cxnLst/>
              <a:rect l="l" t="t" r="r" b="b"/>
              <a:pathLst>
                <a:path w="2267105" h="2891600">
                  <a:moveTo>
                    <a:pt x="0" y="0"/>
                  </a:moveTo>
                  <a:lnTo>
                    <a:pt x="2267105" y="0"/>
                  </a:lnTo>
                  <a:lnTo>
                    <a:pt x="2267105" y="2891600"/>
                  </a:lnTo>
                  <a:lnTo>
                    <a:pt x="0" y="2891600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267105" cy="29392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94" y="5656338"/>
            <a:ext cx="488311" cy="457702"/>
          </a:xfrm>
          <a:custGeom>
            <a:avLst/>
            <a:gdLst/>
            <a:ahLst/>
            <a:cxnLst/>
            <a:rect l="l" t="t" r="r" b="b"/>
            <a:pathLst>
              <a:path w="732467" h="686553">
                <a:moveTo>
                  <a:pt x="0" y="0"/>
                </a:moveTo>
                <a:lnTo>
                  <a:pt x="732467" y="0"/>
                </a:lnTo>
                <a:lnTo>
                  <a:pt x="732467" y="686553"/>
                </a:lnTo>
                <a:lnTo>
                  <a:pt x="0" y="68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7996" y="5712695"/>
            <a:ext cx="3733747" cy="34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133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softwareEngineer</a:t>
            </a:r>
            <a:endParaRPr lang="en-US" sz="2094" dirty="0">
              <a:solidFill>
                <a:srgbClr val="705C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2946400" y="5859691"/>
            <a:ext cx="8559800" cy="81057"/>
          </a:xfrm>
          <a:prstGeom prst="line">
            <a:avLst/>
          </a:prstGeom>
          <a:ln w="38100" cap="flat">
            <a:solidFill>
              <a:srgbClr val="BCA37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YE" sz="1200" dirty="0"/>
          </a:p>
        </p:txBody>
      </p:sp>
      <p:grpSp>
        <p:nvGrpSpPr>
          <p:cNvPr id="10" name="Group 10"/>
          <p:cNvGrpSpPr/>
          <p:nvPr/>
        </p:nvGrpSpPr>
        <p:grpSpPr>
          <a:xfrm>
            <a:off x="-1028700" y="252618"/>
            <a:ext cx="2057400" cy="286807"/>
            <a:chOff x="0" y="0"/>
            <a:chExt cx="812800" cy="3104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310451"/>
            </a:xfrm>
            <a:custGeom>
              <a:avLst/>
              <a:gdLst/>
              <a:ahLst/>
              <a:cxnLst/>
              <a:rect l="l" t="t" r="r" b="b"/>
              <a:pathLst>
                <a:path w="812800" h="310451">
                  <a:moveTo>
                    <a:pt x="0" y="0"/>
                  </a:moveTo>
                  <a:lnTo>
                    <a:pt x="812800" y="0"/>
                  </a:lnTo>
                  <a:lnTo>
                    <a:pt x="812800" y="310451"/>
                  </a:lnTo>
                  <a:lnTo>
                    <a:pt x="0" y="310451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35807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51526" y="-309985"/>
            <a:ext cx="376995" cy="1063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34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C72AFA89-34CD-D557-E12E-EA4D804C591A}"/>
              </a:ext>
            </a:extLst>
          </p:cNvPr>
          <p:cNvSpPr txBox="1"/>
          <p:nvPr/>
        </p:nvSpPr>
        <p:spPr>
          <a:xfrm>
            <a:off x="163394" y="1900152"/>
            <a:ext cx="4154258" cy="1200329"/>
          </a:xfrm>
          <a:prstGeom prst="rect">
            <a:avLst/>
          </a:prstGeom>
          <a:solidFill>
            <a:srgbClr val="EBE9DB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1">
            <a:spAutoFit/>
          </a:bodyPr>
          <a:lstStyle/>
          <a:p>
            <a:pPr algn="r" rtl="1"/>
            <a:r>
              <a:rPr lang="ar-YE" sz="2400" dirty="0"/>
              <a:t>تم نقل مجلد مشروع الويب للملف حق الجيت والانتقال للمسار والتأكد بأن الملفات موجودة عن طريق امر </a:t>
            </a:r>
            <a:r>
              <a:rPr lang="en-US" sz="2400" dirty="0"/>
              <a:t>ls</a:t>
            </a:r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5E6FEAFD-3E71-7FFB-887D-D9DEF31CD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50"/>
          <a:stretch/>
        </p:blipFill>
        <p:spPr>
          <a:xfrm>
            <a:off x="5417161" y="78171"/>
            <a:ext cx="6873875" cy="570802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61859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3200" y="-212974"/>
            <a:ext cx="7141796" cy="7319363"/>
            <a:chOff x="0" y="0"/>
            <a:chExt cx="2267105" cy="2891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7105" cy="2891600"/>
            </a:xfrm>
            <a:custGeom>
              <a:avLst/>
              <a:gdLst/>
              <a:ahLst/>
              <a:cxnLst/>
              <a:rect l="l" t="t" r="r" b="b"/>
              <a:pathLst>
                <a:path w="2267105" h="2891600">
                  <a:moveTo>
                    <a:pt x="0" y="0"/>
                  </a:moveTo>
                  <a:lnTo>
                    <a:pt x="2267105" y="0"/>
                  </a:lnTo>
                  <a:lnTo>
                    <a:pt x="2267105" y="2891600"/>
                  </a:lnTo>
                  <a:lnTo>
                    <a:pt x="0" y="2891600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267105" cy="29392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94" y="5656338"/>
            <a:ext cx="488311" cy="457702"/>
          </a:xfrm>
          <a:custGeom>
            <a:avLst/>
            <a:gdLst/>
            <a:ahLst/>
            <a:cxnLst/>
            <a:rect l="l" t="t" r="r" b="b"/>
            <a:pathLst>
              <a:path w="732467" h="686553">
                <a:moveTo>
                  <a:pt x="0" y="0"/>
                </a:moveTo>
                <a:lnTo>
                  <a:pt x="732467" y="0"/>
                </a:lnTo>
                <a:lnTo>
                  <a:pt x="732467" y="686553"/>
                </a:lnTo>
                <a:lnTo>
                  <a:pt x="0" y="68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7996" y="5712695"/>
            <a:ext cx="3733747" cy="34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133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softwareEngineer</a:t>
            </a:r>
            <a:endParaRPr lang="en-US" sz="2094" dirty="0">
              <a:solidFill>
                <a:srgbClr val="705C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2946400" y="5859691"/>
            <a:ext cx="8559800" cy="81057"/>
          </a:xfrm>
          <a:prstGeom prst="line">
            <a:avLst/>
          </a:prstGeom>
          <a:ln w="38100" cap="flat">
            <a:solidFill>
              <a:srgbClr val="BCA37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YE" sz="1200" dirty="0"/>
          </a:p>
        </p:txBody>
      </p:sp>
      <p:grpSp>
        <p:nvGrpSpPr>
          <p:cNvPr id="10" name="Group 10"/>
          <p:cNvGrpSpPr/>
          <p:nvPr/>
        </p:nvGrpSpPr>
        <p:grpSpPr>
          <a:xfrm>
            <a:off x="-1028700" y="252618"/>
            <a:ext cx="2057400" cy="286807"/>
            <a:chOff x="0" y="0"/>
            <a:chExt cx="812800" cy="3104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310451"/>
            </a:xfrm>
            <a:custGeom>
              <a:avLst/>
              <a:gdLst/>
              <a:ahLst/>
              <a:cxnLst/>
              <a:rect l="l" t="t" r="r" b="b"/>
              <a:pathLst>
                <a:path w="812800" h="310451">
                  <a:moveTo>
                    <a:pt x="0" y="0"/>
                  </a:moveTo>
                  <a:lnTo>
                    <a:pt x="812800" y="0"/>
                  </a:lnTo>
                  <a:lnTo>
                    <a:pt x="812800" y="310451"/>
                  </a:lnTo>
                  <a:lnTo>
                    <a:pt x="0" y="310451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35807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51526" y="-309985"/>
            <a:ext cx="376995" cy="1063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34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C72AFA89-34CD-D557-E12E-EA4D804C591A}"/>
              </a:ext>
            </a:extLst>
          </p:cNvPr>
          <p:cNvSpPr txBox="1"/>
          <p:nvPr/>
        </p:nvSpPr>
        <p:spPr>
          <a:xfrm>
            <a:off x="364899" y="2492600"/>
            <a:ext cx="4479941" cy="1938992"/>
          </a:xfrm>
          <a:prstGeom prst="rect">
            <a:avLst/>
          </a:prstGeom>
          <a:solidFill>
            <a:srgbClr val="EBE9DB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1">
            <a:spAutoFit/>
          </a:bodyPr>
          <a:lstStyle/>
          <a:p>
            <a:pPr algn="just" rtl="1"/>
            <a:r>
              <a:rPr lang="ar-YE" sz="2400" dirty="0"/>
              <a:t>هنا سوينا تهيئة للجيت عن طريق امر </a:t>
            </a:r>
            <a:r>
              <a:rPr lang="en-US" sz="2400" dirty="0" err="1"/>
              <a:t>init</a:t>
            </a:r>
            <a:r>
              <a:rPr lang="en-US" sz="2400" dirty="0"/>
              <a:t> </a:t>
            </a:r>
            <a:r>
              <a:rPr lang="ar-YE" sz="2400" dirty="0"/>
              <a:t>للمجلد الخاص بمشروع الويب </a:t>
            </a:r>
            <a:r>
              <a:rPr lang="ar-YE" sz="2400" dirty="0" err="1"/>
              <a:t>لانه</a:t>
            </a:r>
            <a:r>
              <a:rPr lang="ar-YE" sz="2400" dirty="0"/>
              <a:t> </a:t>
            </a:r>
            <a:r>
              <a:rPr lang="ar-YE" sz="2400" dirty="0" err="1"/>
              <a:t>ماكان</a:t>
            </a:r>
            <a:r>
              <a:rPr lang="ar-YE" sz="2400" dirty="0"/>
              <a:t> يتعرف عليه بحيث انه مجلد فرعي ...</a:t>
            </a:r>
          </a:p>
          <a:p>
            <a:pPr algn="just" rtl="1"/>
            <a:r>
              <a:rPr lang="ar-YE" sz="2400" dirty="0"/>
              <a:t>ثم سوينا </a:t>
            </a:r>
            <a:r>
              <a:rPr lang="en-US" sz="2400" dirty="0"/>
              <a:t> add </a:t>
            </a:r>
            <a:r>
              <a:rPr lang="ar-YE" sz="2400" dirty="0"/>
              <a:t>وكذا تم الرفع الملف محليًا على الجيت </a:t>
            </a:r>
            <a:endParaRPr lang="en-US" sz="2400" dirty="0"/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4A32F116-4921-D7B9-3364-A9B453E50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84"/>
          <a:stretch/>
        </p:blipFill>
        <p:spPr>
          <a:xfrm>
            <a:off x="5660195" y="389138"/>
            <a:ext cx="6096000" cy="539705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884986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3200" y="-212974"/>
            <a:ext cx="7141796" cy="7319363"/>
            <a:chOff x="0" y="0"/>
            <a:chExt cx="2267105" cy="2891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7105" cy="2891600"/>
            </a:xfrm>
            <a:custGeom>
              <a:avLst/>
              <a:gdLst/>
              <a:ahLst/>
              <a:cxnLst/>
              <a:rect l="l" t="t" r="r" b="b"/>
              <a:pathLst>
                <a:path w="2267105" h="2891600">
                  <a:moveTo>
                    <a:pt x="0" y="0"/>
                  </a:moveTo>
                  <a:lnTo>
                    <a:pt x="2267105" y="0"/>
                  </a:lnTo>
                  <a:lnTo>
                    <a:pt x="2267105" y="2891600"/>
                  </a:lnTo>
                  <a:lnTo>
                    <a:pt x="0" y="2891600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267105" cy="29392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94" y="5656338"/>
            <a:ext cx="488311" cy="457702"/>
          </a:xfrm>
          <a:custGeom>
            <a:avLst/>
            <a:gdLst/>
            <a:ahLst/>
            <a:cxnLst/>
            <a:rect l="l" t="t" r="r" b="b"/>
            <a:pathLst>
              <a:path w="732467" h="686553">
                <a:moveTo>
                  <a:pt x="0" y="0"/>
                </a:moveTo>
                <a:lnTo>
                  <a:pt x="732467" y="0"/>
                </a:lnTo>
                <a:lnTo>
                  <a:pt x="732467" y="686553"/>
                </a:lnTo>
                <a:lnTo>
                  <a:pt x="0" y="68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7996" y="5712695"/>
            <a:ext cx="3733747" cy="34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133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softwareEngineer</a:t>
            </a:r>
            <a:endParaRPr lang="en-US" sz="2094" dirty="0">
              <a:solidFill>
                <a:srgbClr val="705C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2946400" y="5859691"/>
            <a:ext cx="8559800" cy="81057"/>
          </a:xfrm>
          <a:prstGeom prst="line">
            <a:avLst/>
          </a:prstGeom>
          <a:ln w="38100" cap="flat">
            <a:solidFill>
              <a:srgbClr val="BCA37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YE" sz="1200" dirty="0"/>
          </a:p>
        </p:txBody>
      </p:sp>
      <p:grpSp>
        <p:nvGrpSpPr>
          <p:cNvPr id="10" name="Group 10"/>
          <p:cNvGrpSpPr/>
          <p:nvPr/>
        </p:nvGrpSpPr>
        <p:grpSpPr>
          <a:xfrm>
            <a:off x="-1028700" y="252618"/>
            <a:ext cx="2057400" cy="286807"/>
            <a:chOff x="0" y="0"/>
            <a:chExt cx="812800" cy="3104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310451"/>
            </a:xfrm>
            <a:custGeom>
              <a:avLst/>
              <a:gdLst/>
              <a:ahLst/>
              <a:cxnLst/>
              <a:rect l="l" t="t" r="r" b="b"/>
              <a:pathLst>
                <a:path w="812800" h="310451">
                  <a:moveTo>
                    <a:pt x="0" y="0"/>
                  </a:moveTo>
                  <a:lnTo>
                    <a:pt x="812800" y="0"/>
                  </a:lnTo>
                  <a:lnTo>
                    <a:pt x="812800" y="310451"/>
                  </a:lnTo>
                  <a:lnTo>
                    <a:pt x="0" y="310451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35807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51526" y="-309985"/>
            <a:ext cx="376995" cy="1063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34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C72AFA89-34CD-D557-E12E-EA4D804C591A}"/>
              </a:ext>
            </a:extLst>
          </p:cNvPr>
          <p:cNvSpPr txBox="1"/>
          <p:nvPr/>
        </p:nvSpPr>
        <p:spPr>
          <a:xfrm>
            <a:off x="295260" y="2400889"/>
            <a:ext cx="4154258" cy="748795"/>
          </a:xfrm>
          <a:prstGeom prst="rect">
            <a:avLst/>
          </a:prstGeom>
          <a:solidFill>
            <a:srgbClr val="EBE9DB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1">
            <a:spAutoFit/>
          </a:bodyPr>
          <a:lstStyle/>
          <a:p>
            <a:pPr algn="r" rtl="1"/>
            <a:r>
              <a:rPr lang="ar-YE" sz="2133" dirty="0"/>
              <a:t>عرض معلومات عن طريق امر </a:t>
            </a:r>
            <a:r>
              <a:rPr lang="en-US" sz="2133" dirty="0"/>
              <a:t>  log </a:t>
            </a:r>
            <a:r>
              <a:rPr lang="ar-YE" sz="2133" dirty="0"/>
              <a:t>معلومات البريد والاسم والتغيرات اللي سويتها</a:t>
            </a:r>
            <a:endParaRPr lang="en-US" sz="2133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E97FF54F-C2BE-2E88-42BF-79B66412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25"/>
          <a:stretch/>
        </p:blipFill>
        <p:spPr>
          <a:xfrm>
            <a:off x="5538295" y="1075951"/>
            <a:ext cx="6858000" cy="38604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02742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3200" y="-212974"/>
            <a:ext cx="7141796" cy="7319363"/>
            <a:chOff x="0" y="0"/>
            <a:chExt cx="2267105" cy="2891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7105" cy="2891600"/>
            </a:xfrm>
            <a:custGeom>
              <a:avLst/>
              <a:gdLst/>
              <a:ahLst/>
              <a:cxnLst/>
              <a:rect l="l" t="t" r="r" b="b"/>
              <a:pathLst>
                <a:path w="2267105" h="2891600">
                  <a:moveTo>
                    <a:pt x="0" y="0"/>
                  </a:moveTo>
                  <a:lnTo>
                    <a:pt x="2267105" y="0"/>
                  </a:lnTo>
                  <a:lnTo>
                    <a:pt x="2267105" y="2891600"/>
                  </a:lnTo>
                  <a:lnTo>
                    <a:pt x="0" y="2891600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267105" cy="29392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94" y="5656338"/>
            <a:ext cx="488311" cy="457702"/>
          </a:xfrm>
          <a:custGeom>
            <a:avLst/>
            <a:gdLst/>
            <a:ahLst/>
            <a:cxnLst/>
            <a:rect l="l" t="t" r="r" b="b"/>
            <a:pathLst>
              <a:path w="732467" h="686553">
                <a:moveTo>
                  <a:pt x="0" y="0"/>
                </a:moveTo>
                <a:lnTo>
                  <a:pt x="732467" y="0"/>
                </a:lnTo>
                <a:lnTo>
                  <a:pt x="732467" y="686553"/>
                </a:lnTo>
                <a:lnTo>
                  <a:pt x="0" y="68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7996" y="5712695"/>
            <a:ext cx="3733747" cy="34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133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softwareEngineer</a:t>
            </a:r>
            <a:endParaRPr lang="en-US" sz="2094" dirty="0">
              <a:solidFill>
                <a:srgbClr val="705C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2946400" y="5859691"/>
            <a:ext cx="8559800" cy="81057"/>
          </a:xfrm>
          <a:prstGeom prst="line">
            <a:avLst/>
          </a:prstGeom>
          <a:ln w="38100" cap="flat">
            <a:solidFill>
              <a:srgbClr val="BCA37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YE" sz="1200" dirty="0"/>
          </a:p>
        </p:txBody>
      </p:sp>
      <p:grpSp>
        <p:nvGrpSpPr>
          <p:cNvPr id="10" name="Group 10"/>
          <p:cNvGrpSpPr/>
          <p:nvPr/>
        </p:nvGrpSpPr>
        <p:grpSpPr>
          <a:xfrm>
            <a:off x="-1028700" y="252618"/>
            <a:ext cx="2057400" cy="286807"/>
            <a:chOff x="0" y="0"/>
            <a:chExt cx="812800" cy="3104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310451"/>
            </a:xfrm>
            <a:custGeom>
              <a:avLst/>
              <a:gdLst/>
              <a:ahLst/>
              <a:cxnLst/>
              <a:rect l="l" t="t" r="r" b="b"/>
              <a:pathLst>
                <a:path w="812800" h="310451">
                  <a:moveTo>
                    <a:pt x="0" y="0"/>
                  </a:moveTo>
                  <a:lnTo>
                    <a:pt x="812800" y="0"/>
                  </a:lnTo>
                  <a:lnTo>
                    <a:pt x="812800" y="310451"/>
                  </a:lnTo>
                  <a:lnTo>
                    <a:pt x="0" y="310451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35807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51526" y="-309985"/>
            <a:ext cx="376995" cy="1063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34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C72AFA89-34CD-D557-E12E-EA4D804C591A}"/>
              </a:ext>
            </a:extLst>
          </p:cNvPr>
          <p:cNvSpPr txBox="1"/>
          <p:nvPr/>
        </p:nvSpPr>
        <p:spPr>
          <a:xfrm>
            <a:off x="295260" y="2400889"/>
            <a:ext cx="4154258" cy="666977"/>
          </a:xfrm>
          <a:prstGeom prst="rect">
            <a:avLst/>
          </a:prstGeom>
          <a:solidFill>
            <a:srgbClr val="EBE9DB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1">
            <a:spAutoFit/>
          </a:bodyPr>
          <a:lstStyle/>
          <a:p>
            <a:pPr algn="r" rtl="1"/>
            <a:r>
              <a:rPr lang="ar-YE" sz="1867" dirty="0"/>
              <a:t>الانتقال بين </a:t>
            </a:r>
            <a:r>
              <a:rPr lang="ar-YE" sz="1867" dirty="0" err="1"/>
              <a:t>الافرعة</a:t>
            </a:r>
            <a:r>
              <a:rPr lang="ar-YE" sz="1867" dirty="0"/>
              <a:t> او انشاء فرع جديد </a:t>
            </a:r>
            <a:r>
              <a:rPr lang="en-US" sz="1867" dirty="0"/>
              <a:t>branch</a:t>
            </a:r>
          </a:p>
          <a:p>
            <a:pPr algn="r" rtl="1"/>
            <a:r>
              <a:rPr lang="ar-YE" sz="1867" dirty="0"/>
              <a:t>انشأنا 4 </a:t>
            </a:r>
            <a:r>
              <a:rPr lang="ar-YE" sz="1867" dirty="0" err="1"/>
              <a:t>فروعات</a:t>
            </a:r>
            <a:r>
              <a:rPr lang="ar-YE" sz="1867" dirty="0"/>
              <a:t> واستخدمنا لعدة اومر </a:t>
            </a: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AF01DE03-D786-4FEE-789E-1C04EF0DC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98" y="1295400"/>
            <a:ext cx="6908800" cy="36703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4856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3200" y="-212974"/>
            <a:ext cx="7141796" cy="7319363"/>
            <a:chOff x="0" y="0"/>
            <a:chExt cx="2267105" cy="2891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7105" cy="2891600"/>
            </a:xfrm>
            <a:custGeom>
              <a:avLst/>
              <a:gdLst/>
              <a:ahLst/>
              <a:cxnLst/>
              <a:rect l="l" t="t" r="r" b="b"/>
              <a:pathLst>
                <a:path w="2267105" h="2891600">
                  <a:moveTo>
                    <a:pt x="0" y="0"/>
                  </a:moveTo>
                  <a:lnTo>
                    <a:pt x="2267105" y="0"/>
                  </a:lnTo>
                  <a:lnTo>
                    <a:pt x="2267105" y="2891600"/>
                  </a:lnTo>
                  <a:lnTo>
                    <a:pt x="0" y="2891600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267105" cy="29392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94" y="5656338"/>
            <a:ext cx="488311" cy="457702"/>
          </a:xfrm>
          <a:custGeom>
            <a:avLst/>
            <a:gdLst/>
            <a:ahLst/>
            <a:cxnLst/>
            <a:rect l="l" t="t" r="r" b="b"/>
            <a:pathLst>
              <a:path w="732467" h="686553">
                <a:moveTo>
                  <a:pt x="0" y="0"/>
                </a:moveTo>
                <a:lnTo>
                  <a:pt x="732467" y="0"/>
                </a:lnTo>
                <a:lnTo>
                  <a:pt x="732467" y="686553"/>
                </a:lnTo>
                <a:lnTo>
                  <a:pt x="0" y="68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7996" y="5712695"/>
            <a:ext cx="3733747" cy="34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133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softwareEngineer</a:t>
            </a:r>
            <a:endParaRPr lang="en-US" sz="2094" dirty="0">
              <a:solidFill>
                <a:srgbClr val="705C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2946400" y="5859691"/>
            <a:ext cx="8559800" cy="81057"/>
          </a:xfrm>
          <a:prstGeom prst="line">
            <a:avLst/>
          </a:prstGeom>
          <a:ln w="38100" cap="flat">
            <a:solidFill>
              <a:srgbClr val="BCA37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YE" sz="1200" dirty="0"/>
          </a:p>
        </p:txBody>
      </p:sp>
      <p:grpSp>
        <p:nvGrpSpPr>
          <p:cNvPr id="10" name="Group 10"/>
          <p:cNvGrpSpPr/>
          <p:nvPr/>
        </p:nvGrpSpPr>
        <p:grpSpPr>
          <a:xfrm>
            <a:off x="-1028700" y="252618"/>
            <a:ext cx="2057400" cy="286807"/>
            <a:chOff x="0" y="0"/>
            <a:chExt cx="812800" cy="3104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310451"/>
            </a:xfrm>
            <a:custGeom>
              <a:avLst/>
              <a:gdLst/>
              <a:ahLst/>
              <a:cxnLst/>
              <a:rect l="l" t="t" r="r" b="b"/>
              <a:pathLst>
                <a:path w="812800" h="310451">
                  <a:moveTo>
                    <a:pt x="0" y="0"/>
                  </a:moveTo>
                  <a:lnTo>
                    <a:pt x="812800" y="0"/>
                  </a:lnTo>
                  <a:lnTo>
                    <a:pt x="812800" y="310451"/>
                  </a:lnTo>
                  <a:lnTo>
                    <a:pt x="0" y="310451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35807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51526" y="-309985"/>
            <a:ext cx="376995" cy="1063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34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C72AFA89-34CD-D557-E12E-EA4D804C591A}"/>
              </a:ext>
            </a:extLst>
          </p:cNvPr>
          <p:cNvSpPr txBox="1"/>
          <p:nvPr/>
        </p:nvSpPr>
        <p:spPr>
          <a:xfrm>
            <a:off x="295260" y="2400889"/>
            <a:ext cx="4154258" cy="1241622"/>
          </a:xfrm>
          <a:prstGeom prst="rect">
            <a:avLst/>
          </a:prstGeom>
          <a:solidFill>
            <a:srgbClr val="EBE9DB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1">
            <a:spAutoFit/>
          </a:bodyPr>
          <a:lstStyle/>
          <a:p>
            <a:pPr algn="r" rtl="1"/>
            <a:r>
              <a:rPr lang="ar-YE" sz="1867" dirty="0"/>
              <a:t>هنا نفس الشيء الا أنه </a:t>
            </a:r>
            <a:r>
              <a:rPr lang="en-US" sz="1867" dirty="0"/>
              <a:t>switch </a:t>
            </a:r>
            <a:r>
              <a:rPr lang="ar-YE" sz="1867" dirty="0"/>
              <a:t>احدث واكثر استخدام يتنقل بين الفروع وانشاء وممكن حذف...الخ</a:t>
            </a:r>
          </a:p>
          <a:p>
            <a:pPr algn="r" rtl="1"/>
            <a:r>
              <a:rPr lang="ar-YE" sz="1867" dirty="0"/>
              <a:t>هنا سوينا </a:t>
            </a:r>
            <a:r>
              <a:rPr lang="en-US" sz="1867" dirty="0"/>
              <a:t>switch –c </a:t>
            </a:r>
            <a:r>
              <a:rPr lang="en-US" sz="1867" dirty="0" err="1"/>
              <a:t>jood</a:t>
            </a:r>
            <a:r>
              <a:rPr lang="en-US" sz="1867" dirty="0"/>
              <a:t> </a:t>
            </a:r>
            <a:endParaRPr lang="ar-YE" sz="1867" dirty="0"/>
          </a:p>
          <a:p>
            <a:pPr algn="r" rtl="1"/>
            <a:r>
              <a:rPr lang="ar-YE" sz="1867" dirty="0"/>
              <a:t>عشان </a:t>
            </a:r>
            <a:r>
              <a:rPr lang="ar-YE" sz="1867" dirty="0" err="1"/>
              <a:t>ينشاا</a:t>
            </a:r>
            <a:r>
              <a:rPr lang="ar-YE" sz="1867" dirty="0"/>
              <a:t> الملف وينتقل لداخله</a:t>
            </a:r>
            <a:endParaRPr lang="en-US" sz="1867" dirty="0"/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8F147414-6DD8-9A9F-617F-A1B27453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0" y="1549400"/>
            <a:ext cx="6672369" cy="35446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94115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3200" y="-212974"/>
            <a:ext cx="7141796" cy="7319363"/>
            <a:chOff x="0" y="0"/>
            <a:chExt cx="2267105" cy="2891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7105" cy="2891600"/>
            </a:xfrm>
            <a:custGeom>
              <a:avLst/>
              <a:gdLst/>
              <a:ahLst/>
              <a:cxnLst/>
              <a:rect l="l" t="t" r="r" b="b"/>
              <a:pathLst>
                <a:path w="2267105" h="2891600">
                  <a:moveTo>
                    <a:pt x="0" y="0"/>
                  </a:moveTo>
                  <a:lnTo>
                    <a:pt x="2267105" y="0"/>
                  </a:lnTo>
                  <a:lnTo>
                    <a:pt x="2267105" y="2891600"/>
                  </a:lnTo>
                  <a:lnTo>
                    <a:pt x="0" y="2891600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267105" cy="29392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94" y="5656338"/>
            <a:ext cx="488311" cy="457702"/>
          </a:xfrm>
          <a:custGeom>
            <a:avLst/>
            <a:gdLst/>
            <a:ahLst/>
            <a:cxnLst/>
            <a:rect l="l" t="t" r="r" b="b"/>
            <a:pathLst>
              <a:path w="732467" h="686553">
                <a:moveTo>
                  <a:pt x="0" y="0"/>
                </a:moveTo>
                <a:lnTo>
                  <a:pt x="732467" y="0"/>
                </a:lnTo>
                <a:lnTo>
                  <a:pt x="732467" y="686553"/>
                </a:lnTo>
                <a:lnTo>
                  <a:pt x="0" y="68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7996" y="5712695"/>
            <a:ext cx="3733747" cy="34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133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softwareEngineer</a:t>
            </a:r>
            <a:endParaRPr lang="en-US" sz="2094" dirty="0">
              <a:solidFill>
                <a:srgbClr val="705C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2946400" y="5859691"/>
            <a:ext cx="8559800" cy="81057"/>
          </a:xfrm>
          <a:prstGeom prst="line">
            <a:avLst/>
          </a:prstGeom>
          <a:ln w="38100" cap="flat">
            <a:solidFill>
              <a:srgbClr val="BCA37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YE" sz="1200" dirty="0"/>
          </a:p>
        </p:txBody>
      </p:sp>
      <p:grpSp>
        <p:nvGrpSpPr>
          <p:cNvPr id="10" name="Group 10"/>
          <p:cNvGrpSpPr/>
          <p:nvPr/>
        </p:nvGrpSpPr>
        <p:grpSpPr>
          <a:xfrm>
            <a:off x="-1028700" y="252618"/>
            <a:ext cx="2057400" cy="286807"/>
            <a:chOff x="0" y="0"/>
            <a:chExt cx="812800" cy="3104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310451"/>
            </a:xfrm>
            <a:custGeom>
              <a:avLst/>
              <a:gdLst/>
              <a:ahLst/>
              <a:cxnLst/>
              <a:rect l="l" t="t" r="r" b="b"/>
              <a:pathLst>
                <a:path w="812800" h="310451">
                  <a:moveTo>
                    <a:pt x="0" y="0"/>
                  </a:moveTo>
                  <a:lnTo>
                    <a:pt x="812800" y="0"/>
                  </a:lnTo>
                  <a:lnTo>
                    <a:pt x="812800" y="310451"/>
                  </a:lnTo>
                  <a:lnTo>
                    <a:pt x="0" y="310451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35807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51526" y="-309985"/>
            <a:ext cx="376995" cy="1063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34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C72AFA89-34CD-D557-E12E-EA4D804C591A}"/>
              </a:ext>
            </a:extLst>
          </p:cNvPr>
          <p:cNvSpPr txBox="1"/>
          <p:nvPr/>
        </p:nvSpPr>
        <p:spPr>
          <a:xfrm>
            <a:off x="295260" y="2400889"/>
            <a:ext cx="4154258" cy="2061718"/>
          </a:xfrm>
          <a:prstGeom prst="rect">
            <a:avLst/>
          </a:prstGeom>
          <a:solidFill>
            <a:srgbClr val="EBE9DB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1">
            <a:spAutoFit/>
          </a:bodyPr>
          <a:lstStyle/>
          <a:p>
            <a:pPr algn="r" rtl="1"/>
            <a:r>
              <a:rPr lang="en-US" sz="2133" dirty="0"/>
              <a:t>Checkout –b </a:t>
            </a:r>
            <a:endParaRPr lang="ar-YE" sz="2133" dirty="0"/>
          </a:p>
          <a:p>
            <a:pPr algn="r" rtl="1"/>
            <a:r>
              <a:rPr lang="ar-YE" sz="2133" dirty="0"/>
              <a:t>هنا </a:t>
            </a:r>
            <a:r>
              <a:rPr lang="ar-YE" sz="2133" dirty="0" err="1"/>
              <a:t>ننشا</a:t>
            </a:r>
            <a:r>
              <a:rPr lang="ar-YE" sz="2133" dirty="0"/>
              <a:t> ملف وننتقل تلقائي </a:t>
            </a:r>
          </a:p>
          <a:p>
            <a:pPr algn="r" rtl="1"/>
            <a:r>
              <a:rPr lang="en-US" sz="2133" dirty="0"/>
              <a:t>Merge </a:t>
            </a:r>
            <a:endParaRPr lang="ar-YE" sz="2133" dirty="0"/>
          </a:p>
          <a:p>
            <a:pPr algn="r" rtl="1"/>
            <a:r>
              <a:rPr lang="ar-YE" sz="2133" dirty="0"/>
              <a:t>دمج فرعين عشان لو في تعديل حذف بس الفروع تكون </a:t>
            </a:r>
            <a:r>
              <a:rPr lang="ar-YE" sz="2133" dirty="0" err="1"/>
              <a:t>متشابهه</a:t>
            </a:r>
            <a:r>
              <a:rPr lang="ar-YE" sz="2133" dirty="0"/>
              <a:t> </a:t>
            </a:r>
          </a:p>
          <a:p>
            <a:pPr algn="r" rtl="1"/>
            <a:r>
              <a:rPr lang="ar-YE" sz="2133" dirty="0"/>
              <a:t>دمجت الفرع اللي انا فيه مع </a:t>
            </a:r>
            <a:r>
              <a:rPr lang="en-US" sz="2133" dirty="0" err="1"/>
              <a:t>jood</a:t>
            </a:r>
            <a:r>
              <a:rPr lang="en-US" sz="2133" dirty="0"/>
              <a:t> 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2509D005-8F94-DD20-B281-CEDC0987A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416" y="1475872"/>
            <a:ext cx="6765365" cy="35941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174154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3200" y="-212974"/>
            <a:ext cx="7141796" cy="7319363"/>
            <a:chOff x="0" y="0"/>
            <a:chExt cx="2267105" cy="2891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7105" cy="2891600"/>
            </a:xfrm>
            <a:custGeom>
              <a:avLst/>
              <a:gdLst/>
              <a:ahLst/>
              <a:cxnLst/>
              <a:rect l="l" t="t" r="r" b="b"/>
              <a:pathLst>
                <a:path w="2267105" h="2891600">
                  <a:moveTo>
                    <a:pt x="0" y="0"/>
                  </a:moveTo>
                  <a:lnTo>
                    <a:pt x="2267105" y="0"/>
                  </a:lnTo>
                  <a:lnTo>
                    <a:pt x="2267105" y="2891600"/>
                  </a:lnTo>
                  <a:lnTo>
                    <a:pt x="0" y="2891600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267105" cy="29392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63394" y="5656338"/>
            <a:ext cx="488311" cy="457702"/>
          </a:xfrm>
          <a:custGeom>
            <a:avLst/>
            <a:gdLst/>
            <a:ahLst/>
            <a:cxnLst/>
            <a:rect l="l" t="t" r="r" b="b"/>
            <a:pathLst>
              <a:path w="732467" h="686553">
                <a:moveTo>
                  <a:pt x="0" y="0"/>
                </a:moveTo>
                <a:lnTo>
                  <a:pt x="732467" y="0"/>
                </a:lnTo>
                <a:lnTo>
                  <a:pt x="732467" y="686553"/>
                </a:lnTo>
                <a:lnTo>
                  <a:pt x="0" y="68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7996" y="5712695"/>
            <a:ext cx="3733747" cy="34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  <a:r>
              <a:rPr lang="en-US" sz="2133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softwareEngineer</a:t>
            </a:r>
            <a:endParaRPr lang="en-US" sz="2094" dirty="0">
              <a:solidFill>
                <a:srgbClr val="705C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2946400" y="5859691"/>
            <a:ext cx="8559800" cy="81057"/>
          </a:xfrm>
          <a:prstGeom prst="line">
            <a:avLst/>
          </a:prstGeom>
          <a:ln w="38100" cap="flat">
            <a:solidFill>
              <a:srgbClr val="BCA37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YE" sz="1200" dirty="0"/>
          </a:p>
        </p:txBody>
      </p:sp>
      <p:grpSp>
        <p:nvGrpSpPr>
          <p:cNvPr id="10" name="Group 10"/>
          <p:cNvGrpSpPr/>
          <p:nvPr/>
        </p:nvGrpSpPr>
        <p:grpSpPr>
          <a:xfrm>
            <a:off x="-1028700" y="252618"/>
            <a:ext cx="2057400" cy="286807"/>
            <a:chOff x="0" y="0"/>
            <a:chExt cx="812800" cy="3104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310451"/>
            </a:xfrm>
            <a:custGeom>
              <a:avLst/>
              <a:gdLst/>
              <a:ahLst/>
              <a:cxnLst/>
              <a:rect l="l" t="t" r="r" b="b"/>
              <a:pathLst>
                <a:path w="812800" h="310451">
                  <a:moveTo>
                    <a:pt x="0" y="0"/>
                  </a:moveTo>
                  <a:lnTo>
                    <a:pt x="812800" y="0"/>
                  </a:lnTo>
                  <a:lnTo>
                    <a:pt x="812800" y="310451"/>
                  </a:lnTo>
                  <a:lnTo>
                    <a:pt x="0" y="310451"/>
                  </a:lnTo>
                  <a:close/>
                </a:path>
              </a:pathLst>
            </a:custGeom>
            <a:solidFill>
              <a:srgbClr val="EAD6B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35807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08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51526" y="-309985"/>
            <a:ext cx="376995" cy="1063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34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C72AFA89-34CD-D557-E12E-EA4D804C591A}"/>
              </a:ext>
            </a:extLst>
          </p:cNvPr>
          <p:cNvSpPr txBox="1"/>
          <p:nvPr/>
        </p:nvSpPr>
        <p:spPr>
          <a:xfrm>
            <a:off x="432949" y="2606015"/>
            <a:ext cx="4154258" cy="748795"/>
          </a:xfrm>
          <a:prstGeom prst="rect">
            <a:avLst/>
          </a:prstGeom>
          <a:solidFill>
            <a:srgbClr val="EBE9DB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1">
            <a:spAutoFit/>
          </a:bodyPr>
          <a:lstStyle/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2133" dirty="0"/>
              <a:t>Clean </a:t>
            </a:r>
            <a:endParaRPr lang="ar-YE" sz="2133" dirty="0"/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2133" dirty="0"/>
              <a:t>Restore</a:t>
            </a:r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1779923F-AB56-27CE-69F1-72BA80D85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0" y="1647032"/>
            <a:ext cx="6708587" cy="35639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550525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شاشة عريضة</PresentationFormat>
  <Paragraphs>40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Inter</vt:lpstr>
      <vt:lpstr>Poppins Bold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Reem Alwaeel</dc:creator>
  <cp:lastModifiedBy>Reem Alwaeel</cp:lastModifiedBy>
  <cp:revision>1</cp:revision>
  <dcterms:created xsi:type="dcterms:W3CDTF">2025-07-23T06:08:40Z</dcterms:created>
  <dcterms:modified xsi:type="dcterms:W3CDTF">2025-07-23T06:09:32Z</dcterms:modified>
</cp:coreProperties>
</file>