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5342D-82B7-408E-BA7C-D4258B80AC2B}" v="39" dt="2023-06-10T08:35:57.377"/>
    <p1510:client id="{34978320-D239-4AE9-8489-0838DA0F563C}" v="29" dt="2023-06-10T07:50:27.613"/>
    <p1510:client id="{3E55CB81-DAF7-4C4B-B943-3DA490B0D5C0}" v="142" dt="2023-06-10T08:25:09.245"/>
    <p1510:client id="{41BFC21A-48E1-44A2-940D-60E70CACE766}" v="10" dt="2023-06-10T07:47:31.926"/>
    <p1510:client id="{8C9FD252-CF12-426D-85E2-A1306618BD11}" v="70" dt="2023-06-10T08:26:15.838"/>
    <p1510:client id="{90C9029A-E294-4528-846D-551B8ED0A877}" v="579" dt="2023-06-10T08:51:53.656"/>
    <p1510:client id="{F6A03DA4-588E-4876-ACEA-B269C2516FF3}" v="16" dt="2023-06-10T07:46:16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RAINONE" userId="S::m.rainone@studenti.unimol.it::6f6edbbc-9a64-4343-b341-810273017b20" providerId="AD" clId="Web-{3E55CB81-DAF7-4C4B-B943-3DA490B0D5C0}"/>
    <pc:docChg chg="delSld modSld">
      <pc:chgData name="MARTINA RAINONE" userId="S::m.rainone@studenti.unimol.it::6f6edbbc-9a64-4343-b341-810273017b20" providerId="AD" clId="Web-{3E55CB81-DAF7-4C4B-B943-3DA490B0D5C0}" dt="2023-06-10T08:25:09.245" v="136" actId="1076"/>
      <pc:docMkLst>
        <pc:docMk/>
      </pc:docMkLst>
      <pc:sldChg chg="addSp delSp modSp">
        <pc:chgData name="MARTINA RAINONE" userId="S::m.rainone@studenti.unimol.it::6f6edbbc-9a64-4343-b341-810273017b20" providerId="AD" clId="Web-{3E55CB81-DAF7-4C4B-B943-3DA490B0D5C0}" dt="2023-06-10T08:14:57.037" v="77" actId="1076"/>
        <pc:sldMkLst>
          <pc:docMk/>
          <pc:sldMk cId="3900060833" sldId="263"/>
        </pc:sldMkLst>
        <pc:spChg chg="topLvl">
          <ac:chgData name="MARTINA RAINONE" userId="S::m.rainone@studenti.unimol.it::6f6edbbc-9a64-4343-b341-810273017b20" providerId="AD" clId="Web-{3E55CB81-DAF7-4C4B-B943-3DA490B0D5C0}" dt="2023-06-10T08:09:01.963" v="36"/>
          <ac:spMkLst>
            <pc:docMk/>
            <pc:sldMk cId="3900060833" sldId="263"/>
            <ac:spMk id="12" creationId="{F4523F38-B6D3-C643-D0E8-4455D339C42B}"/>
          </ac:spMkLst>
        </pc:spChg>
        <pc:spChg chg="mod">
          <ac:chgData name="MARTINA RAINONE" userId="S::m.rainone@studenti.unimol.it::6f6edbbc-9a64-4343-b341-810273017b20" providerId="AD" clId="Web-{3E55CB81-DAF7-4C4B-B943-3DA490B0D5C0}" dt="2023-06-10T08:10:10.575" v="50" actId="1076"/>
          <ac:spMkLst>
            <pc:docMk/>
            <pc:sldMk cId="3900060833" sldId="263"/>
            <ac:spMk id="14" creationId="{1EC61B92-AF4E-13F9-E052-36349939CCE0}"/>
          </ac:spMkLst>
        </pc:spChg>
        <pc:spChg chg="mod">
          <ac:chgData name="MARTINA RAINONE" userId="S::m.rainone@studenti.unimol.it::6f6edbbc-9a64-4343-b341-810273017b20" providerId="AD" clId="Web-{3E55CB81-DAF7-4C4B-B943-3DA490B0D5C0}" dt="2023-06-10T08:13:36.410" v="71" actId="1076"/>
          <ac:spMkLst>
            <pc:docMk/>
            <pc:sldMk cId="3900060833" sldId="263"/>
            <ac:spMk id="15" creationId="{757FE419-F1F4-1BA7-E9F9-0DDFBE08D036}"/>
          </ac:spMkLst>
        </pc:spChg>
        <pc:grpChg chg="del">
          <ac:chgData name="MARTINA RAINONE" userId="S::m.rainone@studenti.unimol.it::6f6edbbc-9a64-4343-b341-810273017b20" providerId="AD" clId="Web-{3E55CB81-DAF7-4C4B-B943-3DA490B0D5C0}" dt="2023-06-10T08:09:01.963" v="36"/>
          <ac:grpSpMkLst>
            <pc:docMk/>
            <pc:sldMk cId="3900060833" sldId="263"/>
            <ac:grpSpMk id="13" creationId="{25D6B131-DDF5-527D-7084-6B3742B11F99}"/>
          </ac:grpSpMkLst>
        </pc:grpChg>
        <pc:picChg chg="add mod">
          <ac:chgData name="MARTINA RAINONE" userId="S::m.rainone@studenti.unimol.it::6f6edbbc-9a64-4343-b341-810273017b20" providerId="AD" clId="Web-{3E55CB81-DAF7-4C4B-B943-3DA490B0D5C0}" dt="2023-06-10T08:13:53.426" v="74" actId="1076"/>
          <ac:picMkLst>
            <pc:docMk/>
            <pc:sldMk cId="3900060833" sldId="263"/>
            <ac:picMk id="8" creationId="{71A5FF3B-C8B9-5C2C-F9FE-8B0EBFA97368}"/>
          </ac:picMkLst>
        </pc:picChg>
        <pc:picChg chg="add mod">
          <ac:chgData name="MARTINA RAINONE" userId="S::m.rainone@studenti.unimol.it::6f6edbbc-9a64-4343-b341-810273017b20" providerId="AD" clId="Web-{3E55CB81-DAF7-4C4B-B943-3DA490B0D5C0}" dt="2023-06-10T08:14:57.037" v="77" actId="1076"/>
          <ac:picMkLst>
            <pc:docMk/>
            <pc:sldMk cId="3900060833" sldId="263"/>
            <ac:picMk id="9" creationId="{7CC9DEED-C39F-1F47-E3EE-5110F3B0ED35}"/>
          </ac:picMkLst>
        </pc:picChg>
        <pc:picChg chg="del topLvl">
          <ac:chgData name="MARTINA RAINONE" userId="S::m.rainone@studenti.unimol.it::6f6edbbc-9a64-4343-b341-810273017b20" providerId="AD" clId="Web-{3E55CB81-DAF7-4C4B-B943-3DA490B0D5C0}" dt="2023-06-10T08:09:01.963" v="36"/>
          <ac:picMkLst>
            <pc:docMk/>
            <pc:sldMk cId="3900060833" sldId="263"/>
            <ac:picMk id="11" creationId="{DD207F04-0AB0-0A10-EE83-9CC7391AF529}"/>
          </ac:picMkLst>
        </pc:picChg>
      </pc:sldChg>
      <pc:sldChg chg="addSp delSp modSp">
        <pc:chgData name="MARTINA RAINONE" userId="S::m.rainone@studenti.unimol.it::6f6edbbc-9a64-4343-b341-810273017b20" providerId="AD" clId="Web-{3E55CB81-DAF7-4C4B-B943-3DA490B0D5C0}" dt="2023-06-10T08:15:23.413" v="79" actId="1076"/>
        <pc:sldMkLst>
          <pc:docMk/>
          <pc:sldMk cId="553086428" sldId="264"/>
        </pc:sldMkLst>
        <pc:picChg chg="add mod ord">
          <ac:chgData name="MARTINA RAINONE" userId="S::m.rainone@studenti.unimol.it::6f6edbbc-9a64-4343-b341-810273017b20" providerId="AD" clId="Web-{3E55CB81-DAF7-4C4B-B943-3DA490B0D5C0}" dt="2023-06-10T08:15:23.413" v="79" actId="1076"/>
          <ac:picMkLst>
            <pc:docMk/>
            <pc:sldMk cId="553086428" sldId="264"/>
            <ac:picMk id="8" creationId="{E66B7F33-1964-327E-9A40-2D3751A25855}"/>
          </ac:picMkLst>
        </pc:picChg>
        <pc:picChg chg="add del mod">
          <ac:chgData name="MARTINA RAINONE" userId="S::m.rainone@studenti.unimol.it::6f6edbbc-9a64-4343-b341-810273017b20" providerId="AD" clId="Web-{3E55CB81-DAF7-4C4B-B943-3DA490B0D5C0}" dt="2023-06-10T08:05:46.738" v="13"/>
          <ac:picMkLst>
            <pc:docMk/>
            <pc:sldMk cId="553086428" sldId="264"/>
            <ac:picMk id="9" creationId="{7CB3F933-16D2-2A4F-3105-FEDBAA4E4174}"/>
          </ac:picMkLst>
        </pc:picChg>
        <pc:picChg chg="add del mod">
          <ac:chgData name="MARTINA RAINONE" userId="S::m.rainone@studenti.unimol.it::6f6edbbc-9a64-4343-b341-810273017b20" providerId="AD" clId="Web-{3E55CB81-DAF7-4C4B-B943-3DA490B0D5C0}" dt="2023-06-10T08:07:39.976" v="34"/>
          <ac:picMkLst>
            <pc:docMk/>
            <pc:sldMk cId="553086428" sldId="264"/>
            <ac:picMk id="11" creationId="{3ED1BDE8-B35A-0BCF-8583-F13895E14FB0}"/>
          </ac:picMkLst>
        </pc:picChg>
        <pc:picChg chg="del">
          <ac:chgData name="MARTINA RAINONE" userId="S::m.rainone@studenti.unimol.it::6f6edbbc-9a64-4343-b341-810273017b20" providerId="AD" clId="Web-{3E55CB81-DAF7-4C4B-B943-3DA490B0D5C0}" dt="2023-06-10T08:04:59.189" v="0"/>
          <ac:picMkLst>
            <pc:docMk/>
            <pc:sldMk cId="553086428" sldId="264"/>
            <ac:picMk id="12" creationId="{7DE7FBFB-2DED-CBB9-857E-ACC5974D04B5}"/>
          </ac:picMkLst>
        </pc:picChg>
      </pc:sldChg>
      <pc:sldChg chg="modSp">
        <pc:chgData name="MARTINA RAINONE" userId="S::m.rainone@studenti.unimol.it::6f6edbbc-9a64-4343-b341-810273017b20" providerId="AD" clId="Web-{3E55CB81-DAF7-4C4B-B943-3DA490B0D5C0}" dt="2023-06-10T08:25:09.245" v="136" actId="1076"/>
        <pc:sldMkLst>
          <pc:docMk/>
          <pc:sldMk cId="704784793" sldId="266"/>
        </pc:sldMkLst>
        <pc:picChg chg="mod">
          <ac:chgData name="MARTINA RAINONE" userId="S::m.rainone@studenti.unimol.it::6f6edbbc-9a64-4343-b341-810273017b20" providerId="AD" clId="Web-{3E55CB81-DAF7-4C4B-B943-3DA490B0D5C0}" dt="2023-06-10T08:25:09.245" v="136" actId="1076"/>
          <ac:picMkLst>
            <pc:docMk/>
            <pc:sldMk cId="704784793" sldId="266"/>
            <ac:picMk id="11" creationId="{4E50CBAB-943C-678B-6EDE-DDBA71CA0AA0}"/>
          </ac:picMkLst>
        </pc:picChg>
      </pc:sldChg>
      <pc:sldChg chg="del">
        <pc:chgData name="MARTINA RAINONE" userId="S::m.rainone@studenti.unimol.it::6f6edbbc-9a64-4343-b341-810273017b20" providerId="AD" clId="Web-{3E55CB81-DAF7-4C4B-B943-3DA490B0D5C0}" dt="2023-06-10T08:17:55.496" v="80"/>
        <pc:sldMkLst>
          <pc:docMk/>
          <pc:sldMk cId="323235781" sldId="267"/>
        </pc:sldMkLst>
      </pc:sldChg>
      <pc:sldChg chg="addSp delSp modSp">
        <pc:chgData name="MARTINA RAINONE" userId="S::m.rainone@studenti.unimol.it::6f6edbbc-9a64-4343-b341-810273017b20" providerId="AD" clId="Web-{3E55CB81-DAF7-4C4B-B943-3DA490B0D5C0}" dt="2023-06-10T08:24:07.727" v="132" actId="1076"/>
        <pc:sldMkLst>
          <pc:docMk/>
          <pc:sldMk cId="3901869069" sldId="270"/>
        </pc:sldMkLst>
        <pc:spChg chg="mod">
          <ac:chgData name="MARTINA RAINONE" userId="S::m.rainone@studenti.unimol.it::6f6edbbc-9a64-4343-b341-810273017b20" providerId="AD" clId="Web-{3E55CB81-DAF7-4C4B-B943-3DA490B0D5C0}" dt="2023-06-10T08:21:28.175" v="105" actId="14100"/>
          <ac:spMkLst>
            <pc:docMk/>
            <pc:sldMk cId="3901869069" sldId="270"/>
            <ac:spMk id="18" creationId="{664B12FE-F3D8-5256-B43C-DCB7DD3DD2A8}"/>
          </ac:spMkLst>
        </pc:spChg>
        <pc:picChg chg="add del mod">
          <ac:chgData name="MARTINA RAINONE" userId="S::m.rainone@studenti.unimol.it::6f6edbbc-9a64-4343-b341-810273017b20" providerId="AD" clId="Web-{3E55CB81-DAF7-4C4B-B943-3DA490B0D5C0}" dt="2023-06-10T08:21:11.862" v="98"/>
          <ac:picMkLst>
            <pc:docMk/>
            <pc:sldMk cId="3901869069" sldId="270"/>
            <ac:picMk id="6" creationId="{0D1B992E-A00C-0213-35D2-97E55C3DB5F0}"/>
          </ac:picMkLst>
        </pc:picChg>
        <pc:picChg chg="add mod">
          <ac:chgData name="MARTINA RAINONE" userId="S::m.rainone@studenti.unimol.it::6f6edbbc-9a64-4343-b341-810273017b20" providerId="AD" clId="Web-{3E55CB81-DAF7-4C4B-B943-3DA490B0D5C0}" dt="2023-06-10T08:24:07.727" v="132" actId="1076"/>
          <ac:picMkLst>
            <pc:docMk/>
            <pc:sldMk cId="3901869069" sldId="270"/>
            <ac:picMk id="8" creationId="{F8466E25-A67B-EBB3-FA2C-777B54A1A728}"/>
          </ac:picMkLst>
        </pc:picChg>
        <pc:picChg chg="del">
          <ac:chgData name="MARTINA RAINONE" userId="S::m.rainone@studenti.unimol.it::6f6edbbc-9a64-4343-b341-810273017b20" providerId="AD" clId="Web-{3E55CB81-DAF7-4C4B-B943-3DA490B0D5C0}" dt="2023-06-10T08:18:39.920" v="81"/>
          <ac:picMkLst>
            <pc:docMk/>
            <pc:sldMk cId="3901869069" sldId="270"/>
            <ac:picMk id="15" creationId="{70178880-A48E-508E-B70B-86DCF264DBBB}"/>
          </ac:picMkLst>
        </pc:picChg>
      </pc:sldChg>
    </pc:docChg>
  </pc:docChgLst>
  <pc:docChgLst>
    <pc:chgData name="FABRIZIO RAVELLI" userId="S::f.ravelli@studenti.unimol.it::b59eca81-61e8-4232-8bc5-3253ede40fb1" providerId="AD" clId="Web-{22D5342D-82B7-408E-BA7C-D4258B80AC2B}"/>
    <pc:docChg chg="modSld">
      <pc:chgData name="FABRIZIO RAVELLI" userId="S::f.ravelli@studenti.unimol.it::b59eca81-61e8-4232-8bc5-3253ede40fb1" providerId="AD" clId="Web-{22D5342D-82B7-408E-BA7C-D4258B80AC2B}" dt="2023-06-10T08:35:57.377" v="36" actId="1076"/>
      <pc:docMkLst>
        <pc:docMk/>
      </pc:docMkLst>
      <pc:sldChg chg="addSp delSp modSp">
        <pc:chgData name="FABRIZIO RAVELLI" userId="S::f.ravelli@studenti.unimol.it::b59eca81-61e8-4232-8bc5-3253ede40fb1" providerId="AD" clId="Web-{22D5342D-82B7-408E-BA7C-D4258B80AC2B}" dt="2023-06-10T08:35:57.377" v="36" actId="1076"/>
        <pc:sldMkLst>
          <pc:docMk/>
          <pc:sldMk cId="2405478541" sldId="268"/>
        </pc:sldMkLst>
        <pc:spChg chg="add mod">
          <ac:chgData name="FABRIZIO RAVELLI" userId="S::f.ravelli@studenti.unimol.it::b59eca81-61e8-4232-8bc5-3253ede40fb1" providerId="AD" clId="Web-{22D5342D-82B7-408E-BA7C-D4258B80AC2B}" dt="2023-06-10T08:35:57.377" v="36" actId="1076"/>
          <ac:spMkLst>
            <pc:docMk/>
            <pc:sldMk cId="2405478541" sldId="268"/>
            <ac:spMk id="18" creationId="{CD12EE05-4FEC-CE7E-B38D-8B3A4CED48A7}"/>
          </ac:spMkLst>
        </pc:spChg>
        <pc:picChg chg="add del mod ord modCrop">
          <ac:chgData name="FABRIZIO RAVELLI" userId="S::f.ravelli@studenti.unimol.it::b59eca81-61e8-4232-8bc5-3253ede40fb1" providerId="AD" clId="Web-{22D5342D-82B7-408E-BA7C-D4258B80AC2B}" dt="2023-06-10T08:32:49.169" v="15"/>
          <ac:picMkLst>
            <pc:docMk/>
            <pc:sldMk cId="2405478541" sldId="268"/>
            <ac:picMk id="6" creationId="{B0625567-8A2F-4A59-80C9-A48DDA610C7A}"/>
          </ac:picMkLst>
        </pc:picChg>
        <pc:picChg chg="mod">
          <ac:chgData name="FABRIZIO RAVELLI" userId="S::f.ravelli@studenti.unimol.it::b59eca81-61e8-4232-8bc5-3253ede40fb1" providerId="AD" clId="Web-{22D5342D-82B7-408E-BA7C-D4258B80AC2B}" dt="2023-06-10T08:35:46.205" v="35" actId="1076"/>
          <ac:picMkLst>
            <pc:docMk/>
            <pc:sldMk cId="2405478541" sldId="268"/>
            <ac:picMk id="9" creationId="{4E9DA30C-DB8C-8E07-CD7B-C19B12606272}"/>
          </ac:picMkLst>
        </pc:picChg>
        <pc:picChg chg="add mod modCrop">
          <ac:chgData name="FABRIZIO RAVELLI" userId="S::f.ravelli@studenti.unimol.it::b59eca81-61e8-4232-8bc5-3253ede40fb1" providerId="AD" clId="Web-{22D5342D-82B7-408E-BA7C-D4258B80AC2B}" dt="2023-06-10T08:34:08.390" v="25" actId="1076"/>
          <ac:picMkLst>
            <pc:docMk/>
            <pc:sldMk cId="2405478541" sldId="268"/>
            <ac:picMk id="15" creationId="{84206E29-FB1F-7430-95E8-1572EE6AF542}"/>
          </ac:picMkLst>
        </pc:picChg>
        <pc:cxnChg chg="add mod">
          <ac:chgData name="FABRIZIO RAVELLI" userId="S::f.ravelli@studenti.unimol.it::b59eca81-61e8-4232-8bc5-3253ede40fb1" providerId="AD" clId="Web-{22D5342D-82B7-408E-BA7C-D4258B80AC2B}" dt="2023-06-10T08:34:45.969" v="28" actId="1076"/>
          <ac:cxnSpMkLst>
            <pc:docMk/>
            <pc:sldMk cId="2405478541" sldId="268"/>
            <ac:cxnSpMk id="16" creationId="{24E455EE-1881-ADAF-7CB1-C49D0B32E796}"/>
          </ac:cxnSpMkLst>
        </pc:cxnChg>
        <pc:cxnChg chg="add mod">
          <ac:chgData name="FABRIZIO RAVELLI" userId="S::f.ravelli@studenti.unimol.it::b59eca81-61e8-4232-8bc5-3253ede40fb1" providerId="AD" clId="Web-{22D5342D-82B7-408E-BA7C-D4258B80AC2B}" dt="2023-06-10T08:35:28.564" v="32" actId="1076"/>
          <ac:cxnSpMkLst>
            <pc:docMk/>
            <pc:sldMk cId="2405478541" sldId="268"/>
            <ac:cxnSpMk id="17" creationId="{A97D9E50-F178-C58D-2A4A-880676DC1D6B}"/>
          </ac:cxnSpMkLst>
        </pc:cxnChg>
      </pc:sldChg>
    </pc:docChg>
  </pc:docChgLst>
  <pc:docChgLst>
    <pc:chgData name="MARTINA RAINONE" userId="S::m.rainone@studenti.unimol.it::6f6edbbc-9a64-4343-b341-810273017b20" providerId="AD" clId="Web-{41BFC21A-48E1-44A2-940D-60E70CACE766}"/>
    <pc:docChg chg="modSld">
      <pc:chgData name="MARTINA RAINONE" userId="S::m.rainone@studenti.unimol.it::6f6edbbc-9a64-4343-b341-810273017b20" providerId="AD" clId="Web-{41BFC21A-48E1-44A2-940D-60E70CACE766}" dt="2023-06-10T07:47:31.926" v="9" actId="1076"/>
      <pc:docMkLst>
        <pc:docMk/>
      </pc:docMkLst>
      <pc:sldChg chg="modSp">
        <pc:chgData name="MARTINA RAINONE" userId="S::m.rainone@studenti.unimol.it::6f6edbbc-9a64-4343-b341-810273017b20" providerId="AD" clId="Web-{41BFC21A-48E1-44A2-940D-60E70CACE766}" dt="2023-06-10T07:47:31.926" v="9" actId="1076"/>
        <pc:sldMkLst>
          <pc:docMk/>
          <pc:sldMk cId="4239446346" sldId="265"/>
        </pc:sldMkLst>
        <pc:picChg chg="mod">
          <ac:chgData name="MARTINA RAINONE" userId="S::m.rainone@studenti.unimol.it::6f6edbbc-9a64-4343-b341-810273017b20" providerId="AD" clId="Web-{41BFC21A-48E1-44A2-940D-60E70CACE766}" dt="2023-06-10T07:47:31.926" v="9" actId="1076"/>
          <ac:picMkLst>
            <pc:docMk/>
            <pc:sldMk cId="4239446346" sldId="265"/>
            <ac:picMk id="9" creationId="{0254AEA3-9690-F94E-E0E0-9913BEE68A49}"/>
          </ac:picMkLst>
        </pc:picChg>
      </pc:sldChg>
    </pc:docChg>
  </pc:docChgLst>
  <pc:docChgLst>
    <pc:chgData name="MARTINA RAINONE" userId="S::m.rainone@studenti.unimol.it::6f6edbbc-9a64-4343-b341-810273017b20" providerId="AD" clId="Web-{34978320-D239-4AE9-8489-0838DA0F563C}"/>
    <pc:docChg chg="modSld">
      <pc:chgData name="MARTINA RAINONE" userId="S::m.rainone@studenti.unimol.it::6f6edbbc-9a64-4343-b341-810273017b20" providerId="AD" clId="Web-{34978320-D239-4AE9-8489-0838DA0F563C}" dt="2023-06-10T07:50:27.613" v="25" actId="1076"/>
      <pc:docMkLst>
        <pc:docMk/>
      </pc:docMkLst>
      <pc:sldChg chg="modSp">
        <pc:chgData name="MARTINA RAINONE" userId="S::m.rainone@studenti.unimol.it::6f6edbbc-9a64-4343-b341-810273017b20" providerId="AD" clId="Web-{34978320-D239-4AE9-8489-0838DA0F563C}" dt="2023-06-10T07:48:01.953" v="1" actId="1076"/>
        <pc:sldMkLst>
          <pc:docMk/>
          <pc:sldMk cId="4239446346" sldId="265"/>
        </pc:sldMkLst>
        <pc:picChg chg="mod">
          <ac:chgData name="MARTINA RAINONE" userId="S::m.rainone@studenti.unimol.it::6f6edbbc-9a64-4343-b341-810273017b20" providerId="AD" clId="Web-{34978320-D239-4AE9-8489-0838DA0F563C}" dt="2023-06-10T07:48:01.953" v="1" actId="1076"/>
          <ac:picMkLst>
            <pc:docMk/>
            <pc:sldMk cId="4239446346" sldId="265"/>
            <ac:picMk id="9" creationId="{0254AEA3-9690-F94E-E0E0-9913BEE68A49}"/>
          </ac:picMkLst>
        </pc:picChg>
      </pc:sldChg>
      <pc:sldChg chg="addSp delSp modSp">
        <pc:chgData name="MARTINA RAINONE" userId="S::m.rainone@studenti.unimol.it::6f6edbbc-9a64-4343-b341-810273017b20" providerId="AD" clId="Web-{34978320-D239-4AE9-8489-0838DA0F563C}" dt="2023-06-10T07:50:27.613" v="25" actId="1076"/>
        <pc:sldMkLst>
          <pc:docMk/>
          <pc:sldMk cId="704784793" sldId="266"/>
        </pc:sldMkLst>
        <pc:picChg chg="add del mod">
          <ac:chgData name="MARTINA RAINONE" userId="S::m.rainone@studenti.unimol.it::6f6edbbc-9a64-4343-b341-810273017b20" providerId="AD" clId="Web-{34978320-D239-4AE9-8489-0838DA0F563C}" dt="2023-06-10T07:48:33.672" v="4"/>
          <ac:picMkLst>
            <pc:docMk/>
            <pc:sldMk cId="704784793" sldId="266"/>
            <ac:picMk id="8" creationId="{FF1317DE-2ECF-0150-1261-4F9AFAF2D012}"/>
          </ac:picMkLst>
        </pc:picChg>
        <pc:picChg chg="add del mod">
          <ac:chgData name="MARTINA RAINONE" userId="S::m.rainone@studenti.unimol.it::6f6edbbc-9a64-4343-b341-810273017b20" providerId="AD" clId="Web-{34978320-D239-4AE9-8489-0838DA0F563C}" dt="2023-06-10T07:49:50.222" v="14"/>
          <ac:picMkLst>
            <pc:docMk/>
            <pc:sldMk cId="704784793" sldId="266"/>
            <ac:picMk id="9" creationId="{282C5D97-2B2F-A5F1-5FA7-9E84E3BD95CC}"/>
          </ac:picMkLst>
        </pc:picChg>
        <pc:picChg chg="add mod">
          <ac:chgData name="MARTINA RAINONE" userId="S::m.rainone@studenti.unimol.it::6f6edbbc-9a64-4343-b341-810273017b20" providerId="AD" clId="Web-{34978320-D239-4AE9-8489-0838DA0F563C}" dt="2023-06-10T07:50:27.613" v="25" actId="1076"/>
          <ac:picMkLst>
            <pc:docMk/>
            <pc:sldMk cId="704784793" sldId="266"/>
            <ac:picMk id="11" creationId="{4E50CBAB-943C-678B-6EDE-DDBA71CA0AA0}"/>
          </ac:picMkLst>
        </pc:picChg>
        <pc:picChg chg="del">
          <ac:chgData name="MARTINA RAINONE" userId="S::m.rainone@studenti.unimol.it::6f6edbbc-9a64-4343-b341-810273017b20" providerId="AD" clId="Web-{34978320-D239-4AE9-8489-0838DA0F563C}" dt="2023-06-10T07:48:22.672" v="2"/>
          <ac:picMkLst>
            <pc:docMk/>
            <pc:sldMk cId="704784793" sldId="266"/>
            <ac:picMk id="12" creationId="{2CD34CC2-FACE-ABC1-6C99-5615F6201EF6}"/>
          </ac:picMkLst>
        </pc:picChg>
      </pc:sldChg>
    </pc:docChg>
  </pc:docChgLst>
  <pc:docChgLst>
    <pc:chgData name="MARTINA RAINONE" userId="S::m.rainone@studenti.unimol.it::6f6edbbc-9a64-4343-b341-810273017b20" providerId="AD" clId="Web-{F6A03DA4-588E-4876-ACEA-B269C2516FF3}"/>
    <pc:docChg chg="modSld">
      <pc:chgData name="MARTINA RAINONE" userId="S::m.rainone@studenti.unimol.it::6f6edbbc-9a64-4343-b341-810273017b20" providerId="AD" clId="Web-{F6A03DA4-588E-4876-ACEA-B269C2516FF3}" dt="2023-06-10T07:46:16.342" v="14" actId="1076"/>
      <pc:docMkLst>
        <pc:docMk/>
      </pc:docMkLst>
      <pc:sldChg chg="addSp delSp modSp">
        <pc:chgData name="MARTINA RAINONE" userId="S::m.rainone@studenti.unimol.it::6f6edbbc-9a64-4343-b341-810273017b20" providerId="AD" clId="Web-{F6A03DA4-588E-4876-ACEA-B269C2516FF3}" dt="2023-06-10T07:46:16.342" v="14" actId="1076"/>
        <pc:sldMkLst>
          <pc:docMk/>
          <pc:sldMk cId="4239446346" sldId="265"/>
        </pc:sldMkLst>
        <pc:picChg chg="del">
          <ac:chgData name="MARTINA RAINONE" userId="S::m.rainone@studenti.unimol.it::6f6edbbc-9a64-4343-b341-810273017b20" providerId="AD" clId="Web-{F6A03DA4-588E-4876-ACEA-B269C2516FF3}" dt="2023-06-10T07:44:39.854" v="0"/>
          <ac:picMkLst>
            <pc:docMk/>
            <pc:sldMk cId="4239446346" sldId="265"/>
            <ac:picMk id="8" creationId="{41EEDEB5-D69A-F217-DB8C-AAEA87E926A6}"/>
          </ac:picMkLst>
        </pc:picChg>
        <pc:picChg chg="add mod">
          <ac:chgData name="MARTINA RAINONE" userId="S::m.rainone@studenti.unimol.it::6f6edbbc-9a64-4343-b341-810273017b20" providerId="AD" clId="Web-{F6A03DA4-588E-4876-ACEA-B269C2516FF3}" dt="2023-06-10T07:46:16.342" v="14" actId="1076"/>
          <ac:picMkLst>
            <pc:docMk/>
            <pc:sldMk cId="4239446346" sldId="265"/>
            <ac:picMk id="9" creationId="{0254AEA3-9690-F94E-E0E0-9913BEE68A49}"/>
          </ac:picMkLst>
        </pc:picChg>
      </pc:sldChg>
    </pc:docChg>
  </pc:docChgLst>
  <pc:docChgLst>
    <pc:chgData name="BENEDETTA MASONE" userId="S::b.masone@studenti.unimol.it::7ab73976-7a04-41b6-aec9-a8fa85d9b934" providerId="AD" clId="Web-{90C9029A-E294-4528-846D-551B8ED0A877}"/>
    <pc:docChg chg="addSld delSld modSld">
      <pc:chgData name="BENEDETTA MASONE" userId="S::b.masone@studenti.unimol.it::7ab73976-7a04-41b6-aec9-a8fa85d9b934" providerId="AD" clId="Web-{90C9029A-E294-4528-846D-551B8ED0A877}" dt="2023-06-10T08:51:53.656" v="314" actId="1076"/>
      <pc:docMkLst>
        <pc:docMk/>
      </pc:docMkLst>
      <pc:sldChg chg="modSp">
        <pc:chgData name="BENEDETTA MASONE" userId="S::b.masone@studenti.unimol.it::7ab73976-7a04-41b6-aec9-a8fa85d9b934" providerId="AD" clId="Web-{90C9029A-E294-4528-846D-551B8ED0A877}" dt="2023-06-10T08:39:44.663" v="68" actId="1076"/>
        <pc:sldMkLst>
          <pc:docMk/>
          <pc:sldMk cId="0" sldId="258"/>
        </pc:sldMkLst>
        <pc:spChg chg="mod">
          <ac:chgData name="BENEDETTA MASONE" userId="S::b.masone@studenti.unimol.it::7ab73976-7a04-41b6-aec9-a8fa85d9b934" providerId="AD" clId="Web-{90C9029A-E294-4528-846D-551B8ED0A877}" dt="2023-06-10T08:39:44.663" v="68" actId="1076"/>
          <ac:spMkLst>
            <pc:docMk/>
            <pc:sldMk cId="0" sldId="258"/>
            <ac:spMk id="7" creationId="{6CE6F5C6-458A-1955-D610-0B4830D2536F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1:38.215" v="88" actId="20577"/>
        <pc:sldMkLst>
          <pc:docMk/>
          <pc:sldMk cId="0" sldId="259"/>
        </pc:sldMkLst>
        <pc:spChg chg="mod">
          <ac:chgData name="BENEDETTA MASONE" userId="S::b.masone@studenti.unimol.it::7ab73976-7a04-41b6-aec9-a8fa85d9b934" providerId="AD" clId="Web-{90C9029A-E294-4528-846D-551B8ED0A877}" dt="2023-06-10T08:41:38.215" v="88" actId="20577"/>
          <ac:spMkLst>
            <pc:docMk/>
            <pc:sldMk cId="0" sldId="259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1:42.668" v="90" actId="20577"/>
        <pc:sldMkLst>
          <pc:docMk/>
          <pc:sldMk cId="2148422819" sldId="260"/>
        </pc:sldMkLst>
        <pc:spChg chg="mod">
          <ac:chgData name="BENEDETTA MASONE" userId="S::b.masone@studenti.unimol.it::7ab73976-7a04-41b6-aec9-a8fa85d9b934" providerId="AD" clId="Web-{90C9029A-E294-4528-846D-551B8ED0A877}" dt="2023-06-10T08:41:42.668" v="90" actId="20577"/>
          <ac:spMkLst>
            <pc:docMk/>
            <pc:sldMk cId="2148422819" sldId="260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1:49.793" v="91" actId="20577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90C9029A-E294-4528-846D-551B8ED0A877}" dt="2023-06-10T08:41:49.793" v="91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1:53.122" v="92" actId="20577"/>
        <pc:sldMkLst>
          <pc:docMk/>
          <pc:sldMk cId="2936407497" sldId="262"/>
        </pc:sldMkLst>
        <pc:spChg chg="mod">
          <ac:chgData name="BENEDETTA MASONE" userId="S::b.masone@studenti.unimol.it::7ab73976-7a04-41b6-aec9-a8fa85d9b934" providerId="AD" clId="Web-{90C9029A-E294-4528-846D-551B8ED0A877}" dt="2023-06-10T08:41:53.122" v="92" actId="20577"/>
          <ac:spMkLst>
            <pc:docMk/>
            <pc:sldMk cId="2936407497" sldId="262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1:57.153" v="93" actId="20577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90C9029A-E294-4528-846D-551B8ED0A877}" dt="2023-06-10T08:41:57.153" v="93" actId="20577"/>
          <ac:spMkLst>
            <pc:docMk/>
            <pc:sldMk cId="3900060833" sldId="263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2:00.684" v="95" actId="20577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90C9029A-E294-4528-846D-551B8ED0A877}" dt="2023-06-10T08:42:00.684" v="95" actId="20577"/>
          <ac:spMkLst>
            <pc:docMk/>
            <pc:sldMk cId="553086428" sldId="264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2:06.044" v="98" actId="20577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90C9029A-E294-4528-846D-551B8ED0A877}" dt="2023-06-10T08:42:06.044" v="98" actId="20577"/>
          <ac:spMkLst>
            <pc:docMk/>
            <pc:sldMk cId="4239446346" sldId="265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90C9029A-E294-4528-846D-551B8ED0A877}" dt="2023-06-10T08:42:09.481" v="99" actId="20577"/>
        <pc:sldMkLst>
          <pc:docMk/>
          <pc:sldMk cId="704784793" sldId="266"/>
        </pc:sldMkLst>
        <pc:spChg chg="mod">
          <ac:chgData name="BENEDETTA MASONE" userId="S::b.masone@studenti.unimol.it::7ab73976-7a04-41b6-aec9-a8fa85d9b934" providerId="AD" clId="Web-{90C9029A-E294-4528-846D-551B8ED0A877}" dt="2023-06-10T08:42:09.481" v="99" actId="20577"/>
          <ac:spMkLst>
            <pc:docMk/>
            <pc:sldMk cId="704784793" sldId="266"/>
            <ac:spMk id="10" creationId="{88E59A7D-6A3C-B21C-1919-DAC288DA3223}"/>
          </ac:spMkLst>
        </pc:spChg>
      </pc:sldChg>
      <pc:sldChg chg="addSp delSp modSp">
        <pc:chgData name="BENEDETTA MASONE" userId="S::b.masone@studenti.unimol.it::7ab73976-7a04-41b6-aec9-a8fa85d9b934" providerId="AD" clId="Web-{90C9029A-E294-4528-846D-551B8ED0A877}" dt="2023-06-10T08:38:30.942" v="41" actId="1076"/>
        <pc:sldMkLst>
          <pc:docMk/>
          <pc:sldMk cId="2405478541" sldId="268"/>
        </pc:sldMkLst>
        <pc:spChg chg="add del mod">
          <ac:chgData name="BENEDETTA MASONE" userId="S::b.masone@studenti.unimol.it::7ab73976-7a04-41b6-aec9-a8fa85d9b934" providerId="AD" clId="Web-{90C9029A-E294-4528-846D-551B8ED0A877}" dt="2023-06-10T08:31:02.741" v="9"/>
          <ac:spMkLst>
            <pc:docMk/>
            <pc:sldMk cId="2405478541" sldId="268"/>
            <ac:spMk id="6" creationId="{07BFC7F1-4E12-AA8F-B1F6-6E47A6AEC78D}"/>
          </ac:spMkLst>
        </pc:spChg>
        <pc:spChg chg="add mod">
          <ac:chgData name="BENEDETTA MASONE" userId="S::b.masone@studenti.unimol.it::7ab73976-7a04-41b6-aec9-a8fa85d9b934" providerId="AD" clId="Web-{90C9029A-E294-4528-846D-551B8ED0A877}" dt="2023-06-10T08:38:27.489" v="38" actId="1076"/>
          <ac:spMkLst>
            <pc:docMk/>
            <pc:sldMk cId="2405478541" sldId="268"/>
            <ac:spMk id="6" creationId="{F2F78592-9928-7411-4371-B7C2C876C4E5}"/>
          </ac:spMkLst>
        </pc:spChg>
        <pc:spChg chg="mod">
          <ac:chgData name="BENEDETTA MASONE" userId="S::b.masone@studenti.unimol.it::7ab73976-7a04-41b6-aec9-a8fa85d9b934" providerId="AD" clId="Web-{90C9029A-E294-4528-846D-551B8ED0A877}" dt="2023-06-10T08:38:30.942" v="41" actId="1076"/>
          <ac:spMkLst>
            <pc:docMk/>
            <pc:sldMk cId="2405478541" sldId="268"/>
            <ac:spMk id="12" creationId="{0F168F6D-1D53-F307-0C73-1A0E7DE75683}"/>
          </ac:spMkLst>
        </pc:spChg>
        <pc:spChg chg="mod">
          <ac:chgData name="BENEDETTA MASONE" userId="S::b.masone@studenti.unimol.it::7ab73976-7a04-41b6-aec9-a8fa85d9b934" providerId="AD" clId="Web-{90C9029A-E294-4528-846D-551B8ED0A877}" dt="2023-06-10T08:38:27.489" v="40" actId="1076"/>
          <ac:spMkLst>
            <pc:docMk/>
            <pc:sldMk cId="2405478541" sldId="268"/>
            <ac:spMk id="18" creationId="{CD12EE05-4FEC-CE7E-B38D-8B3A4CED48A7}"/>
          </ac:spMkLst>
        </pc:spChg>
        <pc:picChg chg="mod">
          <ac:chgData name="BENEDETTA MASONE" userId="S::b.masone@studenti.unimol.it::7ab73976-7a04-41b6-aec9-a8fa85d9b934" providerId="AD" clId="Web-{90C9029A-E294-4528-846D-551B8ED0A877}" dt="2023-06-10T08:38:27.426" v="33" actId="1076"/>
          <ac:picMkLst>
            <pc:docMk/>
            <pc:sldMk cId="2405478541" sldId="268"/>
            <ac:picMk id="9" creationId="{4E9DA30C-DB8C-8E07-CD7B-C19B12606272}"/>
          </ac:picMkLst>
        </pc:picChg>
        <pc:picChg chg="mod">
          <ac:chgData name="BENEDETTA MASONE" userId="S::b.masone@studenti.unimol.it::7ab73976-7a04-41b6-aec9-a8fa85d9b934" providerId="AD" clId="Web-{90C9029A-E294-4528-846D-551B8ED0A877}" dt="2023-06-10T08:38:27.473" v="36" actId="1076"/>
          <ac:picMkLst>
            <pc:docMk/>
            <pc:sldMk cId="2405478541" sldId="268"/>
            <ac:picMk id="15" creationId="{84206E29-FB1F-7430-95E8-1572EE6AF542}"/>
          </ac:picMkLst>
        </pc:picChg>
        <pc:cxnChg chg="add mod">
          <ac:chgData name="BENEDETTA MASONE" userId="S::b.masone@studenti.unimol.it::7ab73976-7a04-41b6-aec9-a8fa85d9b934" providerId="AD" clId="Web-{90C9029A-E294-4528-846D-551B8ED0A877}" dt="2023-06-10T08:38:27.426" v="34" actId="1076"/>
          <ac:cxnSpMkLst>
            <pc:docMk/>
            <pc:sldMk cId="2405478541" sldId="268"/>
            <ac:cxnSpMk id="8" creationId="{1AD04F42-9B4E-E67C-71AB-B8E2266B9DA5}"/>
          </ac:cxnSpMkLst>
        </pc:cxnChg>
        <pc:cxnChg chg="add mod">
          <ac:chgData name="BENEDETTA MASONE" userId="S::b.masone@studenti.unimol.it::7ab73976-7a04-41b6-aec9-a8fa85d9b934" providerId="AD" clId="Web-{90C9029A-E294-4528-846D-551B8ED0A877}" dt="2023-06-10T08:38:27.426" v="35" actId="1076"/>
          <ac:cxnSpMkLst>
            <pc:docMk/>
            <pc:sldMk cId="2405478541" sldId="268"/>
            <ac:cxnSpMk id="13" creationId="{65700C7C-891A-8C9C-0D13-9FCAE802AF4C}"/>
          </ac:cxnSpMkLst>
        </pc:cxnChg>
        <pc:cxnChg chg="mod">
          <ac:chgData name="BENEDETTA MASONE" userId="S::b.masone@studenti.unimol.it::7ab73976-7a04-41b6-aec9-a8fa85d9b934" providerId="AD" clId="Web-{90C9029A-E294-4528-846D-551B8ED0A877}" dt="2023-06-10T08:38:27.473" v="37" actId="1076"/>
          <ac:cxnSpMkLst>
            <pc:docMk/>
            <pc:sldMk cId="2405478541" sldId="268"/>
            <ac:cxnSpMk id="16" creationId="{24E455EE-1881-ADAF-7CB1-C49D0B32E796}"/>
          </ac:cxnSpMkLst>
        </pc:cxnChg>
        <pc:cxnChg chg="mod">
          <ac:chgData name="BENEDETTA MASONE" userId="S::b.masone@studenti.unimol.it::7ab73976-7a04-41b6-aec9-a8fa85d9b934" providerId="AD" clId="Web-{90C9029A-E294-4528-846D-551B8ED0A877}" dt="2023-06-10T08:38:27.489" v="39" actId="1076"/>
          <ac:cxnSpMkLst>
            <pc:docMk/>
            <pc:sldMk cId="2405478541" sldId="268"/>
            <ac:cxnSpMk id="17" creationId="{A97D9E50-F178-C58D-2A4A-880676DC1D6B}"/>
          </ac:cxnSpMkLst>
        </pc:cxnChg>
      </pc:sldChg>
      <pc:sldChg chg="modSp">
        <pc:chgData name="BENEDETTA MASONE" userId="S::b.masone@studenti.unimol.it::7ab73976-7a04-41b6-aec9-a8fa85d9b934" providerId="AD" clId="Web-{90C9029A-E294-4528-846D-551B8ED0A877}" dt="2023-06-10T08:42:12.513" v="101" actId="20577"/>
        <pc:sldMkLst>
          <pc:docMk/>
          <pc:sldMk cId="1222830601" sldId="269"/>
        </pc:sldMkLst>
        <pc:spChg chg="mod">
          <ac:chgData name="BENEDETTA MASONE" userId="S::b.masone@studenti.unimol.it::7ab73976-7a04-41b6-aec9-a8fa85d9b934" providerId="AD" clId="Web-{90C9029A-E294-4528-846D-551B8ED0A877}" dt="2023-06-10T08:42:12.513" v="101" actId="20577"/>
          <ac:spMkLst>
            <pc:docMk/>
            <pc:sldMk cId="1222830601" sldId="269"/>
            <ac:spMk id="10" creationId="{88E59A7D-6A3C-B21C-1919-DAC288DA3223}"/>
          </ac:spMkLst>
        </pc:spChg>
      </pc:sldChg>
      <pc:sldChg chg="addSp delSp modSp add replId">
        <pc:chgData name="BENEDETTA MASONE" userId="S::b.masone@studenti.unimol.it::7ab73976-7a04-41b6-aec9-a8fa85d9b934" providerId="AD" clId="Web-{90C9029A-E294-4528-846D-551B8ED0A877}" dt="2023-06-10T08:51:53.656" v="314" actId="1076"/>
        <pc:sldMkLst>
          <pc:docMk/>
          <pc:sldMk cId="1262057662" sldId="271"/>
        </pc:sldMkLst>
        <pc:spChg chg="mod">
          <ac:chgData name="BENEDETTA MASONE" userId="S::b.masone@studenti.unimol.it::7ab73976-7a04-41b6-aec9-a8fa85d9b934" providerId="AD" clId="Web-{90C9029A-E294-4528-846D-551B8ED0A877}" dt="2023-06-10T08:41:29.793" v="84" actId="20577"/>
          <ac:spMkLst>
            <pc:docMk/>
            <pc:sldMk cId="1262057662" sldId="271"/>
            <ac:spMk id="6" creationId="{15EBA048-9F92-3775-BDBA-DFA6CCE42AB6}"/>
          </ac:spMkLst>
        </pc:spChg>
        <pc:spChg chg="mod">
          <ac:chgData name="BENEDETTA MASONE" userId="S::b.masone@studenti.unimol.it::7ab73976-7a04-41b6-aec9-a8fa85d9b934" providerId="AD" clId="Web-{90C9029A-E294-4528-846D-551B8ED0A877}" dt="2023-06-10T08:48:36.165" v="305" actId="1076"/>
          <ac:spMkLst>
            <pc:docMk/>
            <pc:sldMk cId="1262057662" sldId="271"/>
            <ac:spMk id="7" creationId="{6CE6F5C6-458A-1955-D610-0B4830D2536F}"/>
          </ac:spMkLst>
        </pc:spChg>
        <pc:spChg chg="mod">
          <ac:chgData name="BENEDETTA MASONE" userId="S::b.masone@studenti.unimol.it::7ab73976-7a04-41b6-aec9-a8fa85d9b934" providerId="AD" clId="Web-{90C9029A-E294-4528-846D-551B8ED0A877}" dt="2023-06-10T08:41:34.715" v="86" actId="20577"/>
          <ac:spMkLst>
            <pc:docMk/>
            <pc:sldMk cId="1262057662" sldId="271"/>
            <ac:spMk id="9" creationId="{9BA954B8-92D5-116C-D954-F51C93051D2B}"/>
          </ac:spMkLst>
        </pc:spChg>
        <pc:picChg chg="add del mod">
          <ac:chgData name="BENEDETTA MASONE" userId="S::b.masone@studenti.unimol.it::7ab73976-7a04-41b6-aec9-a8fa85d9b934" providerId="AD" clId="Web-{90C9029A-E294-4528-846D-551B8ED0A877}" dt="2023-06-10T08:51:47.531" v="312"/>
          <ac:picMkLst>
            <pc:docMk/>
            <pc:sldMk cId="1262057662" sldId="271"/>
            <ac:picMk id="10" creationId="{8BCB905B-30CA-20CC-2CA5-CF0F383A37C4}"/>
          </ac:picMkLst>
        </pc:picChg>
        <pc:picChg chg="add mod">
          <ac:chgData name="BENEDETTA MASONE" userId="S::b.masone@studenti.unimol.it::7ab73976-7a04-41b6-aec9-a8fa85d9b934" providerId="AD" clId="Web-{90C9029A-E294-4528-846D-551B8ED0A877}" dt="2023-06-10T08:51:53.656" v="314" actId="1076"/>
          <ac:picMkLst>
            <pc:docMk/>
            <pc:sldMk cId="1262057662" sldId="271"/>
            <ac:picMk id="11" creationId="{A4F98C6C-C6E6-1B40-ECF8-01E8D115423E}"/>
          </ac:picMkLst>
        </pc:picChg>
      </pc:sldChg>
      <pc:sldChg chg="new del">
        <pc:chgData name="BENEDETTA MASONE" userId="S::b.masone@studenti.unimol.it::7ab73976-7a04-41b6-aec9-a8fa85d9b934" providerId="AD" clId="Web-{90C9029A-E294-4528-846D-551B8ED0A877}" dt="2023-06-10T08:40:22.195" v="70"/>
        <pc:sldMkLst>
          <pc:docMk/>
          <pc:sldMk cId="3260305950" sldId="271"/>
        </pc:sldMkLst>
      </pc:sldChg>
    </pc:docChg>
  </pc:docChgLst>
  <pc:docChgLst>
    <pc:chgData name="BENEDETTA MASONE" userId="S::b.masone@studenti.unimol.it::7ab73976-7a04-41b6-aec9-a8fa85d9b934" providerId="AD" clId="Web-{8C9FD252-CF12-426D-85E2-A1306618BD11}"/>
    <pc:docChg chg="modSld">
      <pc:chgData name="BENEDETTA MASONE" userId="S::b.masone@studenti.unimol.it::7ab73976-7a04-41b6-aec9-a8fa85d9b934" providerId="AD" clId="Web-{8C9FD252-CF12-426D-85E2-A1306618BD11}" dt="2023-06-10T08:26:15.838" v="51" actId="1076"/>
      <pc:docMkLst>
        <pc:docMk/>
      </pc:docMkLst>
      <pc:sldChg chg="addSp delSp modSp">
        <pc:chgData name="BENEDETTA MASONE" userId="S::b.masone@studenti.unimol.it::7ab73976-7a04-41b6-aec9-a8fa85d9b934" providerId="AD" clId="Web-{8C9FD252-CF12-426D-85E2-A1306618BD11}" dt="2023-06-10T08:26:15.838" v="51" actId="1076"/>
        <pc:sldMkLst>
          <pc:docMk/>
          <pc:sldMk cId="2405478541" sldId="268"/>
        </pc:sldMkLst>
        <pc:spChg chg="add mod">
          <ac:chgData name="BENEDETTA MASONE" userId="S::b.masone@studenti.unimol.it::7ab73976-7a04-41b6-aec9-a8fa85d9b934" providerId="AD" clId="Web-{8C9FD252-CF12-426D-85E2-A1306618BD11}" dt="2023-06-10T08:26:02.962" v="50" actId="1076"/>
          <ac:spMkLst>
            <pc:docMk/>
            <pc:sldMk cId="2405478541" sldId="268"/>
            <ac:spMk id="12" creationId="{0F168F6D-1D53-F307-0C73-1A0E7DE75683}"/>
          </ac:spMkLst>
        </pc:spChg>
        <pc:spChg chg="mod">
          <ac:chgData name="BENEDETTA MASONE" userId="S::b.masone@studenti.unimol.it::7ab73976-7a04-41b6-aec9-a8fa85d9b934" providerId="AD" clId="Web-{8C9FD252-CF12-426D-85E2-A1306618BD11}" dt="2023-06-10T08:26:15.838" v="51" actId="1076"/>
          <ac:spMkLst>
            <pc:docMk/>
            <pc:sldMk cId="2405478541" sldId="268"/>
            <ac:spMk id="14" creationId="{6C327643-6547-554B-12A2-786368AD9A1F}"/>
          </ac:spMkLst>
        </pc:spChg>
        <pc:picChg chg="add del mod">
          <ac:chgData name="BENEDETTA MASONE" userId="S::b.masone@studenti.unimol.it::7ab73976-7a04-41b6-aec9-a8fa85d9b934" providerId="AD" clId="Web-{8C9FD252-CF12-426D-85E2-A1306618BD11}" dt="2023-06-10T08:21:53.170" v="3"/>
          <ac:picMkLst>
            <pc:docMk/>
            <pc:sldMk cId="2405478541" sldId="268"/>
            <ac:picMk id="6" creationId="{FEA21FFA-9D39-8A74-7CBD-0D5BBEDAC806}"/>
          </ac:picMkLst>
        </pc:picChg>
        <pc:picChg chg="del">
          <ac:chgData name="BENEDETTA MASONE" userId="S::b.masone@studenti.unimol.it::7ab73976-7a04-41b6-aec9-a8fa85d9b934" providerId="AD" clId="Web-{8C9FD252-CF12-426D-85E2-A1306618BD11}" dt="2023-06-10T08:20:33.964" v="0"/>
          <ac:picMkLst>
            <pc:docMk/>
            <pc:sldMk cId="2405478541" sldId="268"/>
            <ac:picMk id="8" creationId="{65E72178-6953-CC7F-BA03-BB730C70EAF9}"/>
          </ac:picMkLst>
        </pc:picChg>
        <pc:picChg chg="add mod ord">
          <ac:chgData name="BENEDETTA MASONE" userId="S::b.masone@studenti.unimol.it::7ab73976-7a04-41b6-aec9-a8fa85d9b934" providerId="AD" clId="Web-{8C9FD252-CF12-426D-85E2-A1306618BD11}" dt="2023-06-10T08:25:57.259" v="49" actId="1076"/>
          <ac:picMkLst>
            <pc:docMk/>
            <pc:sldMk cId="2405478541" sldId="268"/>
            <ac:picMk id="9" creationId="{4E9DA30C-DB8C-8E07-CD7B-C19B12606272}"/>
          </ac:picMkLst>
        </pc:picChg>
      </pc:sldChg>
      <pc:sldChg chg="delSp">
        <pc:chgData name="BENEDETTA MASONE" userId="S::b.masone@studenti.unimol.it::7ab73976-7a04-41b6-aec9-a8fa85d9b934" providerId="AD" clId="Web-{8C9FD252-CF12-426D-85E2-A1306618BD11}" dt="2023-06-10T08:21:28.856" v="1"/>
        <pc:sldMkLst>
          <pc:docMk/>
          <pc:sldMk cId="3901869069" sldId="270"/>
        </pc:sldMkLst>
        <pc:spChg chg="del">
          <ac:chgData name="BENEDETTA MASONE" userId="S::b.masone@studenti.unimol.it::7ab73976-7a04-41b6-aec9-a8fa85d9b934" providerId="AD" clId="Web-{8C9FD252-CF12-426D-85E2-A1306618BD11}" dt="2023-06-10T08:21:28.856" v="1"/>
          <ac:spMkLst>
            <pc:docMk/>
            <pc:sldMk cId="3901869069" sldId="270"/>
            <ac:spMk id="18" creationId="{664B12FE-F3D8-5256-B43C-DCB7DD3DD2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EF8B8-0853-3C0C-FCFD-48C8EB1F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A7C92F-27A5-5503-C734-17B4D23B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C9822-167C-F0A6-C1D1-76DC5E13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B45FFB-9096-FD46-D4A9-C0EC7FF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58EDA-DC2A-6776-254D-BDAD50D4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9C2E-C07B-611F-C3EB-3A539A5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162ACD-898D-6366-1E28-CFEDFF09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73132-A826-411F-0468-77A52E3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9EA4F-9974-7A34-CB8E-D07C77E3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E0425F-A15F-05AA-5227-6F38FB3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7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044752-452B-7C75-F65F-3AC17AC39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3A81A9-1D42-7567-FA0C-9EB4356A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E1EEE-FDAC-F531-402C-9B7C66E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CE641-35E2-1030-B882-CC1B46D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759CE-900B-5A33-46E3-433230E8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A34AB-2514-A4DB-B26C-0493B0A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9E66B-158D-A1CC-9670-BB79E2B7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D0FAB-9953-1CB0-9441-3BD7DE98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0AC7C-6565-8CFE-5BF2-C7C4FA30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D95C6-B251-281D-0499-2BDE2AB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E0E67-EC80-3DD8-EFD5-F6303C2A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9B942B-9E54-7F4E-7554-818BCDB5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95E60-8F50-7A21-578D-CF222CB2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0B20A8-F7D1-4540-7DA4-79030DC8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B788EC-FC5E-C286-EB1F-B2396B4C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2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4401A-3405-AF7B-46A7-B04AA461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87051-CB60-C30D-C8D9-592CCE45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751B1-A44F-BC88-7D5B-B1B3C975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46E84-A0CB-A90F-BA36-61E478AD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3B8CF-C38C-982B-0652-27A55D5D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9A4ECB-3C58-22E5-A76E-4B99A205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05444-7AFA-84F7-FA2A-652B6412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B1F7BD-64D2-442C-A7C7-40A713CC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D8513A-D392-5B4F-2126-DEA3E55F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FD84CE-402A-256E-4C35-A3EF1A3B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346DE2-939D-75F4-9A3C-64E8E3F7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65E614-AF01-50CC-1867-B2E5B135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81CBC0-8532-6BC6-1D11-0AEB77B3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F9C6A4-D3CA-B9D8-8BCC-D0048025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64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48926-A1CC-C203-2724-9F2488F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B25F4C-0FE1-6882-E247-8442696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3D96FB-FF34-A837-167D-5F604BCB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3A1C12-FD9D-1522-AE5E-821723E8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39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6BA744-B446-B64A-597D-9144B57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4F67EB-D45A-D8DE-8288-12AFB747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D5D071-7919-0D4E-C430-28F10A86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411E5-D78F-9172-C71C-BD09119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9F557-3D63-9F5D-A031-0C827ABB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06F659-8087-9BB1-F3EB-32847F11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A21C1-50C0-035B-86D5-8F8BA33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1F10CA-C199-A0D8-1DAD-52888332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BF0F4B-E8BA-C502-1F5F-AE3889BC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78D42-D1C1-20E5-33D0-B47CBEB1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9CE346-03DA-6FA4-B07A-9D6A5C343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A597B-5AAA-9C77-22E3-4A2901A6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468DC4-403A-7819-67BB-2A213A43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2AB4D3-7F60-19EF-B2D3-6DFF21A4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40D378-2BAE-18BC-19A3-5F790ACD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05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6878A1-A437-3F66-1353-11DC388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8444C4-878D-8FAE-253D-034708E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B925FC-B09F-FF95-7A3B-7DF85DA3B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380A-32ED-4B54-89A4-AD1B16751B64}" type="datetimeFigureOut">
              <a:rPr lang="it-IT" smtClean="0"/>
              <a:t>10/06/2023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604E10-C0B6-C44D-272A-EA3A7924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15975-346B-45BF-7EAD-CE9C12E06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7BE-2A49-4D1A-8003-CA652E028B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masone@studenti.unimol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f.ravelli@studenti.unimol.it" TargetMode="External"/><Relationship Id="rId4" Type="http://schemas.openxmlformats.org/officeDocument/2006/relationships/hyperlink" Target="mailto:m.rainone@studenti.unimol.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eFraw/Fotonic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9">
            <a:extLst>
              <a:ext uri="{FF2B5EF4-FFF2-40B4-BE49-F238E27FC236}">
                <a16:creationId xmlns:a16="http://schemas.microsoft.com/office/drawing/2014/main" id="{389DC2DE-B8F2-DC27-22D9-3919FCA5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1" y="5061953"/>
            <a:ext cx="7134221" cy="8035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34D7D014-93D0-FEC1-7CAD-FE9A89071034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54D8538A-B76D-51FB-4007-5486671B373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5BA70ABA-C72F-38CF-FCFA-CCB8FA952480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71625D8D-E572-6636-9DA9-B8E5FBF87EC8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2BB96C2E-1407-9936-24F4-98954BF32794}"/>
              </a:ext>
            </a:extLst>
          </p:cNvPr>
          <p:cNvSpPr txBox="1"/>
          <p:nvPr/>
        </p:nvSpPr>
        <p:spPr>
          <a:xfrm>
            <a:off x="138110" y="1394249"/>
            <a:ext cx="287179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</a:t>
            </a:r>
            <a:r>
              <a:rPr lang="it-IT" sz="2800" kern="0">
                <a:solidFill>
                  <a:srgbClr val="000000"/>
                </a:solidFill>
                <a:latin typeface="Calibri"/>
              </a:rPr>
              <a:t>02</a:t>
            </a:r>
            <a:endParaRPr lang="it-IT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8">
            <a:extLst>
              <a:ext uri="{FF2B5EF4-FFF2-40B4-BE49-F238E27FC236}">
                <a16:creationId xmlns:a16="http://schemas.microsoft.com/office/drawing/2014/main" id="{124BBB72-507A-2D1A-29A4-44701DD38D2E}"/>
              </a:ext>
            </a:extLst>
          </p:cNvPr>
          <p:cNvSpPr txBox="1"/>
          <p:nvPr/>
        </p:nvSpPr>
        <p:spPr>
          <a:xfrm>
            <a:off x="138110" y="2063975"/>
            <a:ext cx="8691259" cy="2862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000">
                <a:solidFill>
                  <a:srgbClr val="000000"/>
                </a:solidFill>
                <a:latin typeface="Aharoni" pitchFamily="2"/>
                <a:cs typeface="Aharoni" pitchFamily="2"/>
              </a:rPr>
              <a:t>Spettroscopia a fluorescenza tramite probe in fibra ottica</a:t>
            </a:r>
            <a:endParaRPr lang="it-IT" sz="60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cxnSp>
        <p:nvCxnSpPr>
          <p:cNvPr id="9" name="Connettore diritto 10">
            <a:extLst>
              <a:ext uri="{FF2B5EF4-FFF2-40B4-BE49-F238E27FC236}">
                <a16:creationId xmlns:a16="http://schemas.microsoft.com/office/drawing/2014/main" id="{13EA084C-E81F-2545-11C2-8ADB0FE2542C}"/>
              </a:ext>
            </a:extLst>
          </p:cNvPr>
          <p:cNvCxnSpPr/>
          <p:nvPr/>
        </p:nvCxnSpPr>
        <p:spPr>
          <a:xfrm>
            <a:off x="219071" y="1990721"/>
            <a:ext cx="7134232" cy="0"/>
          </a:xfrm>
          <a:prstGeom prst="straightConnector1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FD0CFD-6080-91CF-3512-1E5B048C3A9C}"/>
              </a:ext>
            </a:extLst>
          </p:cNvPr>
          <p:cNvSpPr txBox="1"/>
          <p:nvPr/>
        </p:nvSpPr>
        <p:spPr>
          <a:xfrm>
            <a:off x="8190271" y="3643783"/>
            <a:ext cx="4001725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Benedetta Masone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b.masone@studenti.unimol.it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177470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Martina Rainone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4"/>
              </a:rPr>
              <a:t>m.rainone@studenti.unimol.it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177471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Fabrizio Ravelli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5"/>
              </a:rPr>
              <a:t>f.ravelli@studenti.unimol.it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mat.177085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4DC954-877E-95C5-9F0B-92B691602598}"/>
              </a:ext>
            </a:extLst>
          </p:cNvPr>
          <p:cNvSpPr txBox="1"/>
          <p:nvPr/>
        </p:nvSpPr>
        <p:spPr>
          <a:xfrm>
            <a:off x="8190271" y="217170"/>
            <a:ext cx="3861319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L.M. in Ingegneria Biomedica – A.A. 22/23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Prof. Marco Consales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C4000E-1D39-54ED-FD3D-36DDC4BAAFD0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ANALISI DATI - ASSORBANZA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10/14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88910D-7BCA-1BEF-71B7-1936A5A5A1FD}"/>
              </a:ext>
            </a:extLst>
          </p:cNvPr>
          <p:cNvSpPr txBox="1"/>
          <p:nvPr/>
        </p:nvSpPr>
        <p:spPr>
          <a:xfrm>
            <a:off x="671971" y="1669182"/>
            <a:ext cx="5250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L’analisi dei dati è stata eseguita sul software MATLAB </a:t>
            </a:r>
            <a:r>
              <a:rPr lang="it-IT" sz="1800" b="0" i="0" u="none" strike="noStrike" kern="1200" cap="none" spc="0" baseline="0" err="1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R2022b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.</a:t>
            </a:r>
          </a:p>
          <a:p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Ambiente di analisi: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CPU AMD </a:t>
            </a:r>
            <a:r>
              <a:rPr lang="it-IT" sz="1800" b="0" i="0" u="none" strike="noStrike" kern="1200" cap="none" spc="0" baseline="0" err="1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Ryzen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 5 </a:t>
            </a:r>
            <a:r>
              <a:rPr lang="it-IT" sz="1800" b="0" i="0" u="none" strike="noStrike" kern="1200" cap="none" spc="0" baseline="0" err="1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3500U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Memoria RAM 8 GB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Il codice MATLAB utilizzato per l’analisi dei dati è disponibile al link: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hlinkClick r:id="rId2"/>
              </a:rPr>
              <a:t>https://github.com/reFraw/Fotonica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6A56DC-3471-8D6B-457B-531A356F88F7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254AEA3-9690-F94E-E0E0-9913BEE6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1750023"/>
            <a:ext cx="6562725" cy="36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ANALISI DATI - ASSORBANZA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kern="0">
                <a:solidFill>
                  <a:srgbClr val="FFFFFF"/>
                </a:solidFill>
                <a:latin typeface="Calibri"/>
              </a:rPr>
              <a:t>11</a:t>
            </a:r>
            <a:r>
              <a:rPr lang="it-IT">
                <a:solidFill>
                  <a:srgbClr val="FFFFFF"/>
                </a:solidFill>
                <a:latin typeface="Calibri"/>
              </a:rPr>
              <a:t>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D4029C-B686-B12D-F16A-E0A9FA997F77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Immagine 1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E50CBAB-943C-678B-6EDE-DDBA71CA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19908"/>
            <a:ext cx="8591550" cy="48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inea, Diagramma, diagramma&#10;&#10;Descrizione generata automaticamente">
            <a:extLst>
              <a:ext uri="{FF2B5EF4-FFF2-40B4-BE49-F238E27FC236}">
                <a16:creationId xmlns:a16="http://schemas.microsoft.com/office/drawing/2014/main" id="{6BE4A74B-E163-9E73-72B4-3BE9C3F9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0" y="1028970"/>
            <a:ext cx="10705401" cy="5160338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ANALISI DATI - EMISSIONE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kern="0">
                <a:solidFill>
                  <a:srgbClr val="FFFFFF"/>
                </a:solidFill>
                <a:latin typeface="Calibri"/>
              </a:rPr>
              <a:t>12</a:t>
            </a:r>
            <a:r>
              <a:rPr lang="it-IT">
                <a:solidFill>
                  <a:srgbClr val="FFFFFF"/>
                </a:solidFill>
                <a:latin typeface="Calibri"/>
              </a:rPr>
              <a:t>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36C126-AE7E-E8AB-FE9B-38859A89E111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8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ANALISI DATI - EMISSIONE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kern="0">
                <a:solidFill>
                  <a:srgbClr val="FFFFFF"/>
                </a:solidFill>
                <a:latin typeface="Calibri"/>
              </a:rPr>
              <a:t>13</a:t>
            </a: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/14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C13EEA0-9C82-D288-5BE8-DF6E7583E4ED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8466E25-A67B-EBB3-FA2C-777B54A1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63483"/>
            <a:ext cx="8801100" cy="47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6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E9DA30C-DB8C-8E07-CD7B-C19B1260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49" y="1354888"/>
            <a:ext cx="6841272" cy="3283777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11282823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ANALISI DEI RISULTATI E CONCLUSIONI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kern="0">
                <a:solidFill>
                  <a:srgbClr val="FFFFFF"/>
                </a:solidFill>
                <a:latin typeface="Calibri"/>
              </a:rPr>
              <a:t>14</a:t>
            </a: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/14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C327643-6547-554B-12A2-786368AD9A1F}"/>
              </a:ext>
            </a:extLst>
          </p:cNvPr>
          <p:cNvSpPr txBox="1"/>
          <p:nvPr/>
        </p:nvSpPr>
        <p:spPr>
          <a:xfrm>
            <a:off x="615148" y="4640981"/>
            <a:ext cx="399189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latin typeface="Consolas"/>
              </a:rPr>
              <a:t>&gt;&gt; </a:t>
            </a:r>
            <a:r>
              <a:rPr lang="it-IT" err="1">
                <a:latin typeface="Consolas"/>
              </a:rPr>
              <a:t>C_abs</a:t>
            </a:r>
            <a:endParaRPr lang="it-IT">
              <a:latin typeface="Consolas"/>
            </a:endParaRPr>
          </a:p>
          <a:p>
            <a:endParaRPr lang="it-IT">
              <a:latin typeface="Consolas" panose="020B0609020204030204" pitchFamily="49" charset="0"/>
            </a:endParaRPr>
          </a:p>
          <a:p>
            <a:r>
              <a:rPr lang="it-IT" err="1">
                <a:latin typeface="Consolas"/>
              </a:rPr>
              <a:t>C_abs</a:t>
            </a:r>
            <a:r>
              <a:rPr lang="it-IT">
                <a:latin typeface="Consolas"/>
              </a:rPr>
              <a:t> = 15.39 [</a:t>
            </a:r>
            <a:r>
              <a:rPr lang="el-GR">
                <a:latin typeface="Consolas"/>
              </a:rPr>
              <a:t>μ</a:t>
            </a:r>
            <a:r>
              <a:rPr lang="it-IT">
                <a:latin typeface="Consolas"/>
              </a:rPr>
              <a:t>M]</a:t>
            </a:r>
          </a:p>
          <a:p>
            <a:endParaRPr lang="it-IT">
              <a:latin typeface="Consolas" panose="020B0609020204030204" pitchFamily="49" charset="0"/>
            </a:endParaRPr>
          </a:p>
          <a:p>
            <a:endParaRPr lang="it-IT">
              <a:latin typeface="Consolas" panose="020B06090202040302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C4DC84-E944-DB51-B773-2E4148B19F4C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F168F6D-1D53-F307-0C73-1A0E7DE75683}"/>
              </a:ext>
            </a:extLst>
          </p:cNvPr>
          <p:cNvSpPr txBox="1"/>
          <p:nvPr/>
        </p:nvSpPr>
        <p:spPr>
          <a:xfrm>
            <a:off x="6253218" y="464076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onsolas"/>
                <a:cs typeface="Segoe UI"/>
              </a:rPr>
              <a:t>&gt;&gt; </a:t>
            </a:r>
            <a:r>
              <a:rPr lang="it-IT" err="1">
                <a:latin typeface="Consolas"/>
                <a:cs typeface="Segoe UI"/>
              </a:rPr>
              <a:t>C_fluo</a:t>
            </a:r>
            <a:r>
              <a:rPr lang="it-IT">
                <a:latin typeface="Consolas"/>
                <a:cs typeface="Segoe UI"/>
              </a:rPr>
              <a:t>​</a:t>
            </a:r>
          </a:p>
          <a:p>
            <a:r>
              <a:rPr lang="it-IT">
                <a:latin typeface="Consolas"/>
                <a:cs typeface="Segoe UI"/>
              </a:rPr>
              <a:t>​</a:t>
            </a:r>
          </a:p>
          <a:p>
            <a:r>
              <a:rPr lang="it-IT" err="1">
                <a:latin typeface="Consolas"/>
                <a:cs typeface="Segoe UI"/>
              </a:rPr>
              <a:t>C_fluo</a:t>
            </a:r>
            <a:r>
              <a:rPr lang="it-IT">
                <a:latin typeface="Consolas"/>
                <a:cs typeface="Segoe UI"/>
              </a:rPr>
              <a:t> = </a:t>
            </a:r>
            <a:r>
              <a:rPr lang="en-US">
                <a:latin typeface="Consolas"/>
                <a:cs typeface="Segoe UI"/>
              </a:rPr>
              <a:t>​ </a:t>
            </a:r>
            <a:r>
              <a:rPr lang="it-IT">
                <a:latin typeface="Consolas"/>
                <a:cs typeface="Segoe UI"/>
              </a:rPr>
              <a:t>14.98 [</a:t>
            </a:r>
            <a:r>
              <a:rPr lang="el-GR">
                <a:latin typeface="Consolas"/>
                <a:cs typeface="Segoe UI"/>
              </a:rPr>
              <a:t>μ</a:t>
            </a:r>
            <a:r>
              <a:rPr lang="it-IT">
                <a:latin typeface="Consolas"/>
                <a:cs typeface="Segoe UI"/>
              </a:rPr>
              <a:t>M]</a:t>
            </a:r>
            <a:r>
              <a:rPr lang="en-US">
                <a:latin typeface="Consolas"/>
                <a:cs typeface="Segoe UI"/>
              </a:rPr>
              <a:t>​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D04F42-9B4E-E67C-71AB-B8E2266B9DA5}"/>
              </a:ext>
            </a:extLst>
          </p:cNvPr>
          <p:cNvCxnSpPr/>
          <p:nvPr/>
        </p:nvCxnSpPr>
        <p:spPr>
          <a:xfrm flipH="1" flipV="1">
            <a:off x="8199722" y="2451704"/>
            <a:ext cx="1465" cy="96717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700C7C-891A-8C9C-0D13-9FCAE802AF4C}"/>
              </a:ext>
            </a:extLst>
          </p:cNvPr>
          <p:cNvCxnSpPr/>
          <p:nvPr/>
        </p:nvCxnSpPr>
        <p:spPr>
          <a:xfrm>
            <a:off x="8145589" y="2500021"/>
            <a:ext cx="108858" cy="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Immagine 1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4206E29-FB1F-7430-95E8-1572EE6AF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6" r="5014" b="298"/>
          <a:stretch/>
        </p:blipFill>
        <p:spPr>
          <a:xfrm>
            <a:off x="338667" y="1424582"/>
            <a:ext cx="5705483" cy="3161352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4E455EE-1881-ADAF-7CB1-C49D0B32E796}"/>
              </a:ext>
            </a:extLst>
          </p:cNvPr>
          <p:cNvCxnSpPr>
            <a:cxnSpLocks/>
          </p:cNvCxnSpPr>
          <p:nvPr/>
        </p:nvCxnSpPr>
        <p:spPr>
          <a:xfrm>
            <a:off x="2580935" y="3401161"/>
            <a:ext cx="108858" cy="0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F2F78592-9928-7411-4371-B7C2C876C4E5}"/>
              </a:ext>
            </a:extLst>
          </p:cNvPr>
          <p:cNvSpPr/>
          <p:nvPr/>
        </p:nvSpPr>
        <p:spPr>
          <a:xfrm>
            <a:off x="8117627" y="2422937"/>
            <a:ext cx="166529" cy="15139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97D9E50-F178-C58D-2A4A-880676DC1D6B}"/>
              </a:ext>
            </a:extLst>
          </p:cNvPr>
          <p:cNvCxnSpPr>
            <a:cxnSpLocks/>
          </p:cNvCxnSpPr>
          <p:nvPr/>
        </p:nvCxnSpPr>
        <p:spPr>
          <a:xfrm flipV="1">
            <a:off x="2634850" y="3343652"/>
            <a:ext cx="1027" cy="111423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CD12EE05-4FEC-CE7E-B38D-8B3A4CED48A7}"/>
              </a:ext>
            </a:extLst>
          </p:cNvPr>
          <p:cNvSpPr/>
          <p:nvPr/>
        </p:nvSpPr>
        <p:spPr>
          <a:xfrm>
            <a:off x="2554333" y="3322265"/>
            <a:ext cx="166529" cy="15139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47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527C2C7C-DD99-CE83-2791-FCCC460AFBB9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3CA782B-5022-64A9-27BC-31DEFA82D45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AF9A0B02-36E4-81AE-1DB2-92713EEF1D89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64DE70B4-D18E-3FF1-2372-76F29EBD689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BA048-9F92-3775-BDBA-DFA6CCE42A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INDICE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E6F5C6-458A-1955-D610-0B4830D2536F}"/>
              </a:ext>
            </a:extLst>
          </p:cNvPr>
          <p:cNvSpPr txBox="1"/>
          <p:nvPr/>
        </p:nvSpPr>
        <p:spPr>
          <a:xfrm>
            <a:off x="882655" y="1495058"/>
            <a:ext cx="10992468" cy="41549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indent="-342900"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Obiettivo</a:t>
            </a:r>
            <a:endParaRPr lang="it-IT">
              <a:solidFill>
                <a:srgbClr val="000000"/>
              </a:solidFill>
              <a:latin typeface="Verdana"/>
              <a:ea typeface="Verdana"/>
              <a:cs typeface="Times New Roman"/>
            </a:endParaRPr>
          </a:p>
          <a:p>
            <a:pPr marL="342900" indent="-342900">
              <a:buSzPct val="100000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>
              <a:solidFill>
                <a:srgbClr val="000000"/>
              </a:solidFill>
              <a:latin typeface="Verdana"/>
              <a:ea typeface="Verdana"/>
              <a:cs typeface="Times New Roman"/>
            </a:endParaRP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Introduzione</a:t>
            </a: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Times New Roman"/>
              </a:rPr>
              <a:t> teorica</a:t>
            </a:r>
            <a:endParaRPr lang="it-IT">
              <a:latin typeface="Verdana"/>
              <a:ea typeface="Verdana"/>
              <a:cs typeface="Times New Roman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Times New Roman"/>
              </a:rPr>
              <a:t>Strumentazione utilizzata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  <a:cs typeface="Times New Roman"/>
              </a:rPr>
              <a:t>Procedura operativa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Analisi dati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  <a:cs typeface="Times New Roman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Analisi dei risultati e conclusioni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  <a:cs typeface="Times New Roman"/>
            </a:endParaRPr>
          </a:p>
        </p:txBody>
      </p:sp>
      <p:sp>
        <p:nvSpPr>
          <p:cNvPr id="9" name="CasellaDiTesto 11">
            <a:extLst>
              <a:ext uri="{FF2B5EF4-FFF2-40B4-BE49-F238E27FC236}">
                <a16:creationId xmlns:a16="http://schemas.microsoft.com/office/drawing/2014/main" id="{9BA954B8-92D5-116C-D954-F51C93051D2B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kern="0">
                <a:solidFill>
                  <a:srgbClr val="FFFFFF"/>
                </a:solidFill>
                <a:latin typeface="Calibri"/>
              </a:rPr>
              <a:t>2</a:t>
            </a: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/14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5E4829-84CA-4109-8B00-39006B78E5BB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527C2C7C-DD99-CE83-2791-FCCC460AFBB9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3CA782B-5022-64A9-27BC-31DEFA82D45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AF9A0B02-36E4-81AE-1DB2-92713EEF1D89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64DE70B4-D18E-3FF1-2372-76F29EBD689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BA048-9F92-3775-BDBA-DFA6CCE42A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kern="0">
                <a:solidFill>
                  <a:srgbClr val="000000"/>
                </a:solidFill>
                <a:latin typeface="Aharoni"/>
                <a:cs typeface="Aharoni"/>
              </a:rPr>
              <a:t>OBIETTIVO</a:t>
            </a:r>
            <a:endParaRPr lang="it-IT" sz="4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E6F5C6-458A-1955-D610-0B4830D2536F}"/>
              </a:ext>
            </a:extLst>
          </p:cNvPr>
          <p:cNvSpPr txBox="1"/>
          <p:nvPr/>
        </p:nvSpPr>
        <p:spPr>
          <a:xfrm>
            <a:off x="807397" y="2068910"/>
            <a:ext cx="6900245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kern="0">
                <a:ea typeface="+mn-lt"/>
                <a:cs typeface="+mn-lt"/>
              </a:rPr>
              <a:t>Determinazione e confronto della concentrazione incognita tramite acquisizione degli spettri di assorbimento e fluorescenza con un probe in fibra ottica</a:t>
            </a:r>
            <a:endParaRPr lang="it-IT">
              <a:cs typeface="Calibri"/>
            </a:endParaRPr>
          </a:p>
        </p:txBody>
      </p:sp>
      <p:sp>
        <p:nvSpPr>
          <p:cNvPr id="9" name="CasellaDiTesto 11">
            <a:extLst>
              <a:ext uri="{FF2B5EF4-FFF2-40B4-BE49-F238E27FC236}">
                <a16:creationId xmlns:a16="http://schemas.microsoft.com/office/drawing/2014/main" id="{9BA954B8-92D5-116C-D954-F51C93051D2B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3/14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5E4829-84CA-4109-8B00-39006B78E5BB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Elemento grafico 11" descr="Tiro a segno con riempimento a tinta unita">
            <a:extLst>
              <a:ext uri="{FF2B5EF4-FFF2-40B4-BE49-F238E27FC236}">
                <a16:creationId xmlns:a16="http://schemas.microsoft.com/office/drawing/2014/main" id="{A4F98C6C-C6E6-1B40-ECF8-01E8D1154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059" y="1711207"/>
            <a:ext cx="2767658" cy="27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5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diagramma, linea, schizzo&#10;&#10;Descrizione generata automaticamente">
            <a:extLst>
              <a:ext uri="{FF2B5EF4-FFF2-40B4-BE49-F238E27FC236}">
                <a16:creationId xmlns:a16="http://schemas.microsoft.com/office/drawing/2014/main" id="{43F20624-0EB6-77A1-3EAD-1C40B1034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13" y="1386415"/>
            <a:ext cx="4741088" cy="4631613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INTRODUZIONE TEORICA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4/14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5DC610F-457F-A6A7-68D1-07F1C4F99E3A}"/>
              </a:ext>
            </a:extLst>
          </p:cNvPr>
          <p:cNvSpPr txBox="1"/>
          <p:nvPr/>
        </p:nvSpPr>
        <p:spPr>
          <a:xfrm>
            <a:off x="471947" y="1988456"/>
            <a:ext cx="6420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Tecnica di misura che si basa sul fenomeno della fluorescenza:</a:t>
            </a:r>
          </a:p>
          <a:p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«Emissione di energia sotto forma di fotoni in seguito ad uno stimolo energetico opportuno»</a:t>
            </a:r>
          </a:p>
          <a:p>
            <a:pPr algn="ctr"/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Analogamente alla spettroscopia ad assorbimento, è possibile definire una correlazione tra potenza radiante emessa e concentrazione: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CEB1B57-3624-4F72-EE2D-1BFF2DE72365}"/>
                  </a:ext>
                </a:extLst>
              </p:cNvPr>
              <p:cNvSpPr txBox="1"/>
              <p:nvPr/>
            </p:nvSpPr>
            <p:spPr>
              <a:xfrm>
                <a:off x="2735126" y="4944879"/>
                <a:ext cx="1894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CEB1B57-3624-4F72-EE2D-1BFF2DE7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26" y="4944879"/>
                <a:ext cx="189410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988364-08F0-507F-CE3C-98D577D92131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87392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STRUMENTAZIONE UTILIZZATA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5/14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Immagine 7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3F8848F5-3FB2-1715-86B2-3EC7B5F58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70" y="1524451"/>
            <a:ext cx="4239040" cy="444466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92E2C8-9EB3-030B-286E-151F7D1939B9}"/>
              </a:ext>
            </a:extLst>
          </p:cNvPr>
          <p:cNvSpPr txBox="1"/>
          <p:nvPr/>
        </p:nvSpPr>
        <p:spPr>
          <a:xfrm>
            <a:off x="1079552" y="2413337"/>
            <a:ext cx="6379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Differenze rispetto l’architettura di uno spettrofotometro ad assorbimento:</a:t>
            </a:r>
          </a:p>
          <a:p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Utilizzo di due monocromatori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Posizionamento del secondo detector a 90° rispetto il raggio di eccitazione.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A518DC-3758-12B2-DE39-20A67202E86B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2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macchina, design&#10;&#10;Descrizione generata automaticamente">
            <a:extLst>
              <a:ext uri="{FF2B5EF4-FFF2-40B4-BE49-F238E27FC236}">
                <a16:creationId xmlns:a16="http://schemas.microsoft.com/office/drawing/2014/main" id="{871E8F96-68FA-6313-19D0-EE4A57C5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75" y="2650342"/>
            <a:ext cx="5612376" cy="3666872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6/14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17415F-3A26-F9D5-E048-3722E738E889}"/>
              </a:ext>
            </a:extLst>
          </p:cNvPr>
          <p:cNvSpPr txBox="1"/>
          <p:nvPr/>
        </p:nvSpPr>
        <p:spPr>
          <a:xfrm>
            <a:off x="771525" y="619432"/>
            <a:ext cx="887392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STRUMENTAZIONE UTILIZZATA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FFF65EE-2439-8C22-B27F-CC9E0DAEB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783601"/>
            <a:ext cx="6376527" cy="192659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5D15D8-B58A-ED33-0353-FDCD61344988}"/>
              </a:ext>
            </a:extLst>
          </p:cNvPr>
          <p:cNvSpPr txBox="1"/>
          <p:nvPr/>
        </p:nvSpPr>
        <p:spPr>
          <a:xfrm>
            <a:off x="605248" y="4729498"/>
            <a:ext cx="696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err="1">
                <a:latin typeface="Verdana" panose="020B0604030504040204" pitchFamily="34" charset="0"/>
                <a:ea typeface="Verdana" panose="020B0604030504040204" pitchFamily="34" charset="0"/>
              </a:rPr>
              <a:t>Avantes</a:t>
            </a:r>
            <a:r>
              <a:rPr lang="it-IT" sz="20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2000" b="1" err="1">
                <a:latin typeface="Verdana" panose="020B0604030504040204" pitchFamily="34" charset="0"/>
                <a:ea typeface="Verdana" panose="020B0604030504040204" pitchFamily="34" charset="0"/>
              </a:rPr>
              <a:t>AvaLight</a:t>
            </a:r>
            <a:r>
              <a:rPr lang="it-IT" sz="2000" b="1">
                <a:latin typeface="Verdana" panose="020B0604030504040204" pitchFamily="34" charset="0"/>
                <a:ea typeface="Verdana" panose="020B0604030504040204" pitchFamily="34" charset="0"/>
              </a:rPr>
              <a:t>-DH-S </a:t>
            </a:r>
            <a:r>
              <a:rPr lang="it-IT" sz="2000" b="1" err="1">
                <a:latin typeface="Verdana" panose="020B0604030504040204" pitchFamily="34" charset="0"/>
                <a:ea typeface="Verdana" panose="020B0604030504040204" pitchFamily="34" charset="0"/>
              </a:rPr>
              <a:t>Deuterium</a:t>
            </a:r>
            <a:r>
              <a:rPr lang="it-IT" sz="20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2000" b="1" err="1">
                <a:latin typeface="Verdana" panose="020B0604030504040204" pitchFamily="34" charset="0"/>
                <a:ea typeface="Verdana" panose="020B0604030504040204" pitchFamily="34" charset="0"/>
              </a:rPr>
              <a:t>Halogen</a:t>
            </a:r>
            <a:endParaRPr lang="it-IT" sz="20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0ED2F7-433B-DC00-B398-404E2F3CA6A8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52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elettronica, design&#10;&#10;Descrizione generata automaticamente">
            <a:extLst>
              <a:ext uri="{FF2B5EF4-FFF2-40B4-BE49-F238E27FC236}">
                <a16:creationId xmlns:a16="http://schemas.microsoft.com/office/drawing/2014/main" id="{199C452D-3A67-C4D3-CFD3-0FDB2C3A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07" y="2493983"/>
            <a:ext cx="5121641" cy="2853260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7/14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549634-E4DB-BD11-41A5-1E76D351AFA3}"/>
              </a:ext>
            </a:extLst>
          </p:cNvPr>
          <p:cNvSpPr txBox="1"/>
          <p:nvPr/>
        </p:nvSpPr>
        <p:spPr>
          <a:xfrm>
            <a:off x="771525" y="619432"/>
            <a:ext cx="887392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STRUMENTAZIONE UTILIZZATA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F87A8D9-32AA-F425-C20C-E13E7266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1" y="1823408"/>
            <a:ext cx="5324475" cy="34135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F31593-FBAE-AF26-AD6C-AE7B69D9D159}"/>
              </a:ext>
            </a:extLst>
          </p:cNvPr>
          <p:cNvSpPr txBox="1"/>
          <p:nvPr/>
        </p:nvSpPr>
        <p:spPr>
          <a:xfrm>
            <a:off x="7452851" y="2341828"/>
            <a:ext cx="481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err="1">
                <a:latin typeface="Verdana" panose="020B0604030504040204" pitchFamily="34" charset="0"/>
                <a:ea typeface="Verdana" panose="020B0604030504040204" pitchFamily="34" charset="0"/>
              </a:rPr>
              <a:t>Avantes</a:t>
            </a:r>
            <a:r>
              <a:rPr lang="it-IT" sz="20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2000" b="1" err="1">
                <a:latin typeface="Verdana" panose="020B0604030504040204" pitchFamily="34" charset="0"/>
                <a:ea typeface="Verdana" panose="020B0604030504040204" pitchFamily="34" charset="0"/>
              </a:rPr>
              <a:t>AvaSpec-USL2048XL</a:t>
            </a:r>
            <a:endParaRPr lang="it-IT" sz="20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44DFA6B-789A-C59B-ED91-8DFFF40DA734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40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8/14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340517-4B6E-89BF-066B-FE3EE5EE4887}"/>
              </a:ext>
            </a:extLst>
          </p:cNvPr>
          <p:cNvSpPr txBox="1"/>
          <p:nvPr/>
        </p:nvSpPr>
        <p:spPr>
          <a:xfrm>
            <a:off x="771525" y="619432"/>
            <a:ext cx="887392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STRUMENTAZIONE UTILIZZATA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4523F38-B6D3-C643-D0E8-4455D339C42B}"/>
              </a:ext>
            </a:extLst>
          </p:cNvPr>
          <p:cNvSpPr/>
          <p:nvPr/>
        </p:nvSpPr>
        <p:spPr>
          <a:xfrm>
            <a:off x="11456368" y="2174732"/>
            <a:ext cx="617645" cy="777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EC61B92-AF4E-13F9-E052-36349939CCE0}"/>
              </a:ext>
            </a:extLst>
          </p:cNvPr>
          <p:cNvSpPr txBox="1"/>
          <p:nvPr/>
        </p:nvSpPr>
        <p:spPr>
          <a:xfrm>
            <a:off x="353959" y="2047641"/>
            <a:ext cx="4747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Presenza di due fibre specializzate: eccitazione ed emissione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Sonda ad immersione per l’analisi di campioni liquidi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Specchio dicroico per la separazione dei raggi luminosi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7FE419-F1F4-1BA7-E9F9-0DDFBE08D036}"/>
              </a:ext>
            </a:extLst>
          </p:cNvPr>
          <p:cNvSpPr txBox="1"/>
          <p:nvPr/>
        </p:nvSpPr>
        <p:spPr>
          <a:xfrm>
            <a:off x="6785018" y="1389611"/>
            <a:ext cx="4021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latin typeface="Verdana" panose="020B0604030504040204" pitchFamily="34" charset="0"/>
                <a:ea typeface="Verdana" panose="020B0604030504040204" pitchFamily="34" charset="0"/>
              </a:rPr>
              <a:t>Probe in fibra ottica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D66607E-B157-C988-B9CC-0BE3CB68962A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1A5FF3B-C8B9-5C2C-F9FE-8B0EBFA9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37" y="1587036"/>
            <a:ext cx="5657850" cy="3985219"/>
          </a:xfrm>
          <a:prstGeom prst="rect">
            <a:avLst/>
          </a:prstGeom>
        </p:spPr>
      </p:pic>
      <p:pic>
        <p:nvPicPr>
          <p:cNvPr id="9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C9DEED-C39F-1F47-E3EE-5110F3B0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01" y="4521132"/>
            <a:ext cx="5762625" cy="13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6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66B7F33-1964-327E-9A40-2D3751A2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2016520"/>
            <a:ext cx="5223210" cy="3291184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9/14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1F2334-1A67-9D75-1DEC-7EF14824E9E1}"/>
              </a:ext>
            </a:extLst>
          </p:cNvPr>
          <p:cNvSpPr txBox="1"/>
          <p:nvPr/>
        </p:nvSpPr>
        <p:spPr>
          <a:xfrm>
            <a:off x="394826" y="1542593"/>
            <a:ext cx="6182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Preparazione dei campioni</a:t>
            </a:r>
          </a:p>
          <a:p>
            <a:pPr marL="342900" indent="-342900">
              <a:buFont typeface="+mj-lt"/>
              <a:buAutoNum type="arabicPeriod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Verifica delle specifiche della sorgente</a:t>
            </a:r>
          </a:p>
          <a:p>
            <a:pPr marL="342900" indent="-342900">
              <a:buFont typeface="+mj-lt"/>
              <a:buAutoNum type="arabicPeriod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Misure di assorbanza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Acquisizione dei segnali di </a:t>
            </a:r>
            <a:r>
              <a:rPr lang="it-IT" err="1">
                <a:latin typeface="Verdana" panose="020B0604030504040204" pitchFamily="34" charset="0"/>
                <a:ea typeface="Verdana" panose="020B0604030504040204" pitchFamily="34" charset="0"/>
              </a:rPr>
              <a:t>reference</a:t>
            </a: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 e dark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Acquisizione degli spettri di assorbimento</a:t>
            </a:r>
          </a:p>
          <a:p>
            <a:pPr marL="342900" indent="-342900">
              <a:buFont typeface="+mj-lt"/>
              <a:buAutoNum type="arabicPeriod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Misure di fluorescenza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Acquisizione del segnare di </a:t>
            </a:r>
            <a:r>
              <a:rPr lang="it-IT" err="1">
                <a:latin typeface="Verdana" panose="020B0604030504040204" pitchFamily="34" charset="0"/>
                <a:ea typeface="Verdana" panose="020B0604030504040204" pitchFamily="34" charset="0"/>
              </a:rPr>
              <a:t>reference</a:t>
            </a: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 (dark)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Acquisizione degli spettri di emissione</a:t>
            </a:r>
          </a:p>
          <a:p>
            <a:pPr marL="800100" lvl="1" indent="-342900">
              <a:buFont typeface="+mj-lt"/>
              <a:buAutoNum type="arabicPeriod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Calcolo delle curve di calibrazione</a:t>
            </a:r>
          </a:p>
          <a:p>
            <a:pPr marL="342900" indent="-342900">
              <a:buFont typeface="+mj-lt"/>
              <a:buAutoNum type="arabicPeriod"/>
            </a:pPr>
            <a:endParaRPr lang="it-IT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Stime della concentrazione incognita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863517-AA5C-7CF3-66EC-2D1A0248B016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086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a4b6d4-3099-42a4-a5a9-ea6af9f437f1">
      <Terms xmlns="http://schemas.microsoft.com/office/infopath/2007/PartnerControls"/>
    </lcf76f155ced4ddcb4097134ff3c332f>
    <TaxCatchAll xmlns="346005b8-cfb6-4404-bc9c-bd66b3a8c8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412A539B6F7D4186273D4A04D3C557" ma:contentTypeVersion="10" ma:contentTypeDescription="Creare un nuovo documento." ma:contentTypeScope="" ma:versionID="33b5ddf3f6a2b720c79d76654865f027">
  <xsd:schema xmlns:xsd="http://www.w3.org/2001/XMLSchema" xmlns:xs="http://www.w3.org/2001/XMLSchema" xmlns:p="http://schemas.microsoft.com/office/2006/metadata/properties" xmlns:ns2="3ba4b6d4-3099-42a4-a5a9-ea6af9f437f1" xmlns:ns3="346005b8-cfb6-4404-bc9c-bd66b3a8c816" targetNamespace="http://schemas.microsoft.com/office/2006/metadata/properties" ma:root="true" ma:fieldsID="3739d7aa8c5901ff963d1166351903ce" ns2:_="" ns3:_="">
    <xsd:import namespace="3ba4b6d4-3099-42a4-a5a9-ea6af9f437f1"/>
    <xsd:import namespace="346005b8-cfb6-4404-bc9c-bd66b3a8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4b6d4-3099-42a4-a5a9-ea6af9f43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Tag immagine" ma:readOnly="false" ma:fieldId="{5cf76f15-5ced-4ddc-b409-7134ff3c332f}" ma:taxonomyMulti="true" ma:sspId="d9fc3972-f730-4b32-a6ef-945e922123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005b8-cfb6-4404-bc9c-bd66b3a8c81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2459df4-c08f-4312-936e-39604d8bfc33}" ma:internalName="TaxCatchAll" ma:showField="CatchAllData" ma:web="346005b8-cfb6-4404-bc9c-bd66b3a8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0417BB-E6DA-4941-9FB0-43A10C3D5115}">
  <ds:schemaRefs>
    <ds:schemaRef ds:uri="346005b8-cfb6-4404-bc9c-bd66b3a8c816"/>
    <ds:schemaRef ds:uri="3ba4b6d4-3099-42a4-a5a9-ea6af9f437f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C058F-E941-4CE6-A8EA-D4669CB72FF9}">
  <ds:schemaRefs>
    <ds:schemaRef ds:uri="346005b8-cfb6-4404-bc9c-bd66b3a8c816"/>
    <ds:schemaRef ds:uri="3ba4b6d4-3099-42a4-a5a9-ea6af9f437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83CDD1-A507-45E2-A7DF-8224BCB40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RAVELLI</dc:creator>
  <cp:revision>1</cp:revision>
  <dcterms:created xsi:type="dcterms:W3CDTF">2023-05-20T11:59:57Z</dcterms:created>
  <dcterms:modified xsi:type="dcterms:W3CDTF">2023-06-10T08:52:34Z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0x01010081412A539B6F7D4186273D4A04D3C557</vt:lpwstr>
  </property>
  <property fmtid="{D5CDD505-2E9C-101B-9397-08002B2CF9AE}" pid="3" name="MediaServiceImageTags">
    <vt:lpwstr/>
  </property>
</Properties>
</file>