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CA44C-77F2-48BB-8FE9-9048F91CA088}" v="16" dt="2023-06-10T10:52:34.484"/>
    <p1510:client id="{6BBA6416-8035-4F8E-AC8A-7B33DB7C9928}" v="375" dt="2023-07-21T09:33:08.488"/>
    <p1510:client id="{8A43EDFE-D095-4D41-9491-4BC1B408B9F9}" v="277" dt="2023-07-21T10:42:10.212"/>
    <p1510:client id="{CD9F37A9-3BB2-5A92-E153-CB76A91B2BF0}" v="1335" dt="2023-07-21T10:40:54.415"/>
    <p1510:client id="{D83D09EF-EB1A-40FC-87F6-1C2DEC3B80EA}" v="62" dt="2023-07-21T10:41:5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RAINONE" userId="S::m.rainone@studenti.unimol.it::6f6edbbc-9a64-4343-b341-810273017b20" providerId="AD" clId="Web-{8A43EDFE-D095-4D41-9491-4BC1B408B9F9}"/>
    <pc:docChg chg="modSld">
      <pc:chgData name="MARTINA RAINONE" userId="S::m.rainone@studenti.unimol.it::6f6edbbc-9a64-4343-b341-810273017b20" providerId="AD" clId="Web-{8A43EDFE-D095-4D41-9491-4BC1B408B9F9}" dt="2023-07-21T10:42:10.212" v="156" actId="1076"/>
      <pc:docMkLst>
        <pc:docMk/>
      </pc:docMkLst>
      <pc:sldChg chg="modSp">
        <pc:chgData name="MARTINA RAINONE" userId="S::m.rainone@studenti.unimol.it::6f6edbbc-9a64-4343-b341-810273017b20" providerId="AD" clId="Web-{8A43EDFE-D095-4D41-9491-4BC1B408B9F9}" dt="2023-07-21T09:02:07.306" v="1" actId="20577"/>
        <pc:sldMkLst>
          <pc:docMk/>
          <pc:sldMk cId="0" sldId="258"/>
        </pc:sldMkLst>
        <pc:spChg chg="mod">
          <ac:chgData name="MARTINA RAINONE" userId="S::m.rainone@studenti.unimol.it::6f6edbbc-9a64-4343-b341-810273017b20" providerId="AD" clId="Web-{8A43EDFE-D095-4D41-9491-4BC1B408B9F9}" dt="2023-07-21T09:02:07.306" v="1" actId="20577"/>
          <ac:spMkLst>
            <pc:docMk/>
            <pc:sldMk cId="0" sldId="258"/>
            <ac:spMk id="9" creationId="{9BA954B8-92D5-116C-D954-F51C93051D2B}"/>
          </ac:spMkLst>
        </pc:spChg>
      </pc:sldChg>
      <pc:sldChg chg="modSp">
        <pc:chgData name="MARTINA RAINONE" userId="S::m.rainone@studenti.unimol.it::6f6edbbc-9a64-4343-b341-810273017b20" providerId="AD" clId="Web-{8A43EDFE-D095-4D41-9491-4BC1B408B9F9}" dt="2023-07-21T09:02:11.274" v="3" actId="20577"/>
        <pc:sldMkLst>
          <pc:docMk/>
          <pc:sldMk cId="0" sldId="259"/>
        </pc:sldMkLst>
        <pc:spChg chg="mod">
          <ac:chgData name="MARTINA RAINONE" userId="S::m.rainone@studenti.unimol.it::6f6edbbc-9a64-4343-b341-810273017b20" providerId="AD" clId="Web-{8A43EDFE-D095-4D41-9491-4BC1B408B9F9}" dt="2023-07-21T09:02:11.274" v="3" actId="20577"/>
          <ac:spMkLst>
            <pc:docMk/>
            <pc:sldMk cId="0" sldId="259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8A43EDFE-D095-4D41-9491-4BC1B408B9F9}" dt="2023-07-21T09:02:15.478" v="5" actId="20577"/>
        <pc:sldMkLst>
          <pc:docMk/>
          <pc:sldMk cId="2148422819" sldId="260"/>
        </pc:sldMkLst>
        <pc:spChg chg="mod">
          <ac:chgData name="MARTINA RAINONE" userId="S::m.rainone@studenti.unimol.it::6f6edbbc-9a64-4343-b341-810273017b20" providerId="AD" clId="Web-{8A43EDFE-D095-4D41-9491-4BC1B408B9F9}" dt="2023-07-21T09:02:15.478" v="5" actId="20577"/>
          <ac:spMkLst>
            <pc:docMk/>
            <pc:sldMk cId="2148422819" sldId="260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8A43EDFE-D095-4D41-9491-4BC1B408B9F9}" dt="2023-07-21T09:05:37.376" v="7" actId="20577"/>
        <pc:sldMkLst>
          <pc:docMk/>
          <pc:sldMk cId="2965524638" sldId="261"/>
        </pc:sldMkLst>
        <pc:spChg chg="mod">
          <ac:chgData name="MARTINA RAINONE" userId="S::m.rainone@studenti.unimol.it::6f6edbbc-9a64-4343-b341-810273017b20" providerId="AD" clId="Web-{8A43EDFE-D095-4D41-9491-4BC1B408B9F9}" dt="2023-07-21T09:05:37.376" v="7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8A43EDFE-D095-4D41-9491-4BC1B408B9F9}" dt="2023-07-21T10:42:10.212" v="156" actId="1076"/>
        <pc:sldMkLst>
          <pc:docMk/>
          <pc:sldMk cId="2936407497" sldId="262"/>
        </pc:sldMkLst>
        <pc:spChg chg="mod">
          <ac:chgData name="MARTINA RAINONE" userId="S::m.rainone@studenti.unimol.it::6f6edbbc-9a64-4343-b341-810273017b20" providerId="AD" clId="Web-{8A43EDFE-D095-4D41-9491-4BC1B408B9F9}" dt="2023-07-21T10:16:39.516" v="134" actId="20577"/>
          <ac:spMkLst>
            <pc:docMk/>
            <pc:sldMk cId="2936407497" sldId="262"/>
            <ac:spMk id="8" creationId="{A0281960-6E7D-BF38-912B-15BCAB5C9735}"/>
          </ac:spMkLst>
        </pc:spChg>
        <pc:spChg chg="mod">
          <ac:chgData name="MARTINA RAINONE" userId="S::m.rainone@studenti.unimol.it::6f6edbbc-9a64-4343-b341-810273017b20" providerId="AD" clId="Web-{8A43EDFE-D095-4D41-9491-4BC1B408B9F9}" dt="2023-07-21T09:40:03.326" v="85" actId="20577"/>
          <ac:spMkLst>
            <pc:docMk/>
            <pc:sldMk cId="2936407497" sldId="262"/>
            <ac:spMk id="10" creationId="{88E59A7D-6A3C-B21C-1919-DAC288DA3223}"/>
          </ac:spMkLst>
        </pc:spChg>
        <pc:spChg chg="mod">
          <ac:chgData name="MARTINA RAINONE" userId="S::m.rainone@studenti.unimol.it::6f6edbbc-9a64-4343-b341-810273017b20" providerId="AD" clId="Web-{8A43EDFE-D095-4D41-9491-4BC1B408B9F9}" dt="2023-07-21T10:14:40.105" v="104" actId="1076"/>
          <ac:spMkLst>
            <pc:docMk/>
            <pc:sldMk cId="2936407497" sldId="262"/>
            <ac:spMk id="15" creationId="{1F552687-0F88-1B97-957D-E108724156BC}"/>
          </ac:spMkLst>
        </pc:spChg>
        <pc:picChg chg="mod">
          <ac:chgData name="MARTINA RAINONE" userId="S::m.rainone@studenti.unimol.it::6f6edbbc-9a64-4343-b341-810273017b20" providerId="AD" clId="Web-{8A43EDFE-D095-4D41-9491-4BC1B408B9F9}" dt="2023-07-21T10:42:10.212" v="156" actId="1076"/>
          <ac:picMkLst>
            <pc:docMk/>
            <pc:sldMk cId="2936407497" sldId="262"/>
            <ac:picMk id="14" creationId="{21A10112-06A4-0B7C-CF98-B5948E2EE01B}"/>
          </ac:picMkLst>
        </pc:picChg>
      </pc:sldChg>
      <pc:sldChg chg="addSp modSp">
        <pc:chgData name="MARTINA RAINONE" userId="S::m.rainone@studenti.unimol.it::6f6edbbc-9a64-4343-b341-810273017b20" providerId="AD" clId="Web-{8A43EDFE-D095-4D41-9491-4BC1B408B9F9}" dt="2023-07-21T10:35:51.277" v="154" actId="14100"/>
        <pc:sldMkLst>
          <pc:docMk/>
          <pc:sldMk cId="4239446346" sldId="265"/>
        </pc:sldMkLst>
        <pc:picChg chg="add mod modCrop">
          <ac:chgData name="MARTINA RAINONE" userId="S::m.rainone@studenti.unimol.it::6f6edbbc-9a64-4343-b341-810273017b20" providerId="AD" clId="Web-{8A43EDFE-D095-4D41-9491-4BC1B408B9F9}" dt="2023-07-21T10:35:51.277" v="154" actId="14100"/>
          <ac:picMkLst>
            <pc:docMk/>
            <pc:sldMk cId="4239446346" sldId="265"/>
            <ac:picMk id="11" creationId="{82E1C5B3-48C6-F7C7-CE4A-4FDC2C199E57}"/>
          </ac:picMkLst>
        </pc:picChg>
      </pc:sldChg>
      <pc:sldChg chg="delSp modSp">
        <pc:chgData name="MARTINA RAINONE" userId="S::m.rainone@studenti.unimol.it::6f6edbbc-9a64-4343-b341-810273017b20" providerId="AD" clId="Web-{8A43EDFE-D095-4D41-9491-4BC1B408B9F9}" dt="2023-07-21T10:34:13.898" v="137"/>
        <pc:sldMkLst>
          <pc:docMk/>
          <pc:sldMk cId="1824721891" sldId="267"/>
        </pc:sldMkLst>
        <pc:picChg chg="del mod modCrop">
          <ac:chgData name="MARTINA RAINONE" userId="S::m.rainone@studenti.unimol.it::6f6edbbc-9a64-4343-b341-810273017b20" providerId="AD" clId="Web-{8A43EDFE-D095-4D41-9491-4BC1B408B9F9}" dt="2023-07-21T10:34:13.898" v="137"/>
          <ac:picMkLst>
            <pc:docMk/>
            <pc:sldMk cId="1824721891" sldId="267"/>
            <ac:picMk id="8" creationId="{5F989A63-E33A-C567-510E-9AD39E99319E}"/>
          </ac:picMkLst>
        </pc:picChg>
      </pc:sldChg>
      <pc:sldChg chg="addSp modSp">
        <pc:chgData name="MARTINA RAINONE" userId="S::m.rainone@studenti.unimol.it::6f6edbbc-9a64-4343-b341-810273017b20" providerId="AD" clId="Web-{8A43EDFE-D095-4D41-9491-4BC1B408B9F9}" dt="2023-07-21T09:43:14.333" v="95" actId="1076"/>
        <pc:sldMkLst>
          <pc:docMk/>
          <pc:sldMk cId="578437997" sldId="268"/>
        </pc:sldMkLst>
        <pc:spChg chg="add mod">
          <ac:chgData name="MARTINA RAINONE" userId="S::m.rainone@studenti.unimol.it::6f6edbbc-9a64-4343-b341-810273017b20" providerId="AD" clId="Web-{8A43EDFE-D095-4D41-9491-4BC1B408B9F9}" dt="2023-07-21T09:43:14.333" v="95" actId="1076"/>
          <ac:spMkLst>
            <pc:docMk/>
            <pc:sldMk cId="578437997" sldId="268"/>
            <ac:spMk id="9" creationId="{E96C7EC8-0F45-E2E8-5C44-1394DB9E80D8}"/>
          </ac:spMkLst>
        </pc:spChg>
        <pc:picChg chg="add mod">
          <ac:chgData name="MARTINA RAINONE" userId="S::m.rainone@studenti.unimol.it::6f6edbbc-9a64-4343-b341-810273017b20" providerId="AD" clId="Web-{8A43EDFE-D095-4D41-9491-4BC1B408B9F9}" dt="2023-07-21T09:35:45.582" v="75"/>
          <ac:picMkLst>
            <pc:docMk/>
            <pc:sldMk cId="578437997" sldId="268"/>
            <ac:picMk id="8" creationId="{67CBF2F3-9DD8-57C0-CC67-BA51DE69691B}"/>
          </ac:picMkLst>
        </pc:picChg>
      </pc:sldChg>
      <pc:sldChg chg="addSp modSp">
        <pc:chgData name="MARTINA RAINONE" userId="S::m.rainone@studenti.unimol.it::6f6edbbc-9a64-4343-b341-810273017b20" providerId="AD" clId="Web-{8A43EDFE-D095-4D41-9491-4BC1B408B9F9}" dt="2023-07-21T09:44:19.476" v="103" actId="20577"/>
        <pc:sldMkLst>
          <pc:docMk/>
          <pc:sldMk cId="67219463" sldId="269"/>
        </pc:sldMkLst>
        <pc:spChg chg="add mod">
          <ac:chgData name="MARTINA RAINONE" userId="S::m.rainone@studenti.unimol.it::6f6edbbc-9a64-4343-b341-810273017b20" providerId="AD" clId="Web-{8A43EDFE-D095-4D41-9491-4BC1B408B9F9}" dt="2023-07-21T09:44:19.476" v="103" actId="20577"/>
          <ac:spMkLst>
            <pc:docMk/>
            <pc:sldMk cId="67219463" sldId="269"/>
            <ac:spMk id="9" creationId="{82D58577-35EE-AD40-BB1A-E5C4D39DC588}"/>
          </ac:spMkLst>
        </pc:spChg>
        <pc:picChg chg="add mod">
          <ac:chgData name="MARTINA RAINONE" userId="S::m.rainone@studenti.unimol.it::6f6edbbc-9a64-4343-b341-810273017b20" providerId="AD" clId="Web-{8A43EDFE-D095-4D41-9491-4BC1B408B9F9}" dt="2023-07-21T09:36:05.724" v="83"/>
          <ac:picMkLst>
            <pc:docMk/>
            <pc:sldMk cId="67219463" sldId="269"/>
            <ac:picMk id="8" creationId="{2773ADFF-F1F7-24B4-3EFC-B0128487E942}"/>
          </ac:picMkLst>
        </pc:picChg>
      </pc:sldChg>
    </pc:docChg>
  </pc:docChgLst>
  <pc:docChgLst>
    <pc:chgData name="BENEDETTA MASONE" userId="S::b.masone@studenti.unimol.it::7ab73976-7a04-41b6-aec9-a8fa85d9b934" providerId="AD" clId="Web-{CD9F37A9-3BB2-5A92-E153-CB76A91B2BF0}"/>
    <pc:docChg chg="addSld delSld modSld">
      <pc:chgData name="BENEDETTA MASONE" userId="S::b.masone@studenti.unimol.it::7ab73976-7a04-41b6-aec9-a8fa85d9b934" providerId="AD" clId="Web-{CD9F37A9-3BB2-5A92-E153-CB76A91B2BF0}" dt="2023-07-21T10:40:54.415" v="765" actId="1076"/>
      <pc:docMkLst>
        <pc:docMk/>
      </pc:docMkLst>
      <pc:sldChg chg="modSp">
        <pc:chgData name="BENEDETTA MASONE" userId="S::b.masone@studenti.unimol.it::7ab73976-7a04-41b6-aec9-a8fa85d9b934" providerId="AD" clId="Web-{CD9F37A9-3BB2-5A92-E153-CB76A91B2BF0}" dt="2023-07-21T10:33:27.772" v="698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CD9F37A9-3BB2-5A92-E153-CB76A91B2BF0}" dt="2023-07-21T10:18:53.785" v="638" actId="20577"/>
          <ac:spMkLst>
            <pc:docMk/>
            <pc:sldMk cId="0" sldId="258"/>
            <ac:spMk id="7" creationId="{6CE6F5C6-458A-1955-D610-0B4830D2536F}"/>
          </ac:spMkLst>
        </pc:spChg>
        <pc:spChg chg="mod">
          <ac:chgData name="BENEDETTA MASONE" userId="S::b.masone@studenti.unimol.it::7ab73976-7a04-41b6-aec9-a8fa85d9b934" providerId="AD" clId="Web-{CD9F37A9-3BB2-5A92-E153-CB76A91B2BF0}" dt="2023-07-21T10:33:27.772" v="698" actId="20577"/>
          <ac:spMkLst>
            <pc:docMk/>
            <pc:sldMk cId="0" sldId="258"/>
            <ac:spMk id="9" creationId="{9BA954B8-92D5-116C-D954-F51C93051D2B}"/>
          </ac:spMkLst>
        </pc:spChg>
      </pc:sldChg>
      <pc:sldChg chg="modSp">
        <pc:chgData name="BENEDETTA MASONE" userId="S::b.masone@studenti.unimol.it::7ab73976-7a04-41b6-aec9-a8fa85d9b934" providerId="AD" clId="Web-{CD9F37A9-3BB2-5A92-E153-CB76A91B2BF0}" dt="2023-07-21T10:33:31.335" v="700" actId="20577"/>
        <pc:sldMkLst>
          <pc:docMk/>
          <pc:sldMk cId="0" sldId="259"/>
        </pc:sldMkLst>
        <pc:spChg chg="mod">
          <ac:chgData name="BENEDETTA MASONE" userId="S::b.masone@studenti.unimol.it::7ab73976-7a04-41b6-aec9-a8fa85d9b934" providerId="AD" clId="Web-{CD9F37A9-3BB2-5A92-E153-CB76A91B2BF0}" dt="2023-07-21T10:33:31.335" v="700" actId="20577"/>
          <ac:spMkLst>
            <pc:docMk/>
            <pc:sldMk cId="0" sldId="259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CD9F37A9-3BB2-5A92-E153-CB76A91B2BF0}" dt="2023-07-21T10:40:31.414" v="760" actId="20577"/>
        <pc:sldMkLst>
          <pc:docMk/>
          <pc:sldMk cId="2148422819" sldId="260"/>
        </pc:sldMkLst>
        <pc:spChg chg="add del mod">
          <ac:chgData name="BENEDETTA MASONE" userId="S::b.masone@studenti.unimol.it::7ab73976-7a04-41b6-aec9-a8fa85d9b934" providerId="AD" clId="Web-{CD9F37A9-3BB2-5A92-E153-CB76A91B2BF0}" dt="2023-07-21T10:39:55.631" v="754" actId="14100"/>
          <ac:spMkLst>
            <pc:docMk/>
            <pc:sldMk cId="2148422819" sldId="260"/>
            <ac:spMk id="8" creationId="{BC1C224C-898E-CC99-730E-38124AECE4B8}"/>
          </ac:spMkLst>
        </pc:spChg>
        <pc:spChg chg="mod">
          <ac:chgData name="BENEDETTA MASONE" userId="S::b.masone@studenti.unimol.it::7ab73976-7a04-41b6-aec9-a8fa85d9b934" providerId="AD" clId="Web-{CD9F37A9-3BB2-5A92-E153-CB76A91B2BF0}" dt="2023-07-21T10:33:34.101" v="702" actId="20577"/>
          <ac:spMkLst>
            <pc:docMk/>
            <pc:sldMk cId="2148422819" sldId="260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40:31.414" v="760" actId="20577"/>
          <ac:spMkLst>
            <pc:docMk/>
            <pc:sldMk cId="2148422819" sldId="260"/>
            <ac:spMk id="11" creationId="{FD9CF4BB-2C8C-F047-D5CE-F88F13F23AD6}"/>
          </ac:spMkLst>
        </pc:spChg>
        <pc:picChg chg="mod">
          <ac:chgData name="BENEDETTA MASONE" userId="S::b.masone@studenti.unimol.it::7ab73976-7a04-41b6-aec9-a8fa85d9b934" providerId="AD" clId="Web-{CD9F37A9-3BB2-5A92-E153-CB76A91B2BF0}" dt="2023-07-21T09:09:15.166" v="180" actId="1076"/>
          <ac:picMkLst>
            <pc:docMk/>
            <pc:sldMk cId="2148422819" sldId="260"/>
            <ac:picMk id="9" creationId="{9D6C68A7-CA6A-9025-E730-AE61FF9D3489}"/>
          </ac:picMkLst>
        </pc:picChg>
      </pc:sldChg>
      <pc:sldChg chg="addSp delSp modSp">
        <pc:chgData name="BENEDETTA MASONE" userId="S::b.masone@studenti.unimol.it::7ab73976-7a04-41b6-aec9-a8fa85d9b934" providerId="AD" clId="Web-{CD9F37A9-3BB2-5A92-E153-CB76A91B2BF0}" dt="2023-07-21T10:40:54.415" v="765" actId="1076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CD9F37A9-3BB2-5A92-E153-CB76A91B2BF0}" dt="2023-07-21T10:33:38.585" v="704" actId="20577"/>
          <ac:spMkLst>
            <pc:docMk/>
            <pc:sldMk cId="2965524638" sldId="261"/>
            <ac:spMk id="10" creationId="{88E59A7D-6A3C-B21C-1919-DAC288DA3223}"/>
          </ac:spMkLst>
        </pc:spChg>
        <pc:spChg chg="add del mod">
          <ac:chgData name="BENEDETTA MASONE" userId="S::b.masone@studenti.unimol.it::7ab73976-7a04-41b6-aec9-a8fa85d9b934" providerId="AD" clId="Web-{CD9F37A9-3BB2-5A92-E153-CB76A91B2BF0}" dt="2023-07-21T09:52:43.660" v="451"/>
          <ac:spMkLst>
            <pc:docMk/>
            <pc:sldMk cId="2965524638" sldId="261"/>
            <ac:spMk id="11" creationId="{2B1DAD99-23B2-B01E-A9B4-6EAC61D1E2C1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40:45.508" v="764" actId="1076"/>
          <ac:spMkLst>
            <pc:docMk/>
            <pc:sldMk cId="2965524638" sldId="261"/>
            <ac:spMk id="12" creationId="{1EA1A865-A47C-54E5-8B34-9BE299F427CD}"/>
          </ac:spMkLst>
        </pc:spChg>
        <pc:picChg chg="mod">
          <ac:chgData name="BENEDETTA MASONE" userId="S::b.masone@studenti.unimol.it::7ab73976-7a04-41b6-aec9-a8fa85d9b934" providerId="AD" clId="Web-{CD9F37A9-3BB2-5A92-E153-CB76A91B2BF0}" dt="2023-07-21T10:16:15.826" v="615" actId="1076"/>
          <ac:picMkLst>
            <pc:docMk/>
            <pc:sldMk cId="2965524638" sldId="261"/>
            <ac:picMk id="8" creationId="{C9E1C0FF-74B7-2B18-F2A8-2FD22C095DF5}"/>
          </ac:picMkLst>
        </pc:picChg>
        <pc:picChg chg="add mod modCrop">
          <ac:chgData name="BENEDETTA MASONE" userId="S::b.masone@studenti.unimol.it::7ab73976-7a04-41b6-aec9-a8fa85d9b934" providerId="AD" clId="Web-{CD9F37A9-3BB2-5A92-E153-CB76A91B2BF0}" dt="2023-07-21T10:40:54.415" v="765" actId="1076"/>
          <ac:picMkLst>
            <pc:docMk/>
            <pc:sldMk cId="2965524638" sldId="261"/>
            <ac:picMk id="9" creationId="{AD49257C-5328-CA61-1CA7-CD13DEB9FC16}"/>
          </ac:picMkLst>
        </pc:picChg>
      </pc:sldChg>
      <pc:sldChg chg="addSp delSp modSp">
        <pc:chgData name="BENEDETTA MASONE" userId="S::b.masone@studenti.unimol.it::7ab73976-7a04-41b6-aec9-a8fa85d9b934" providerId="AD" clId="Web-{CD9F37A9-3BB2-5A92-E153-CB76A91B2BF0}" dt="2023-07-21T10:33:42.289" v="706" actId="20577"/>
        <pc:sldMkLst>
          <pc:docMk/>
          <pc:sldMk cId="2936407497" sldId="262"/>
        </pc:sldMkLst>
        <pc:spChg chg="add mod">
          <ac:chgData name="BENEDETTA MASONE" userId="S::b.masone@studenti.unimol.it::7ab73976-7a04-41b6-aec9-a8fa85d9b934" providerId="AD" clId="Web-{CD9F37A9-3BB2-5A92-E153-CB76A91B2BF0}" dt="2023-07-21T09:28:18.743" v="315" actId="1076"/>
          <ac:spMkLst>
            <pc:docMk/>
            <pc:sldMk cId="2936407497" sldId="262"/>
            <ac:spMk id="8" creationId="{A0281960-6E7D-BF38-912B-15BCAB5C9735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14:22.087" v="602" actId="1076"/>
          <ac:spMkLst>
            <pc:docMk/>
            <pc:sldMk cId="2936407497" sldId="262"/>
            <ac:spMk id="9" creationId="{C57CDE72-1DC6-F1CD-F2C7-AA87DF2FE171}"/>
          </ac:spMkLst>
        </pc:spChg>
        <pc:spChg chg="mod">
          <ac:chgData name="BENEDETTA MASONE" userId="S::b.masone@studenti.unimol.it::7ab73976-7a04-41b6-aec9-a8fa85d9b934" providerId="AD" clId="Web-{CD9F37A9-3BB2-5A92-E153-CB76A91B2BF0}" dt="2023-07-21T10:33:42.289" v="706" actId="20577"/>
          <ac:spMkLst>
            <pc:docMk/>
            <pc:sldMk cId="2936407497" sldId="262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14:15.305" v="601" actId="1076"/>
          <ac:spMkLst>
            <pc:docMk/>
            <pc:sldMk cId="2936407497" sldId="262"/>
            <ac:spMk id="15" creationId="{1F552687-0F88-1B97-957D-E108724156BC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14:49.557" v="604" actId="1076"/>
          <ac:spMkLst>
            <pc:docMk/>
            <pc:sldMk cId="2936407497" sldId="262"/>
            <ac:spMk id="17" creationId="{AA5DE0C7-C907-975F-E69C-49390BA772B2}"/>
          </ac:spMkLst>
        </pc:spChg>
        <pc:picChg chg="add del mod">
          <ac:chgData name="BENEDETTA MASONE" userId="S::b.masone@studenti.unimol.it::7ab73976-7a04-41b6-aec9-a8fa85d9b934" providerId="AD" clId="Web-{CD9F37A9-3BB2-5A92-E153-CB76A91B2BF0}" dt="2023-07-21T10:09:31.982" v="535"/>
          <ac:picMkLst>
            <pc:docMk/>
            <pc:sldMk cId="2936407497" sldId="262"/>
            <ac:picMk id="11" creationId="{425C1E41-E860-7D5E-FD31-54F596EE9684}"/>
          </ac:picMkLst>
        </pc:picChg>
        <pc:picChg chg="add del mod modCrop">
          <ac:chgData name="BENEDETTA MASONE" userId="S::b.masone@studenti.unimol.it::7ab73976-7a04-41b6-aec9-a8fa85d9b934" providerId="AD" clId="Web-{CD9F37A9-3BB2-5A92-E153-CB76A91B2BF0}" dt="2023-07-21T10:10:35.375" v="547"/>
          <ac:picMkLst>
            <pc:docMk/>
            <pc:sldMk cId="2936407497" sldId="262"/>
            <ac:picMk id="12" creationId="{D82C518E-7BAF-D301-C523-9D9EFB680C80}"/>
          </ac:picMkLst>
        </pc:picChg>
        <pc:picChg chg="add mod">
          <ac:chgData name="BENEDETTA MASONE" userId="S::b.masone@studenti.unimol.it::7ab73976-7a04-41b6-aec9-a8fa85d9b934" providerId="AD" clId="Web-{CD9F37A9-3BB2-5A92-E153-CB76A91B2BF0}" dt="2023-07-21T10:13:43.085" v="595" actId="1076"/>
          <ac:picMkLst>
            <pc:docMk/>
            <pc:sldMk cId="2936407497" sldId="262"/>
            <ac:picMk id="13" creationId="{85A3C471-41D9-ED87-D13F-608E2BB9442A}"/>
          </ac:picMkLst>
        </pc:picChg>
        <pc:picChg chg="add mod">
          <ac:chgData name="BENEDETTA MASONE" userId="S::b.masone@studenti.unimol.it::7ab73976-7a04-41b6-aec9-a8fa85d9b934" providerId="AD" clId="Web-{CD9F37A9-3BB2-5A92-E153-CB76A91B2BF0}" dt="2023-07-21T10:14:08.586" v="600" actId="1076"/>
          <ac:picMkLst>
            <pc:docMk/>
            <pc:sldMk cId="2936407497" sldId="262"/>
            <ac:picMk id="14" creationId="{21A10112-06A4-0B7C-CF98-B5948E2EE01B}"/>
          </ac:picMkLst>
        </pc:picChg>
        <pc:picChg chg="add del mod">
          <ac:chgData name="BENEDETTA MASONE" userId="S::b.masone@studenti.unimol.it::7ab73976-7a04-41b6-aec9-a8fa85d9b934" providerId="AD" clId="Web-{CD9F37A9-3BB2-5A92-E153-CB76A91B2BF0}" dt="2023-07-21T10:12:46.942" v="580"/>
          <ac:picMkLst>
            <pc:docMk/>
            <pc:sldMk cId="2936407497" sldId="262"/>
            <ac:picMk id="16" creationId="{BCBC597D-7D5A-22F6-C54B-4586364CA027}"/>
          </ac:picMkLst>
        </pc:picChg>
      </pc:sldChg>
      <pc:sldChg chg="modSp">
        <pc:chgData name="BENEDETTA MASONE" userId="S::b.masone@studenti.unimol.it::7ab73976-7a04-41b6-aec9-a8fa85d9b934" providerId="AD" clId="Web-{CD9F37A9-3BB2-5A92-E153-CB76A91B2BF0}" dt="2023-07-21T10:33:46.164" v="708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CD9F37A9-3BB2-5A92-E153-CB76A91B2BF0}" dt="2023-07-21T10:33:46.164" v="708" actId="20577"/>
          <ac:spMkLst>
            <pc:docMk/>
            <pc:sldMk cId="3900060833" sldId="263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CD9F37A9-3BB2-5A92-E153-CB76A91B2BF0}" dt="2023-07-21T10:33:50.617" v="710" actId="20577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CD9F37A9-3BB2-5A92-E153-CB76A91B2BF0}" dt="2023-07-21T10:33:50.617" v="710" actId="20577"/>
          <ac:spMkLst>
            <pc:docMk/>
            <pc:sldMk cId="553086428" sldId="264"/>
            <ac:spMk id="10" creationId="{88E59A7D-6A3C-B21C-1919-DAC288DA3223}"/>
          </ac:spMkLst>
        </pc:spChg>
      </pc:sldChg>
      <pc:sldChg chg="addSp modSp">
        <pc:chgData name="BENEDETTA MASONE" userId="S::b.masone@studenti.unimol.it::7ab73976-7a04-41b6-aec9-a8fa85d9b934" providerId="AD" clId="Web-{CD9F37A9-3BB2-5A92-E153-CB76A91B2BF0}" dt="2023-07-21T10:38:20.596" v="729" actId="14100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CD9F37A9-3BB2-5A92-E153-CB76A91B2BF0}" dt="2023-07-21T10:31:09.001" v="672" actId="20577"/>
          <ac:spMkLst>
            <pc:docMk/>
            <pc:sldMk cId="4239446346" sldId="265"/>
            <ac:spMk id="7" creationId="{B7C9CD7B-8000-A840-86F2-A9F8C65D25B6}"/>
          </ac:spMkLst>
        </pc:spChg>
        <pc:spChg chg="mod">
          <ac:chgData name="BENEDETTA MASONE" userId="S::b.masone@studenti.unimol.it::7ab73976-7a04-41b6-aec9-a8fa85d9b934" providerId="AD" clId="Web-{CD9F37A9-3BB2-5A92-E153-CB76A91B2BF0}" dt="2023-07-21T10:34:48.463" v="714" actId="20577"/>
          <ac:spMkLst>
            <pc:docMk/>
            <pc:sldMk cId="4239446346" sldId="265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CD9F37A9-3BB2-5A92-E153-CB76A91B2BF0}" dt="2023-07-21T10:36:47.577" v="728" actId="1076"/>
          <ac:spMkLst>
            <pc:docMk/>
            <pc:sldMk cId="4239446346" sldId="265"/>
            <ac:spMk id="15" creationId="{FDF12A36-DA6A-7692-1054-07FA53DACE42}"/>
          </ac:spMkLst>
        </pc:spChg>
        <pc:picChg chg="mod">
          <ac:chgData name="BENEDETTA MASONE" userId="S::b.masone@studenti.unimol.it::7ab73976-7a04-41b6-aec9-a8fa85d9b934" providerId="AD" clId="Web-{CD9F37A9-3BB2-5A92-E153-CB76A91B2BF0}" dt="2023-07-21T10:38:20.596" v="729" actId="14100"/>
          <ac:picMkLst>
            <pc:docMk/>
            <pc:sldMk cId="4239446346" sldId="265"/>
            <ac:picMk id="8" creationId="{070FF46D-D5C2-C9A5-D550-708A9F1B97E3}"/>
          </ac:picMkLst>
        </pc:picChg>
        <pc:picChg chg="mod modCrop">
          <ac:chgData name="BENEDETTA MASONE" userId="S::b.masone@studenti.unimol.it::7ab73976-7a04-41b6-aec9-a8fa85d9b934" providerId="AD" clId="Web-{CD9F37A9-3BB2-5A92-E153-CB76A91B2BF0}" dt="2023-07-21T10:35:08.964" v="716"/>
          <ac:picMkLst>
            <pc:docMk/>
            <pc:sldMk cId="4239446346" sldId="265"/>
            <ac:picMk id="11" creationId="{82E1C5B3-48C6-F7C7-CE4A-4FDC2C199E57}"/>
          </ac:picMkLst>
        </pc:picChg>
      </pc:sldChg>
      <pc:sldChg chg="add del">
        <pc:chgData name="BENEDETTA MASONE" userId="S::b.masone@studenti.unimol.it::7ab73976-7a04-41b6-aec9-a8fa85d9b934" providerId="AD" clId="Web-{CD9F37A9-3BB2-5A92-E153-CB76A91B2BF0}" dt="2023-07-21T10:36:15.404" v="719"/>
        <pc:sldMkLst>
          <pc:docMk/>
          <pc:sldMk cId="1824721891" sldId="267"/>
        </pc:sldMkLst>
      </pc:sldChg>
      <pc:sldChg chg="del">
        <pc:chgData name="BENEDETTA MASONE" userId="S::b.masone@studenti.unimol.it::7ab73976-7a04-41b6-aec9-a8fa85d9b934" providerId="AD" clId="Web-{CD9F37A9-3BB2-5A92-E153-CB76A91B2BF0}" dt="2023-07-21T10:31:16.345" v="673"/>
        <pc:sldMkLst>
          <pc:docMk/>
          <pc:sldMk cId="578437997" sldId="268"/>
        </pc:sldMkLst>
      </pc:sldChg>
      <pc:sldChg chg="del">
        <pc:chgData name="BENEDETTA MASONE" userId="S::b.masone@studenti.unimol.it::7ab73976-7a04-41b6-aec9-a8fa85d9b934" providerId="AD" clId="Web-{CD9F37A9-3BB2-5A92-E153-CB76A91B2BF0}" dt="2023-07-21T10:31:17.689" v="674"/>
        <pc:sldMkLst>
          <pc:docMk/>
          <pc:sldMk cId="67219463" sldId="269"/>
        </pc:sldMkLst>
      </pc:sldChg>
      <pc:sldChg chg="modSp">
        <pc:chgData name="BENEDETTA MASONE" userId="S::b.masone@studenti.unimol.it::7ab73976-7a04-41b6-aec9-a8fa85d9b934" providerId="AD" clId="Web-{CD9F37A9-3BB2-5A92-E153-CB76A91B2BF0}" dt="2023-07-21T10:33:21.225" v="696" actId="20577"/>
        <pc:sldMkLst>
          <pc:docMk/>
          <pc:sldMk cId="3365806091" sldId="270"/>
        </pc:sldMkLst>
        <pc:spChg chg="mod">
          <ac:chgData name="BENEDETTA MASONE" userId="S::b.masone@studenti.unimol.it::7ab73976-7a04-41b6-aec9-a8fa85d9b934" providerId="AD" clId="Web-{CD9F37A9-3BB2-5A92-E153-CB76A91B2BF0}" dt="2023-07-21T10:19:09.567" v="649" actId="20577"/>
          <ac:spMkLst>
            <pc:docMk/>
            <pc:sldMk cId="3365806091" sldId="270"/>
            <ac:spMk id="7" creationId="{B7C9CD7B-8000-A840-86F2-A9F8C65D25B6}"/>
          </ac:spMkLst>
        </pc:spChg>
        <pc:spChg chg="mod">
          <ac:chgData name="BENEDETTA MASONE" userId="S::b.masone@studenti.unimol.it::7ab73976-7a04-41b6-aec9-a8fa85d9b934" providerId="AD" clId="Web-{CD9F37A9-3BB2-5A92-E153-CB76A91B2BF0}" dt="2023-07-21T10:33:21.225" v="696" actId="20577"/>
          <ac:spMkLst>
            <pc:docMk/>
            <pc:sldMk cId="3365806091" sldId="270"/>
            <ac:spMk id="10" creationId="{88E59A7D-6A3C-B21C-1919-DAC288DA3223}"/>
          </ac:spMkLst>
        </pc:spChg>
        <pc:picChg chg="mod">
          <ac:chgData name="BENEDETTA MASONE" userId="S::b.masone@studenti.unimol.it::7ab73976-7a04-41b6-aec9-a8fa85d9b934" providerId="AD" clId="Web-{CD9F37A9-3BB2-5A92-E153-CB76A91B2BF0}" dt="2023-07-21T10:27:32.602" v="654" actId="1076"/>
          <ac:picMkLst>
            <pc:docMk/>
            <pc:sldMk cId="3365806091" sldId="270"/>
            <ac:picMk id="8" creationId="{16763967-E1DD-D111-0AA2-9285596B0F46}"/>
          </ac:picMkLst>
        </pc:picChg>
      </pc:sldChg>
      <pc:sldChg chg="add del replId">
        <pc:chgData name="BENEDETTA MASONE" userId="S::b.masone@studenti.unimol.it::7ab73976-7a04-41b6-aec9-a8fa85d9b934" providerId="AD" clId="Web-{CD9F37A9-3BB2-5A92-E153-CB76A91B2BF0}" dt="2023-07-21T09:20:59.132" v="182"/>
        <pc:sldMkLst>
          <pc:docMk/>
          <pc:sldMk cId="1569731807" sldId="271"/>
        </pc:sldMkLst>
      </pc:sldChg>
    </pc:docChg>
  </pc:docChgLst>
  <pc:docChgLst>
    <pc:chgData name="Benedetta Masone" userId="d805b8ccbf33b673" providerId="LiveId" clId="{456CA44C-77F2-48BB-8FE9-9048F91CA088}"/>
    <pc:docChg chg="undo custSel addSld delSld modSld">
      <pc:chgData name="Benedetta Masone" userId="d805b8ccbf33b673" providerId="LiveId" clId="{456CA44C-77F2-48BB-8FE9-9048F91CA088}" dt="2023-06-10T10:53:20.995" v="768" actId="20577"/>
      <pc:docMkLst>
        <pc:docMk/>
      </pc:docMkLst>
      <pc:sldChg chg="modSp mod">
        <pc:chgData name="Benedetta Masone" userId="d805b8ccbf33b673" providerId="LiveId" clId="{456CA44C-77F2-48BB-8FE9-9048F91CA088}" dt="2023-06-10T10:34:38.745" v="127" actId="20577"/>
        <pc:sldMkLst>
          <pc:docMk/>
          <pc:sldMk cId="0" sldId="257"/>
        </pc:sldMkLst>
        <pc:spChg chg="mod">
          <ac:chgData name="Benedetta Masone" userId="d805b8ccbf33b673" providerId="LiveId" clId="{456CA44C-77F2-48BB-8FE9-9048F91CA088}" dt="2023-06-10T10:32:12.885" v="53" actId="20577"/>
          <ac:spMkLst>
            <pc:docMk/>
            <pc:sldMk cId="0" sldId="257"/>
            <ac:spMk id="7" creationId="{2BB96C2E-1407-9936-24F4-98954BF32794}"/>
          </ac:spMkLst>
        </pc:spChg>
        <pc:spChg chg="mod">
          <ac:chgData name="Benedetta Masone" userId="d805b8ccbf33b673" providerId="LiveId" clId="{456CA44C-77F2-48BB-8FE9-9048F91CA088}" dt="2023-06-10T10:34:31.010" v="118" actId="20577"/>
          <ac:spMkLst>
            <pc:docMk/>
            <pc:sldMk cId="0" sldId="257"/>
            <ac:spMk id="8" creationId="{124BBB72-507A-2D1A-29A4-44701DD38D2E}"/>
          </ac:spMkLst>
        </pc:spChg>
        <pc:spChg chg="mod">
          <ac:chgData name="Benedetta Masone" userId="d805b8ccbf33b673" providerId="LiveId" clId="{456CA44C-77F2-48BB-8FE9-9048F91CA088}" dt="2023-06-10T10:34:38.745" v="127" actId="20577"/>
          <ac:spMkLst>
            <pc:docMk/>
            <pc:sldMk cId="0" sldId="257"/>
            <ac:spMk id="12" creationId="{BFC4000E-1D39-54ED-FD3D-36DDC4BAAFD0}"/>
          </ac:spMkLst>
        </pc:spChg>
      </pc:sldChg>
      <pc:sldChg chg="addSp delSp modSp mod">
        <pc:chgData name="Benedetta Masone" userId="d805b8ccbf33b673" providerId="LiveId" clId="{456CA44C-77F2-48BB-8FE9-9048F91CA088}" dt="2023-06-10T10:38:19.903" v="368"/>
        <pc:sldMkLst>
          <pc:docMk/>
          <pc:sldMk cId="0" sldId="258"/>
        </pc:sldMkLst>
        <pc:spChg chg="mod">
          <ac:chgData name="Benedetta Masone" userId="d805b8ccbf33b673" providerId="LiveId" clId="{456CA44C-77F2-48BB-8FE9-9048F91CA088}" dt="2023-06-10T10:36:05.945" v="331" actId="20577"/>
          <ac:spMkLst>
            <pc:docMk/>
            <pc:sldMk cId="0" sldId="258"/>
            <ac:spMk id="7" creationId="{6CE6F5C6-458A-1955-D610-0B4830D2536F}"/>
          </ac:spMkLst>
        </pc:spChg>
        <pc:spChg chg="add mod">
          <ac:chgData name="Benedetta Masone" userId="d805b8ccbf33b673" providerId="LiveId" clId="{456CA44C-77F2-48BB-8FE9-9048F91CA088}" dt="2023-06-10T10:38:19.903" v="368"/>
          <ac:spMkLst>
            <pc:docMk/>
            <pc:sldMk cId="0" sldId="258"/>
            <ac:spMk id="8" creationId="{06DCA796-E4A3-B0C7-2113-F5620102F5A9}"/>
          </ac:spMkLst>
        </pc:spChg>
        <pc:spChg chg="del">
          <ac:chgData name="Benedetta Masone" userId="d805b8ccbf33b673" providerId="LiveId" clId="{456CA44C-77F2-48BB-8FE9-9048F91CA088}" dt="2023-06-10T10:38:19.124" v="367" actId="478"/>
          <ac:spMkLst>
            <pc:docMk/>
            <pc:sldMk cId="0" sldId="258"/>
            <ac:spMk id="10" creationId="{C306D9C3-208F-9A58-F7E3-33F5A8007B9B}"/>
          </ac:spMkLst>
        </pc:spChg>
      </pc:sldChg>
      <pc:sldChg chg="addSp delSp modSp mod">
        <pc:chgData name="Benedetta Masone" userId="d805b8ccbf33b673" providerId="LiveId" clId="{456CA44C-77F2-48BB-8FE9-9048F91CA088}" dt="2023-06-10T10:50:46.610" v="633" actId="1076"/>
        <pc:sldMkLst>
          <pc:docMk/>
          <pc:sldMk cId="0" sldId="259"/>
        </pc:sldMkLst>
        <pc:spChg chg="add del">
          <ac:chgData name="Benedetta Masone" userId="d805b8ccbf33b673" providerId="LiveId" clId="{456CA44C-77F2-48BB-8FE9-9048F91CA088}" dt="2023-06-10T10:36:47.129" v="353" actId="478"/>
          <ac:spMkLst>
            <pc:docMk/>
            <pc:sldMk cId="0" sldId="259"/>
            <ac:spMk id="6" creationId="{E8DDA13B-F221-E257-835B-0209E45F6E8B}"/>
          </ac:spMkLst>
        </pc:spChg>
        <pc:spChg chg="mod">
          <ac:chgData name="Benedetta Masone" userId="d805b8ccbf33b673" providerId="LiveId" clId="{456CA44C-77F2-48BB-8FE9-9048F91CA088}" dt="2023-06-10T10:36:17.529" v="351" actId="20577"/>
          <ac:spMkLst>
            <pc:docMk/>
            <pc:sldMk cId="0" sldId="259"/>
            <ac:spMk id="7" creationId="{B7C9CD7B-8000-A840-86F2-A9F8C65D25B6}"/>
          </ac:spMkLst>
        </pc:spChg>
        <pc:spChg chg="add del">
          <ac:chgData name="Benedetta Masone" userId="d805b8ccbf33b673" providerId="LiveId" clId="{456CA44C-77F2-48BB-8FE9-9048F91CA088}" dt="2023-06-10T10:37:07.593" v="355" actId="478"/>
          <ac:spMkLst>
            <pc:docMk/>
            <pc:sldMk cId="0" sldId="259"/>
            <ac:spMk id="8" creationId="{CB3D7058-1425-0DD9-44C6-4E232785CB62}"/>
          </ac:spMkLst>
        </pc:spChg>
        <pc:spChg chg="del">
          <ac:chgData name="Benedetta Masone" userId="d805b8ccbf33b673" providerId="LiveId" clId="{456CA44C-77F2-48BB-8FE9-9048F91CA088}" dt="2023-06-10T10:38:25.055" v="369" actId="478"/>
          <ac:spMkLst>
            <pc:docMk/>
            <pc:sldMk cId="0" sldId="259"/>
            <ac:spMk id="9" creationId="{09D112AE-DF71-BFCB-6CCC-F65A64F05810}"/>
          </ac:spMkLst>
        </pc:spChg>
        <pc:spChg chg="add del mod">
          <ac:chgData name="Benedetta Masone" userId="d805b8ccbf33b673" providerId="LiveId" clId="{456CA44C-77F2-48BB-8FE9-9048F91CA088}" dt="2023-06-10T10:38:09.944" v="366"/>
          <ac:spMkLst>
            <pc:docMk/>
            <pc:sldMk cId="0" sldId="259"/>
            <ac:spMk id="13" creationId="{ADB69602-58AC-5690-291E-C7B4BA801F36}"/>
          </ac:spMkLst>
        </pc:spChg>
        <pc:spChg chg="add mod">
          <ac:chgData name="Benedetta Masone" userId="d805b8ccbf33b673" providerId="LiveId" clId="{456CA44C-77F2-48BB-8FE9-9048F91CA088}" dt="2023-06-10T10:38:25.703" v="370"/>
          <ac:spMkLst>
            <pc:docMk/>
            <pc:sldMk cId="0" sldId="259"/>
            <ac:spMk id="14" creationId="{3A0B5203-3F9E-F3AE-24EA-1D6196401435}"/>
          </ac:spMkLst>
        </pc:spChg>
        <pc:spChg chg="add mod">
          <ac:chgData name="Benedetta Masone" userId="d805b8ccbf33b673" providerId="LiveId" clId="{456CA44C-77F2-48BB-8FE9-9048F91CA088}" dt="2023-06-10T10:50:34.986" v="632" actId="20577"/>
          <ac:spMkLst>
            <pc:docMk/>
            <pc:sldMk cId="0" sldId="259"/>
            <ac:spMk id="15" creationId="{1C4CAE23-F0F1-5915-6290-34C45121109A}"/>
          </ac:spMkLst>
        </pc:spChg>
        <pc:picChg chg="add mod">
          <ac:chgData name="Benedetta Masone" userId="d805b8ccbf33b673" providerId="LiveId" clId="{456CA44C-77F2-48BB-8FE9-9048F91CA088}" dt="2023-06-10T10:50:46.610" v="633" actId="1076"/>
          <ac:picMkLst>
            <pc:docMk/>
            <pc:sldMk cId="0" sldId="259"/>
            <ac:picMk id="12" creationId="{052A8DD3-A893-AC2A-E3F6-3B615B419145}"/>
          </ac:picMkLst>
        </pc:picChg>
      </pc:sldChg>
      <pc:sldChg chg="addSp delSp modSp mod">
        <pc:chgData name="Benedetta Masone" userId="d805b8ccbf33b673" providerId="LiveId" clId="{456CA44C-77F2-48BB-8FE9-9048F91CA088}" dt="2023-06-10T10:51:19.589" v="661"/>
        <pc:sldMkLst>
          <pc:docMk/>
          <pc:sldMk cId="2148422819" sldId="260"/>
        </pc:sldMkLst>
        <pc:spChg chg="add mod">
          <ac:chgData name="Benedetta Masone" userId="d805b8ccbf33b673" providerId="LiveId" clId="{456CA44C-77F2-48BB-8FE9-9048F91CA088}" dt="2023-06-10T10:51:19.589" v="661"/>
          <ac:spMkLst>
            <pc:docMk/>
            <pc:sldMk cId="2148422819" sldId="260"/>
            <ac:spMk id="6" creationId="{1623E3AC-8989-5966-78B3-A98D958D3136}"/>
          </ac:spMkLst>
        </pc:spChg>
        <pc:spChg chg="mod">
          <ac:chgData name="Benedetta Masone" userId="d805b8ccbf33b673" providerId="LiveId" clId="{456CA44C-77F2-48BB-8FE9-9048F91CA088}" dt="2023-06-10T10:51:06.129" v="659" actId="20577"/>
          <ac:spMkLst>
            <pc:docMk/>
            <pc:sldMk cId="2148422819" sldId="260"/>
            <ac:spMk id="7" creationId="{B7C9CD7B-8000-A840-86F2-A9F8C65D25B6}"/>
          </ac:spMkLst>
        </pc:spChg>
        <pc:spChg chg="del">
          <ac:chgData name="Benedetta Masone" userId="d805b8ccbf33b673" providerId="LiveId" clId="{456CA44C-77F2-48BB-8FE9-9048F91CA088}" dt="2023-06-10T10:51:18.876" v="660" actId="478"/>
          <ac:spMkLst>
            <pc:docMk/>
            <pc:sldMk cId="2148422819" sldId="260"/>
            <ac:spMk id="9" creationId="{09D112AE-DF71-BFCB-6CCC-F65A64F05810}"/>
          </ac:spMkLst>
        </pc:spChg>
      </pc:sldChg>
      <pc:sldChg chg="addSp delSp modSp mod">
        <pc:chgData name="Benedetta Masone" userId="d805b8ccbf33b673" providerId="LiveId" clId="{456CA44C-77F2-48BB-8FE9-9048F91CA088}" dt="2023-06-10T10:51:52.214" v="702" actId="14100"/>
        <pc:sldMkLst>
          <pc:docMk/>
          <pc:sldMk cId="2965524638" sldId="261"/>
        </pc:sldMkLst>
        <pc:spChg chg="add mod">
          <ac:chgData name="Benedetta Masone" userId="d805b8ccbf33b673" providerId="LiveId" clId="{456CA44C-77F2-48BB-8FE9-9048F91CA088}" dt="2023-06-10T10:51:29.407" v="663"/>
          <ac:spMkLst>
            <pc:docMk/>
            <pc:sldMk cId="2965524638" sldId="261"/>
            <ac:spMk id="6" creationId="{65DDD023-E1E0-86D3-754B-775C4D7D74CA}"/>
          </ac:spMkLst>
        </pc:spChg>
        <pc:spChg chg="mod">
          <ac:chgData name="Benedetta Masone" userId="d805b8ccbf33b673" providerId="LiveId" clId="{456CA44C-77F2-48BB-8FE9-9048F91CA088}" dt="2023-06-10T10:51:52.214" v="702" actId="14100"/>
          <ac:spMkLst>
            <pc:docMk/>
            <pc:sldMk cId="2965524638" sldId="261"/>
            <ac:spMk id="7" creationId="{B7C9CD7B-8000-A840-86F2-A9F8C65D25B6}"/>
          </ac:spMkLst>
        </pc:spChg>
        <pc:spChg chg="del">
          <ac:chgData name="Benedetta Masone" userId="d805b8ccbf33b673" providerId="LiveId" clId="{456CA44C-77F2-48BB-8FE9-9048F91CA088}" dt="2023-06-10T10:51:28.798" v="662" actId="478"/>
          <ac:spMkLst>
            <pc:docMk/>
            <pc:sldMk cId="2965524638" sldId="261"/>
            <ac:spMk id="9" creationId="{09D112AE-DF71-BFCB-6CCC-F65A64F05810}"/>
          </ac:spMkLst>
        </pc:spChg>
      </pc:sldChg>
      <pc:sldChg chg="addSp delSp modSp mod">
        <pc:chgData name="Benedetta Masone" userId="d805b8ccbf33b673" providerId="LiveId" clId="{456CA44C-77F2-48BB-8FE9-9048F91CA088}" dt="2023-06-10T10:53:06.840" v="741" actId="20577"/>
        <pc:sldMkLst>
          <pc:docMk/>
          <pc:sldMk cId="2936407497" sldId="262"/>
        </pc:sldMkLst>
        <pc:spChg chg="add mod">
          <ac:chgData name="Benedetta Masone" userId="d805b8ccbf33b673" providerId="LiveId" clId="{456CA44C-77F2-48BB-8FE9-9048F91CA088}" dt="2023-06-10T10:52:07.642" v="704"/>
          <ac:spMkLst>
            <pc:docMk/>
            <pc:sldMk cId="2936407497" sldId="262"/>
            <ac:spMk id="6" creationId="{F4C68262-6327-24A1-3FAE-7B351E6ECFBE}"/>
          </ac:spMkLst>
        </pc:spChg>
        <pc:spChg chg="mod">
          <ac:chgData name="Benedetta Masone" userId="d805b8ccbf33b673" providerId="LiveId" clId="{456CA44C-77F2-48BB-8FE9-9048F91CA088}" dt="2023-06-10T10:53:06.840" v="741" actId="20577"/>
          <ac:spMkLst>
            <pc:docMk/>
            <pc:sldMk cId="2936407497" sldId="262"/>
            <ac:spMk id="7" creationId="{B7C9CD7B-8000-A840-86F2-A9F8C65D25B6}"/>
          </ac:spMkLst>
        </pc:spChg>
        <pc:spChg chg="del">
          <ac:chgData name="Benedetta Masone" userId="d805b8ccbf33b673" providerId="LiveId" clId="{456CA44C-77F2-48BB-8FE9-9048F91CA088}" dt="2023-06-10T10:52:06.517" v="703" actId="478"/>
          <ac:spMkLst>
            <pc:docMk/>
            <pc:sldMk cId="2936407497" sldId="262"/>
            <ac:spMk id="9" creationId="{09D112AE-DF71-BFCB-6CCC-F65A64F05810}"/>
          </ac:spMkLst>
        </pc:spChg>
      </pc:sldChg>
      <pc:sldChg chg="addSp delSp modSp mod">
        <pc:chgData name="Benedetta Masone" userId="d805b8ccbf33b673" providerId="LiveId" clId="{456CA44C-77F2-48BB-8FE9-9048F91CA088}" dt="2023-06-10T10:53:20.995" v="768" actId="20577"/>
        <pc:sldMkLst>
          <pc:docMk/>
          <pc:sldMk cId="3900060833" sldId="263"/>
        </pc:sldMkLst>
        <pc:spChg chg="add mod">
          <ac:chgData name="Benedetta Masone" userId="d805b8ccbf33b673" providerId="LiveId" clId="{456CA44C-77F2-48BB-8FE9-9048F91CA088}" dt="2023-06-10T10:52:11.951" v="706"/>
          <ac:spMkLst>
            <pc:docMk/>
            <pc:sldMk cId="3900060833" sldId="263"/>
            <ac:spMk id="6" creationId="{0DB2BF60-CDE0-1AC7-E6CE-0CE34A460E06}"/>
          </ac:spMkLst>
        </pc:spChg>
        <pc:spChg chg="mod">
          <ac:chgData name="Benedetta Masone" userId="d805b8ccbf33b673" providerId="LiveId" clId="{456CA44C-77F2-48BB-8FE9-9048F91CA088}" dt="2023-06-10T10:53:20.995" v="768" actId="20577"/>
          <ac:spMkLst>
            <pc:docMk/>
            <pc:sldMk cId="3900060833" sldId="263"/>
            <ac:spMk id="7" creationId="{B7C9CD7B-8000-A840-86F2-A9F8C65D25B6}"/>
          </ac:spMkLst>
        </pc:spChg>
        <pc:spChg chg="del">
          <ac:chgData name="Benedetta Masone" userId="d805b8ccbf33b673" providerId="LiveId" clId="{456CA44C-77F2-48BB-8FE9-9048F91CA088}" dt="2023-06-10T10:52:11.498" v="705" actId="478"/>
          <ac:spMkLst>
            <pc:docMk/>
            <pc:sldMk cId="3900060833" sldId="263"/>
            <ac:spMk id="9" creationId="{09D112AE-DF71-BFCB-6CCC-F65A64F05810}"/>
          </ac:spMkLst>
        </pc:spChg>
      </pc:sldChg>
      <pc:sldChg chg="addSp delSp modSp mod">
        <pc:chgData name="Benedetta Masone" userId="d805b8ccbf33b673" providerId="LiveId" clId="{456CA44C-77F2-48BB-8FE9-9048F91CA088}" dt="2023-06-10T10:52:15.181" v="708"/>
        <pc:sldMkLst>
          <pc:docMk/>
          <pc:sldMk cId="553086428" sldId="264"/>
        </pc:sldMkLst>
        <pc:spChg chg="add mod">
          <ac:chgData name="Benedetta Masone" userId="d805b8ccbf33b673" providerId="LiveId" clId="{456CA44C-77F2-48BB-8FE9-9048F91CA088}" dt="2023-06-10T10:52:15.181" v="708"/>
          <ac:spMkLst>
            <pc:docMk/>
            <pc:sldMk cId="553086428" sldId="264"/>
            <ac:spMk id="6" creationId="{BFCBD3F6-8B3A-3635-9B67-5FC6ED5B3F29}"/>
          </ac:spMkLst>
        </pc:spChg>
        <pc:spChg chg="del">
          <ac:chgData name="Benedetta Masone" userId="d805b8ccbf33b673" providerId="LiveId" clId="{456CA44C-77F2-48BB-8FE9-9048F91CA088}" dt="2023-06-10T10:52:14.638" v="707" actId="478"/>
          <ac:spMkLst>
            <pc:docMk/>
            <pc:sldMk cId="553086428" sldId="264"/>
            <ac:spMk id="9" creationId="{09D112AE-DF71-BFCB-6CCC-F65A64F05810}"/>
          </ac:spMkLst>
        </pc:spChg>
      </pc:sldChg>
      <pc:sldChg chg="addSp delSp modSp mod">
        <pc:chgData name="Benedetta Masone" userId="d805b8ccbf33b673" providerId="LiveId" clId="{456CA44C-77F2-48BB-8FE9-9048F91CA088}" dt="2023-06-10T10:52:21.338" v="712" actId="1036"/>
        <pc:sldMkLst>
          <pc:docMk/>
          <pc:sldMk cId="4239446346" sldId="265"/>
        </pc:sldMkLst>
        <pc:spChg chg="add mod">
          <ac:chgData name="Benedetta Masone" userId="d805b8ccbf33b673" providerId="LiveId" clId="{456CA44C-77F2-48BB-8FE9-9048F91CA088}" dt="2023-06-10T10:52:21.338" v="712" actId="1036"/>
          <ac:spMkLst>
            <pc:docMk/>
            <pc:sldMk cId="4239446346" sldId="265"/>
            <ac:spMk id="6" creationId="{B7B1CBBA-60D2-8BB4-CE95-360C53BC814C}"/>
          </ac:spMkLst>
        </pc:spChg>
        <pc:spChg chg="del">
          <ac:chgData name="Benedetta Masone" userId="d805b8ccbf33b673" providerId="LiveId" clId="{456CA44C-77F2-48BB-8FE9-9048F91CA088}" dt="2023-06-10T10:52:18.920" v="709" actId="478"/>
          <ac:spMkLst>
            <pc:docMk/>
            <pc:sldMk cId="4239446346" sldId="265"/>
            <ac:spMk id="9" creationId="{09D112AE-DF71-BFCB-6CCC-F65A64F05810}"/>
          </ac:spMkLst>
        </pc:spChg>
      </pc:sldChg>
      <pc:sldChg chg="add del">
        <pc:chgData name="Benedetta Masone" userId="d805b8ccbf33b673" providerId="LiveId" clId="{456CA44C-77F2-48BB-8FE9-9048F91CA088}" dt="2023-06-10T10:52:38.965" v="714" actId="2696"/>
        <pc:sldMkLst>
          <pc:docMk/>
          <pc:sldMk cId="920923023" sldId="266"/>
        </pc:sldMkLst>
      </pc:sldChg>
      <pc:sldChg chg="add">
        <pc:chgData name="Benedetta Masone" userId="d805b8ccbf33b673" providerId="LiveId" clId="{456CA44C-77F2-48BB-8FE9-9048F91CA088}" dt="2023-06-10T10:52:34.484" v="713"/>
        <pc:sldMkLst>
          <pc:docMk/>
          <pc:sldMk cId="1824721891" sldId="267"/>
        </pc:sldMkLst>
      </pc:sldChg>
      <pc:sldChg chg="add">
        <pc:chgData name="Benedetta Masone" userId="d805b8ccbf33b673" providerId="LiveId" clId="{456CA44C-77F2-48BB-8FE9-9048F91CA088}" dt="2023-06-10T10:52:34.484" v="713"/>
        <pc:sldMkLst>
          <pc:docMk/>
          <pc:sldMk cId="578437997" sldId="268"/>
        </pc:sldMkLst>
      </pc:sldChg>
      <pc:sldChg chg="add">
        <pc:chgData name="Benedetta Masone" userId="d805b8ccbf33b673" providerId="LiveId" clId="{456CA44C-77F2-48BB-8FE9-9048F91CA088}" dt="2023-06-10T10:52:34.484" v="713"/>
        <pc:sldMkLst>
          <pc:docMk/>
          <pc:sldMk cId="67219463" sldId="269"/>
        </pc:sldMkLst>
      </pc:sldChg>
      <pc:sldChg chg="add">
        <pc:chgData name="Benedetta Masone" userId="d805b8ccbf33b673" providerId="LiveId" clId="{456CA44C-77F2-48BB-8FE9-9048F91CA088}" dt="2023-06-10T10:52:34.484" v="713"/>
        <pc:sldMkLst>
          <pc:docMk/>
          <pc:sldMk cId="3365806091" sldId="270"/>
        </pc:sldMkLst>
      </pc:sldChg>
    </pc:docChg>
  </pc:docChgLst>
  <pc:docChgLst>
    <pc:chgData name="FABRIZIO RAVELLI" userId="S::f.ravelli@studenti.unimol.it::b59eca81-61e8-4232-8bc5-3253ede40fb1" providerId="AD" clId="Web-{6BBA6416-8035-4F8E-AC8A-7B33DB7C9928}"/>
    <pc:docChg chg="modSld">
      <pc:chgData name="FABRIZIO RAVELLI" userId="S::f.ravelli@studenti.unimol.it::b59eca81-61e8-4232-8bc5-3253ede40fb1" providerId="AD" clId="Web-{6BBA6416-8035-4F8E-AC8A-7B33DB7C9928}" dt="2023-07-21T09:33:08.488" v="241" actId="1076"/>
      <pc:docMkLst>
        <pc:docMk/>
      </pc:docMkLst>
      <pc:sldChg chg="addSp modSp">
        <pc:chgData name="FABRIZIO RAVELLI" userId="S::f.ravelli@studenti.unimol.it::b59eca81-61e8-4232-8bc5-3253ede40fb1" providerId="AD" clId="Web-{6BBA6416-8035-4F8E-AC8A-7B33DB7C9928}" dt="2023-07-21T09:00:56.003" v="4" actId="1076"/>
        <pc:sldMkLst>
          <pc:docMk/>
          <pc:sldMk cId="2148422819" sldId="260"/>
        </pc:sldMkLst>
        <pc:picChg chg="add mod">
          <ac:chgData name="FABRIZIO RAVELLI" userId="S::f.ravelli@studenti.unimol.it::b59eca81-61e8-4232-8bc5-3253ede40fb1" providerId="AD" clId="Web-{6BBA6416-8035-4F8E-AC8A-7B33DB7C9928}" dt="2023-07-21T09:00:56.003" v="4" actId="1076"/>
          <ac:picMkLst>
            <pc:docMk/>
            <pc:sldMk cId="2148422819" sldId="260"/>
            <ac:picMk id="9" creationId="{9D6C68A7-CA6A-9025-E730-AE61FF9D3489}"/>
          </ac:picMkLst>
        </pc:picChg>
      </pc:sldChg>
      <pc:sldChg chg="addSp modSp">
        <pc:chgData name="FABRIZIO RAVELLI" userId="S::f.ravelli@studenti.unimol.it::b59eca81-61e8-4232-8bc5-3253ede40fb1" providerId="AD" clId="Web-{6BBA6416-8035-4F8E-AC8A-7B33DB7C9928}" dt="2023-07-21T09:04:50.712" v="12" actId="1076"/>
        <pc:sldMkLst>
          <pc:docMk/>
          <pc:sldMk cId="2965524638" sldId="261"/>
        </pc:sldMkLst>
        <pc:picChg chg="add mod">
          <ac:chgData name="FABRIZIO RAVELLI" userId="S::f.ravelli@studenti.unimol.it::b59eca81-61e8-4232-8bc5-3253ede40fb1" providerId="AD" clId="Web-{6BBA6416-8035-4F8E-AC8A-7B33DB7C9928}" dt="2023-07-21T09:04:50.712" v="12" actId="1076"/>
          <ac:picMkLst>
            <pc:docMk/>
            <pc:sldMk cId="2965524638" sldId="261"/>
            <ac:picMk id="8" creationId="{C9E1C0FF-74B7-2B18-F2A8-2FD22C095DF5}"/>
          </ac:picMkLst>
        </pc:picChg>
      </pc:sldChg>
      <pc:sldChg chg="addSp delSp modSp">
        <pc:chgData name="FABRIZIO RAVELLI" userId="S::f.ravelli@studenti.unimol.it::b59eca81-61e8-4232-8bc5-3253ede40fb1" providerId="AD" clId="Web-{6BBA6416-8035-4F8E-AC8A-7B33DB7C9928}" dt="2023-07-21T09:30:59.594" v="220" actId="1076"/>
        <pc:sldMkLst>
          <pc:docMk/>
          <pc:sldMk cId="3900060833" sldId="263"/>
        </pc:sldMkLst>
        <pc:spChg chg="add mod">
          <ac:chgData name="FABRIZIO RAVELLI" userId="S::f.ravelli@studenti.unimol.it::b59eca81-61e8-4232-8bc5-3253ede40fb1" providerId="AD" clId="Web-{6BBA6416-8035-4F8E-AC8A-7B33DB7C9928}" dt="2023-07-21T09:30:59.594" v="220" actId="1076"/>
          <ac:spMkLst>
            <pc:docMk/>
            <pc:sldMk cId="3900060833" sldId="263"/>
            <ac:spMk id="11" creationId="{150718B7-51A7-DFCC-CF42-28A8ED60350F}"/>
          </ac:spMkLst>
        </pc:spChg>
        <pc:picChg chg="add mod ord modCrop">
          <ac:chgData name="FABRIZIO RAVELLI" userId="S::f.ravelli@studenti.unimol.it::b59eca81-61e8-4232-8bc5-3253ede40fb1" providerId="AD" clId="Web-{6BBA6416-8035-4F8E-AC8A-7B33DB7C9928}" dt="2023-07-21T09:27:58.012" v="73" actId="1076"/>
          <ac:picMkLst>
            <pc:docMk/>
            <pc:sldMk cId="3900060833" sldId="263"/>
            <ac:picMk id="8" creationId="{AC1F5917-C8FB-D1F5-6E24-B6472FD97B49}"/>
          </ac:picMkLst>
        </pc:picChg>
        <pc:picChg chg="add del mod">
          <ac:chgData name="FABRIZIO RAVELLI" userId="S::f.ravelli@studenti.unimol.it::b59eca81-61e8-4232-8bc5-3253ede40fb1" providerId="AD" clId="Web-{6BBA6416-8035-4F8E-AC8A-7B33DB7C9928}" dt="2023-07-21T09:12:06.285" v="28"/>
          <ac:picMkLst>
            <pc:docMk/>
            <pc:sldMk cId="3900060833" sldId="263"/>
            <ac:picMk id="9" creationId="{8D3D1591-4AAD-4777-5F06-0334B286C260}"/>
          </ac:picMkLst>
        </pc:picChg>
      </pc:sldChg>
      <pc:sldChg chg="addSp delSp modSp">
        <pc:chgData name="FABRIZIO RAVELLI" userId="S::f.ravelli@studenti.unimol.it::b59eca81-61e8-4232-8bc5-3253ede40fb1" providerId="AD" clId="Web-{6BBA6416-8035-4F8E-AC8A-7B33DB7C9928}" dt="2023-07-21T09:31:51.517" v="233" actId="1076"/>
        <pc:sldMkLst>
          <pc:docMk/>
          <pc:sldMk cId="553086428" sldId="264"/>
        </pc:sldMkLst>
        <pc:spChg chg="del mod">
          <ac:chgData name="FABRIZIO RAVELLI" userId="S::f.ravelli@studenti.unimol.it::b59eca81-61e8-4232-8bc5-3253ede40fb1" providerId="AD" clId="Web-{6BBA6416-8035-4F8E-AC8A-7B33DB7C9928}" dt="2023-07-21T09:14:11.007" v="64"/>
          <ac:spMkLst>
            <pc:docMk/>
            <pc:sldMk cId="553086428" sldId="264"/>
            <ac:spMk id="7" creationId="{B7C9CD7B-8000-A840-86F2-A9F8C65D25B6}"/>
          </ac:spMkLst>
        </pc:spChg>
        <pc:spChg chg="add">
          <ac:chgData name="FABRIZIO RAVELLI" userId="S::f.ravelli@studenti.unimol.it::b59eca81-61e8-4232-8bc5-3253ede40fb1" providerId="AD" clId="Web-{6BBA6416-8035-4F8E-AC8A-7B33DB7C9928}" dt="2023-07-21T09:14:16.679" v="65"/>
          <ac:spMkLst>
            <pc:docMk/>
            <pc:sldMk cId="553086428" sldId="264"/>
            <ac:spMk id="12" creationId="{A45ADF7B-414C-C64E-DEAA-DF3B7CF6F554}"/>
          </ac:spMkLst>
        </pc:spChg>
        <pc:spChg chg="add del mod">
          <ac:chgData name="FABRIZIO RAVELLI" userId="S::f.ravelli@studenti.unimol.it::b59eca81-61e8-4232-8bc5-3253ede40fb1" providerId="AD" clId="Web-{6BBA6416-8035-4F8E-AC8A-7B33DB7C9928}" dt="2023-07-21T09:31:44.549" v="231"/>
          <ac:spMkLst>
            <pc:docMk/>
            <pc:sldMk cId="553086428" sldId="264"/>
            <ac:spMk id="14" creationId="{4AAD2E0D-BFD8-2249-0645-291DA4B80A97}"/>
          </ac:spMkLst>
        </pc:spChg>
        <pc:spChg chg="add">
          <ac:chgData name="FABRIZIO RAVELLI" userId="S::f.ravelli@studenti.unimol.it::b59eca81-61e8-4232-8bc5-3253ede40fb1" providerId="AD" clId="Web-{6BBA6416-8035-4F8E-AC8A-7B33DB7C9928}" dt="2023-07-21T09:31:45.564" v="232"/>
          <ac:spMkLst>
            <pc:docMk/>
            <pc:sldMk cId="553086428" sldId="264"/>
            <ac:spMk id="16" creationId="{1B6BEB56-8980-12FA-3C3C-AB180BDA959B}"/>
          </ac:spMkLst>
        </pc:spChg>
        <pc:picChg chg="add del mod">
          <ac:chgData name="FABRIZIO RAVELLI" userId="S::f.ravelli@studenti.unimol.it::b59eca81-61e8-4232-8bc5-3253ede40fb1" providerId="AD" clId="Web-{6BBA6416-8035-4F8E-AC8A-7B33DB7C9928}" dt="2023-07-21T09:12:38.895" v="41"/>
          <ac:picMkLst>
            <pc:docMk/>
            <pc:sldMk cId="553086428" sldId="264"/>
            <ac:picMk id="8" creationId="{4F8EB232-3973-F5E9-80FF-484B6025C9F9}"/>
          </ac:picMkLst>
        </pc:picChg>
        <pc:picChg chg="add mod ord modCrop">
          <ac:chgData name="FABRIZIO RAVELLI" userId="S::f.ravelli@studenti.unimol.it::b59eca81-61e8-4232-8bc5-3253ede40fb1" providerId="AD" clId="Web-{6BBA6416-8035-4F8E-AC8A-7B33DB7C9928}" dt="2023-07-21T09:31:51.517" v="233" actId="1076"/>
          <ac:picMkLst>
            <pc:docMk/>
            <pc:sldMk cId="553086428" sldId="264"/>
            <ac:picMk id="9" creationId="{DCA50AD9-5E7D-48CC-9FC6-C55E4D084CBB}"/>
          </ac:picMkLst>
        </pc:picChg>
      </pc:sldChg>
      <pc:sldChg chg="addSp modSp">
        <pc:chgData name="FABRIZIO RAVELLI" userId="S::f.ravelli@studenti.unimol.it::b59eca81-61e8-4232-8bc5-3253ede40fb1" providerId="AD" clId="Web-{6BBA6416-8035-4F8E-AC8A-7B33DB7C9928}" dt="2023-07-21T09:32:38.222" v="236" actId="1076"/>
        <pc:sldMkLst>
          <pc:docMk/>
          <pc:sldMk cId="4239446346" sldId="265"/>
        </pc:sldMkLst>
        <pc:picChg chg="add mod">
          <ac:chgData name="FABRIZIO RAVELLI" userId="S::f.ravelli@studenti.unimol.it::b59eca81-61e8-4232-8bc5-3253ede40fb1" providerId="AD" clId="Web-{6BBA6416-8035-4F8E-AC8A-7B33DB7C9928}" dt="2023-07-21T09:32:38.222" v="236" actId="1076"/>
          <ac:picMkLst>
            <pc:docMk/>
            <pc:sldMk cId="4239446346" sldId="265"/>
            <ac:picMk id="8" creationId="{070FF46D-D5C2-C9A5-D550-708A9F1B97E3}"/>
          </ac:picMkLst>
        </pc:picChg>
      </pc:sldChg>
      <pc:sldChg chg="addSp modSp">
        <pc:chgData name="FABRIZIO RAVELLI" userId="S::f.ravelli@studenti.unimol.it::b59eca81-61e8-4232-8bc5-3253ede40fb1" providerId="AD" clId="Web-{6BBA6416-8035-4F8E-AC8A-7B33DB7C9928}" dt="2023-07-21T09:33:08.488" v="241" actId="1076"/>
        <pc:sldMkLst>
          <pc:docMk/>
          <pc:sldMk cId="1824721891" sldId="267"/>
        </pc:sldMkLst>
        <pc:picChg chg="add mod">
          <ac:chgData name="FABRIZIO RAVELLI" userId="S::f.ravelli@studenti.unimol.it::b59eca81-61e8-4232-8bc5-3253ede40fb1" providerId="AD" clId="Web-{6BBA6416-8035-4F8E-AC8A-7B33DB7C9928}" dt="2023-07-21T09:33:08.488" v="241" actId="1076"/>
          <ac:picMkLst>
            <pc:docMk/>
            <pc:sldMk cId="1824721891" sldId="267"/>
            <ac:picMk id="8" creationId="{5F989A63-E33A-C567-510E-9AD39E99319E}"/>
          </ac:picMkLst>
        </pc:picChg>
      </pc:sldChg>
    </pc:docChg>
  </pc:docChgLst>
  <pc:docChgLst>
    <pc:chgData name="FABRIZIO RAVELLI" userId="S::f.ravelli@studenti.unimol.it::b59eca81-61e8-4232-8bc5-3253ede40fb1" providerId="AD" clId="Web-{D83D09EF-EB1A-40FC-87F6-1C2DEC3B80EA}"/>
    <pc:docChg chg="modSld">
      <pc:chgData name="FABRIZIO RAVELLI" userId="S::f.ravelli@studenti.unimol.it::b59eca81-61e8-4232-8bc5-3253ede40fb1" providerId="AD" clId="Web-{D83D09EF-EB1A-40FC-87F6-1C2DEC3B80EA}" dt="2023-07-21T10:41:59.202" v="49" actId="20577"/>
      <pc:docMkLst>
        <pc:docMk/>
      </pc:docMkLst>
      <pc:sldChg chg="modSp">
        <pc:chgData name="FABRIZIO RAVELLI" userId="S::f.ravelli@studenti.unimol.it::b59eca81-61e8-4232-8bc5-3253ede40fb1" providerId="AD" clId="Web-{D83D09EF-EB1A-40FC-87F6-1C2DEC3B80EA}" dt="2023-07-21T10:41:59.202" v="49" actId="20577"/>
        <pc:sldMkLst>
          <pc:docMk/>
          <pc:sldMk cId="2936407497" sldId="262"/>
        </pc:sldMkLst>
        <pc:spChg chg="mod">
          <ac:chgData name="FABRIZIO RAVELLI" userId="S::f.ravelli@studenti.unimol.it::b59eca81-61e8-4232-8bc5-3253ede40fb1" providerId="AD" clId="Web-{D83D09EF-EB1A-40FC-87F6-1C2DEC3B80EA}" dt="2023-07-21T10:41:59.202" v="49" actId="20577"/>
          <ac:spMkLst>
            <pc:docMk/>
            <pc:sldMk cId="2936407497" sldId="262"/>
            <ac:spMk id="8" creationId="{A0281960-6E7D-BF38-912B-15BCAB5C9735}"/>
          </ac:spMkLst>
        </pc:spChg>
      </pc:sldChg>
      <pc:sldChg chg="addSp delSp modSp">
        <pc:chgData name="FABRIZIO RAVELLI" userId="S::f.ravelli@studenti.unimol.it::b59eca81-61e8-4232-8bc5-3253ede40fb1" providerId="AD" clId="Web-{D83D09EF-EB1A-40FC-87F6-1C2DEC3B80EA}" dt="2023-07-21T10:36:31.909" v="45" actId="1076"/>
        <pc:sldMkLst>
          <pc:docMk/>
          <pc:sldMk cId="4239446346" sldId="265"/>
        </pc:sldMkLst>
        <pc:spChg chg="add mod">
          <ac:chgData name="FABRIZIO RAVELLI" userId="S::f.ravelli@studenti.unimol.it::b59eca81-61e8-4232-8bc5-3253ede40fb1" providerId="AD" clId="Web-{D83D09EF-EB1A-40FC-87F6-1C2DEC3B80EA}" dt="2023-07-21T10:34:51.389" v="31" actId="1076"/>
          <ac:spMkLst>
            <pc:docMk/>
            <pc:sldMk cId="4239446346" sldId="265"/>
            <ac:spMk id="9" creationId="{8C49F2F6-2576-E20E-BEA9-38BCC16DE507}"/>
          </ac:spMkLst>
        </pc:spChg>
        <pc:grpChg chg="add mod">
          <ac:chgData name="FABRIZIO RAVELLI" userId="S::f.ravelli@studenti.unimol.it::b59eca81-61e8-4232-8bc5-3253ede40fb1" providerId="AD" clId="Web-{D83D09EF-EB1A-40FC-87F6-1C2DEC3B80EA}" dt="2023-07-21T10:36:27.799" v="43" actId="1076"/>
          <ac:grpSpMkLst>
            <pc:docMk/>
            <pc:sldMk cId="4239446346" sldId="265"/>
            <ac:grpSpMk id="12" creationId="{D0546754-19CF-6E18-AD8A-5CCE941DC7B1}"/>
          </ac:grpSpMkLst>
        </pc:grpChg>
        <pc:picChg chg="mod modCrop">
          <ac:chgData name="FABRIZIO RAVELLI" userId="S::f.ravelli@studenti.unimol.it::b59eca81-61e8-4232-8bc5-3253ede40fb1" providerId="AD" clId="Web-{D83D09EF-EB1A-40FC-87F6-1C2DEC3B80EA}" dt="2023-07-21T10:34:03.356" v="21" actId="1076"/>
          <ac:picMkLst>
            <pc:docMk/>
            <pc:sldMk cId="4239446346" sldId="265"/>
            <ac:picMk id="8" creationId="{070FF46D-D5C2-C9A5-D550-708A9F1B97E3}"/>
          </ac:picMkLst>
        </pc:picChg>
        <pc:picChg chg="del">
          <ac:chgData name="FABRIZIO RAVELLI" userId="S::f.ravelli@studenti.unimol.it::b59eca81-61e8-4232-8bc5-3253ede40fb1" providerId="AD" clId="Web-{D83D09EF-EB1A-40FC-87F6-1C2DEC3B80EA}" dt="2023-07-21T10:36:00.548" v="34"/>
          <ac:picMkLst>
            <pc:docMk/>
            <pc:sldMk cId="4239446346" sldId="265"/>
            <ac:picMk id="11" creationId="{82E1C5B3-48C6-F7C7-CE4A-4FDC2C199E57}"/>
          </ac:picMkLst>
        </pc:picChg>
        <pc:picChg chg="add mod">
          <ac:chgData name="FABRIZIO RAVELLI" userId="S::f.ravelli@studenti.unimol.it::b59eca81-61e8-4232-8bc5-3253ede40fb1" providerId="AD" clId="Web-{D83D09EF-EB1A-40FC-87F6-1C2DEC3B80EA}" dt="2023-07-21T10:36:31.909" v="45" actId="1076"/>
          <ac:picMkLst>
            <pc:docMk/>
            <pc:sldMk cId="4239446346" sldId="265"/>
            <ac:picMk id="13" creationId="{115E93C8-071E-0D56-322D-77852DDCF968}"/>
          </ac:picMkLst>
        </pc:picChg>
      </pc:sldChg>
      <pc:sldChg chg="addSp modSp">
        <pc:chgData name="FABRIZIO RAVELLI" userId="S::f.ravelli@studenti.unimol.it::b59eca81-61e8-4232-8bc5-3253ede40fb1" providerId="AD" clId="Web-{D83D09EF-EB1A-40FC-87F6-1C2DEC3B80EA}" dt="2023-07-21T10:18:07.759" v="6" actId="1076"/>
        <pc:sldMkLst>
          <pc:docMk/>
          <pc:sldMk cId="3365806091" sldId="270"/>
        </pc:sldMkLst>
        <pc:picChg chg="add mod ord">
          <ac:chgData name="FABRIZIO RAVELLI" userId="S::f.ravelli@studenti.unimol.it::b59eca81-61e8-4232-8bc5-3253ede40fb1" providerId="AD" clId="Web-{D83D09EF-EB1A-40FC-87F6-1C2DEC3B80EA}" dt="2023-07-21T10:18:07.759" v="6" actId="1076"/>
          <ac:picMkLst>
            <pc:docMk/>
            <pc:sldMk cId="3365806091" sldId="270"/>
            <ac:picMk id="8" creationId="{16763967-E1DD-D111-0AA2-9285596B0F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EF8B8-0853-3C0C-FCFD-48C8EB1F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A7C92F-27A5-5503-C734-17B4D23B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C9822-167C-F0A6-C1D1-76DC5E1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45FFB-9096-FD46-D4A9-C0EC7FF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58EDA-DC2A-6776-254D-BDAD50D4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9C2E-C07B-611F-C3EB-3A539A5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162ACD-898D-6366-1E28-CFEDFF09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73132-A826-411F-0468-77A52E3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9EA4F-9974-7A34-CB8E-D07C77E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E0425F-A15F-05AA-5227-6F38FB3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044752-452B-7C75-F65F-3AC17AC39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3A81A9-1D42-7567-FA0C-9EB4356A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E1EEE-FDAC-F531-402C-9B7C66E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CE641-35E2-1030-B882-CC1B46D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759CE-900B-5A33-46E3-433230E8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A34AB-2514-A4DB-B26C-0493B0A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9E66B-158D-A1CC-9670-BB79E2B7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D0FAB-9953-1CB0-9441-3BD7DE98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0AC7C-6565-8CFE-5BF2-C7C4FA30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D95C6-B251-281D-0499-2BDE2AB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E0E67-EC80-3DD8-EFD5-F6303C2A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9B942B-9E54-7F4E-7554-818BCDB5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95E60-8F50-7A21-578D-CF222CB2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B20A8-F7D1-4540-7DA4-79030DC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788EC-FC5E-C286-EB1F-B2396B4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4401A-3405-AF7B-46A7-B04AA46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87051-CB60-C30D-C8D9-592CCE45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751B1-A44F-BC88-7D5B-B1B3C975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46E84-A0CB-A90F-BA36-61E478A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3B8CF-C38C-982B-0652-27A55D5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9A4ECB-3C58-22E5-A76E-4B99A20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05444-7AFA-84F7-FA2A-652B6412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B1F7BD-64D2-442C-A7C7-40A713C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D8513A-D392-5B4F-2126-DEA3E55F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FD84CE-402A-256E-4C35-A3EF1A3B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346DE2-939D-75F4-9A3C-64E8E3F7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65E614-AF01-50CC-1867-B2E5B135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81CBC0-8532-6BC6-1D11-0AEB77B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F9C6A4-D3CA-B9D8-8BCC-D004802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6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48926-A1CC-C203-2724-9F2488F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B25F4C-0FE1-6882-E247-8442696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3D96FB-FF34-A837-167D-5F604BCB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3A1C12-FD9D-1522-AE5E-821723E8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6BA744-B446-B64A-597D-9144B57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F67EB-D45A-D8DE-8288-12AFB74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D5D071-7919-0D4E-C430-28F10A8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411E5-D78F-9172-C71C-BD09119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9F557-3D63-9F5D-A031-0C827ABB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06F659-8087-9BB1-F3EB-32847F11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A21C1-50C0-035B-86D5-8F8BA33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F10CA-C199-A0D8-1DAD-52888332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BF0F4B-E8BA-C502-1F5F-AE3889BC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78D42-D1C1-20E5-33D0-B47CBEB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9CE346-03DA-6FA4-B07A-9D6A5C343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A597B-5AAA-9C77-22E3-4A2901A6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68DC4-403A-7819-67BB-2A213A4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2AB4D3-7F60-19EF-B2D3-6DFF21A4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40D378-2BAE-18BC-19A3-5F790ACD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6878A1-A437-3F66-1353-11DC388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8444C4-878D-8FAE-253D-034708E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B925FC-B09F-FF95-7A3B-7DF85DA3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380A-32ED-4B54-89A4-AD1B16751B64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04E10-C0B6-C44D-272A-EA3A7924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15975-346B-45BF-7EAD-CE9C12E0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sone@studenti.unimo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ravelli@studenti.unimol.it" TargetMode="External"/><Relationship Id="rId4" Type="http://schemas.openxmlformats.org/officeDocument/2006/relationships/hyperlink" Target="mailto:m.rainone@studenti.unimol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>
            <a:extLst>
              <a:ext uri="{FF2B5EF4-FFF2-40B4-BE49-F238E27FC236}">
                <a16:creationId xmlns:a16="http://schemas.microsoft.com/office/drawing/2014/main" id="{389DC2DE-B8F2-DC27-22D9-3919FCA5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5061953"/>
            <a:ext cx="7134221" cy="8035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34D7D014-93D0-FEC1-7CAD-FE9A89071034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54D8538A-B76D-51FB-4007-5486671B373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5BA70ABA-C72F-38CF-FCFA-CCB8FA952480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71625D8D-E572-6636-9DA9-B8E5FBF87EC8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2BB96C2E-1407-9936-24F4-98954BF32794}"/>
              </a:ext>
            </a:extLst>
          </p:cNvPr>
          <p:cNvSpPr txBox="1"/>
          <p:nvPr/>
        </p:nvSpPr>
        <p:spPr>
          <a:xfrm>
            <a:off x="138110" y="1394249"/>
            <a:ext cx="287179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0</a:t>
            </a:r>
            <a:r>
              <a:rPr lang="it-IT" sz="2800" kern="0">
                <a:solidFill>
                  <a:srgbClr val="000000"/>
                </a:solidFill>
                <a:latin typeface="Calibri"/>
              </a:rPr>
              <a:t>4</a:t>
            </a:r>
            <a:endParaRPr lang="it-IT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124BBB72-507A-2D1A-29A4-44701DD38D2E}"/>
              </a:ext>
            </a:extLst>
          </p:cNvPr>
          <p:cNvSpPr txBox="1"/>
          <p:nvPr/>
        </p:nvSpPr>
        <p:spPr>
          <a:xfrm>
            <a:off x="138110" y="1874062"/>
            <a:ext cx="7963674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7200">
                <a:solidFill>
                  <a:srgbClr val="000000"/>
                </a:solidFill>
                <a:latin typeface="Aharoni" pitchFamily="2"/>
                <a:cs typeface="Aharoni" pitchFamily="2"/>
              </a:rPr>
              <a:t>Spettroscopia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72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Raman e </a:t>
            </a:r>
            <a:r>
              <a:rPr lang="it-IT" sz="7200">
                <a:solidFill>
                  <a:srgbClr val="000000"/>
                </a:solidFill>
                <a:latin typeface="Aharoni" pitchFamily="2"/>
                <a:cs typeface="Aharoni" pitchFamily="2"/>
              </a:rPr>
              <a:t>SERS</a:t>
            </a:r>
            <a:endParaRPr lang="it-IT" sz="72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cxnSp>
        <p:nvCxnSpPr>
          <p:cNvPr id="9" name="Connettore diritto 10">
            <a:extLst>
              <a:ext uri="{FF2B5EF4-FFF2-40B4-BE49-F238E27FC236}">
                <a16:creationId xmlns:a16="http://schemas.microsoft.com/office/drawing/2014/main" id="{13EA084C-E81F-2545-11C2-8ADB0FE2542C}"/>
              </a:ext>
            </a:extLst>
          </p:cNvPr>
          <p:cNvCxnSpPr/>
          <p:nvPr/>
        </p:nvCxnSpPr>
        <p:spPr>
          <a:xfrm>
            <a:off x="219071" y="1990721"/>
            <a:ext cx="7134232" cy="0"/>
          </a:xfrm>
          <a:prstGeom prst="straightConnector1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FD0CFD-6080-91CF-3512-1E5B048C3A9C}"/>
              </a:ext>
            </a:extLst>
          </p:cNvPr>
          <p:cNvSpPr txBox="1"/>
          <p:nvPr/>
        </p:nvSpPr>
        <p:spPr>
          <a:xfrm>
            <a:off x="8190271" y="3643783"/>
            <a:ext cx="400172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Benedetta Masone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b.masone@studenti.unimol.it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177470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Martina Rainone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m.rainone@studenti.unimol.it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177471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Fabrizio Ravelli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5"/>
              </a:rPr>
              <a:t>f.ravelli@studenti.unimol.it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mat.177085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4DC954-877E-95C5-9F0B-92B691602598}"/>
              </a:ext>
            </a:extLst>
          </p:cNvPr>
          <p:cNvSpPr txBox="1"/>
          <p:nvPr/>
        </p:nvSpPr>
        <p:spPr>
          <a:xfrm>
            <a:off x="8190271" y="217170"/>
            <a:ext cx="3861319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L.M. in Ingegneria Biomedica – A.A. 22/23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Prof. Marco Consales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C4000E-1D39-54ED-FD3D-36DDC4BAAFD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6763967-E1DD-D111-0AA2-9285596B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1" y="1037280"/>
            <a:ext cx="10908104" cy="5233468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CONCLUSIONI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10/10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B1CBBA-60D2-8BB4-CE95-360C53BC814C}"/>
              </a:ext>
            </a:extLst>
          </p:cNvPr>
          <p:cNvSpPr txBox="1"/>
          <p:nvPr/>
        </p:nvSpPr>
        <p:spPr>
          <a:xfrm>
            <a:off x="8750707" y="6192147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8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INDICE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E6F5C6-458A-1955-D610-0B4830D2536F}"/>
              </a:ext>
            </a:extLst>
          </p:cNvPr>
          <p:cNvSpPr txBox="1"/>
          <p:nvPr/>
        </p:nvSpPr>
        <p:spPr>
          <a:xfrm>
            <a:off x="948507" y="1720836"/>
            <a:ext cx="10992468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 pitchFamily="34"/>
                <a:ea typeface="Verdana" pitchFamily="34"/>
                <a:cs typeface="Times New Roman" pitchFamily="18"/>
              </a:rPr>
              <a:t> Obiettivo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 pitchFamily="34"/>
                <a:ea typeface="Verdana" pitchFamily="34"/>
                <a:cs typeface="Times New Roman" pitchFamily="18"/>
              </a:rPr>
              <a:t> Introduzione teorica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 pitchFamily="34"/>
                <a:ea typeface="Verdana" pitchFamily="34"/>
                <a:cs typeface="Times New Roman" pitchFamily="18"/>
              </a:rPr>
              <a:t> Strumentazione utilizzata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 pitchFamily="34"/>
                <a:ea typeface="Verdana" pitchFamily="34"/>
                <a:cs typeface="Times New Roman" pitchFamily="18"/>
              </a:rPr>
              <a:t> Procedura operativa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 pitchFamily="34"/>
                <a:ea typeface="Verdana" pitchFamily="34"/>
                <a:cs typeface="Times New Roman" pitchFamily="18"/>
              </a:rPr>
              <a:t> Analisi dei risultati</a:t>
            </a: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kern="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Conclusioni</a:t>
            </a:r>
            <a:endParaRPr lang="it-IT" sz="2400" kern="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kern="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9BA954B8-92D5-116C-D954-F51C93051D2B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2/10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DCA796-E4A3-B0C7-2113-F5620102F5A9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OBIETTIVO 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3/10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Elemento grafico 11" descr="Tiro a segno con riempimento a tinta unita">
            <a:extLst>
              <a:ext uri="{FF2B5EF4-FFF2-40B4-BE49-F238E27FC236}">
                <a16:creationId xmlns:a16="http://schemas.microsoft.com/office/drawing/2014/main" id="{052A8DD3-A893-AC2A-E3F6-3B615B41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123" y="1669290"/>
            <a:ext cx="2866551" cy="286655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0B5203-3F9E-F3AE-24EA-1D6196401435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4CAE23-F0F1-5915-6290-34C45121109A}"/>
              </a:ext>
            </a:extLst>
          </p:cNvPr>
          <p:cNvSpPr txBox="1"/>
          <p:nvPr/>
        </p:nvSpPr>
        <p:spPr>
          <a:xfrm>
            <a:off x="855405" y="1804868"/>
            <a:ext cx="6440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Verdana" panose="020B0604030504040204" pitchFamily="34" charset="0"/>
                <a:ea typeface="Verdana" panose="020B0604030504040204" pitchFamily="34" charset="0"/>
              </a:rPr>
              <a:t>Caratterizzazione e confronto tramite spettroscopia Raman e SERS </a:t>
            </a:r>
          </a:p>
          <a:p>
            <a:r>
              <a:rPr lang="it-IT" sz="2400">
                <a:latin typeface="Verdana" panose="020B0604030504040204" pitchFamily="34" charset="0"/>
                <a:ea typeface="Verdana" panose="020B0604030504040204" pitchFamily="34" charset="0"/>
              </a:rPr>
              <a:t>di due linee cellulari differenti:</a:t>
            </a:r>
          </a:p>
          <a:p>
            <a:endParaRPr lang="it-I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it-IT" sz="2400">
                <a:latin typeface="Verdana Pro" panose="020B0604030504040204" pitchFamily="34" charset="0"/>
              </a:rPr>
              <a:t>MCF7 (cellule del cancro al seno);</a:t>
            </a:r>
          </a:p>
          <a:p>
            <a:pPr marL="971550" lvl="1" indent="-514350">
              <a:buFont typeface="+mj-lt"/>
              <a:buAutoNum type="arabicParenR"/>
            </a:pPr>
            <a:endParaRPr lang="it-IT" sz="2400">
              <a:latin typeface="Verdana Pro" panose="020B0604030504040204" pitchFamily="34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it-IT" sz="2400">
                <a:latin typeface="Verdana Pro" panose="020B0604030504040204" pitchFamily="34" charset="0"/>
                <a:ea typeface="Verdana" panose="020B0604030504040204" pitchFamily="34" charset="0"/>
              </a:rPr>
              <a:t>MAT (</a:t>
            </a:r>
            <a:r>
              <a:rPr lang="it-IT" sz="2400">
                <a:latin typeface="Verdana Pro" panose="020B0604030504040204" pitchFamily="34" charset="0"/>
              </a:rPr>
              <a:t>cellule mesenchimali umane adulte</a:t>
            </a:r>
            <a:r>
              <a:rPr lang="it-IT" sz="2400">
                <a:latin typeface="Verdana Pro" panose="020B0604030504040204" pitchFamily="34" charset="0"/>
                <a:ea typeface="Verdana" panose="020B060403050404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INTRODUZIONE TEORICA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4/10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23E3AC-8989-5966-78B3-A98D958D313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C224C-898E-CC99-730E-38124AECE4B8}"/>
              </a:ext>
            </a:extLst>
          </p:cNvPr>
          <p:cNvSpPr txBox="1"/>
          <p:nvPr/>
        </p:nvSpPr>
        <p:spPr>
          <a:xfrm>
            <a:off x="766946" y="1815935"/>
            <a:ext cx="47649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Verdana"/>
                <a:ea typeface="+mn-lt"/>
                <a:cs typeface="+mn-lt"/>
              </a:rPr>
              <a:t>Spettroscopia Raman</a:t>
            </a:r>
            <a:r>
              <a:rPr lang="it-IT">
                <a:latin typeface="Verdana"/>
                <a:ea typeface="+mn-lt"/>
                <a:cs typeface="+mn-lt"/>
              </a:rPr>
              <a:t> è una   spettroscopia vibrazionale che permette di ottenere un </a:t>
            </a:r>
            <a:r>
              <a:rPr lang="it-IT" err="1">
                <a:latin typeface="Verdana"/>
                <a:ea typeface="+mn-lt"/>
                <a:cs typeface="+mn-lt"/>
              </a:rPr>
              <a:t>fingerprint</a:t>
            </a:r>
            <a:r>
              <a:rPr lang="it-IT">
                <a:latin typeface="Verdana"/>
                <a:ea typeface="+mn-lt"/>
                <a:cs typeface="+mn-lt"/>
              </a:rPr>
              <a:t> del campione in esame attraverso vibrazioni che generano energia. </a:t>
            </a:r>
            <a:endParaRPr lang="it-IT">
              <a:latin typeface="Verdana"/>
              <a:ea typeface="Verdana"/>
            </a:endParaRPr>
          </a:p>
        </p:txBody>
      </p:sp>
      <p:pic>
        <p:nvPicPr>
          <p:cNvPr id="9" name="Immagine 10" descr="Immagine che contiene testo, Carattere, design&#10;&#10;Descrizione generata automaticamente">
            <a:extLst>
              <a:ext uri="{FF2B5EF4-FFF2-40B4-BE49-F238E27FC236}">
                <a16:creationId xmlns:a16="http://schemas.microsoft.com/office/drawing/2014/main" id="{9D6C68A7-CA6A-9025-E730-AE61FF9D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160" y="2140681"/>
            <a:ext cx="5514975" cy="3358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CF4BB-2C8C-F047-D5CE-F88F13F23AD6}"/>
              </a:ext>
            </a:extLst>
          </p:cNvPr>
          <p:cNvSpPr txBox="1"/>
          <p:nvPr/>
        </p:nvSpPr>
        <p:spPr>
          <a:xfrm>
            <a:off x="821377" y="3582389"/>
            <a:ext cx="517071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+mn-lt"/>
                <a:cs typeface="+mn-lt"/>
              </a:rPr>
              <a:t>La tecnica </a:t>
            </a:r>
            <a:r>
              <a:rPr lang="it-IT" b="1">
                <a:latin typeface="Verdana"/>
                <a:ea typeface="+mn-lt"/>
                <a:cs typeface="+mn-lt"/>
              </a:rPr>
              <a:t>SERS(Surface </a:t>
            </a:r>
            <a:r>
              <a:rPr lang="it-IT" b="1" err="1">
                <a:latin typeface="Verdana"/>
                <a:ea typeface="+mn-lt"/>
                <a:cs typeface="+mn-lt"/>
              </a:rPr>
              <a:t>Enhanced</a:t>
            </a:r>
            <a:r>
              <a:rPr lang="it-IT" b="1">
                <a:latin typeface="Verdana"/>
                <a:ea typeface="+mn-lt"/>
                <a:cs typeface="+mn-lt"/>
              </a:rPr>
              <a:t> Raman Scattering)</a:t>
            </a:r>
            <a:r>
              <a:rPr lang="it-IT">
                <a:latin typeface="Verdana"/>
                <a:ea typeface="+mn-lt"/>
                <a:cs typeface="+mn-lt"/>
              </a:rPr>
              <a:t> permette di amplificare il segnale Raman attraverso l’utilizzo di materiali nobili come l’oro e l’argento.</a:t>
            </a:r>
            <a:endParaRPr lang="it-IT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842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65761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5/10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DDD023-E1E0-86D3-754B-775C4D7D74CA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magine 8" descr="Immagine che contiene macchina, Strumento scientifico, microscopio, interno&#10;&#10;Descrizione generata automaticamente">
            <a:extLst>
              <a:ext uri="{FF2B5EF4-FFF2-40B4-BE49-F238E27FC236}">
                <a16:creationId xmlns:a16="http://schemas.microsoft.com/office/drawing/2014/main" id="{C9E1C0FF-74B7-2B18-F2A8-2FD22C09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16" y="2121399"/>
            <a:ext cx="6019800" cy="322059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49257C-5328-CA61-1CA7-CD13DEB9F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" t="877" r="16826" b="439"/>
          <a:stretch/>
        </p:blipFill>
        <p:spPr>
          <a:xfrm>
            <a:off x="853050" y="1797047"/>
            <a:ext cx="4981087" cy="2588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A1A865-A47C-54E5-8B34-9BE299F427CD}"/>
              </a:ext>
            </a:extLst>
          </p:cNvPr>
          <p:cNvSpPr txBox="1"/>
          <p:nvPr/>
        </p:nvSpPr>
        <p:spPr>
          <a:xfrm>
            <a:off x="922892" y="5041596"/>
            <a:ext cx="54872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cs typeface="Calibri"/>
              </a:rPr>
              <a:t>Software di controllo </a:t>
            </a:r>
            <a:r>
              <a:rPr lang="it-IT" sz="2000" err="1">
                <a:cs typeface="Calibri"/>
              </a:rPr>
              <a:t>LabSpec</a:t>
            </a:r>
            <a:r>
              <a:rPr lang="it-IT" sz="2000">
                <a:cs typeface="Calibri"/>
              </a:rPr>
              <a:t> 6-HORIBA Scientific</a:t>
            </a:r>
          </a:p>
        </p:txBody>
      </p:sp>
    </p:spTree>
    <p:extLst>
      <p:ext uri="{BB962C8B-B14F-4D97-AF65-F5344CB8AC3E}">
        <p14:creationId xmlns:p14="http://schemas.microsoft.com/office/powerpoint/2010/main" val="296552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6/10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C68262-6327-24A1-3FAE-7B351E6ECFB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81960-6E7D-BF38-912B-15BCAB5C9735}"/>
              </a:ext>
            </a:extLst>
          </p:cNvPr>
          <p:cNvSpPr txBox="1"/>
          <p:nvPr/>
        </p:nvSpPr>
        <p:spPr>
          <a:xfrm>
            <a:off x="765268" y="1487403"/>
            <a:ext cx="72365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Auto-calibrazione e Calibrazione sul chip di silicio con l’obbiettivo 10x, 100x e 50x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Utilizzo del laser 532 nm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 Acquisizioni</a:t>
            </a:r>
            <a:endParaRPr lang="it-IT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Costruzione e visualizzazione delle mappe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Baseline </a:t>
            </a:r>
            <a:r>
              <a:rPr lang="it-IT" err="1">
                <a:latin typeface="Verdana"/>
                <a:ea typeface="+mn-lt"/>
                <a:cs typeface="+mn-lt"/>
              </a:rPr>
              <a:t>correction</a:t>
            </a:r>
            <a:endParaRPr lang="it-IT" err="1">
              <a:latin typeface="Verdana"/>
              <a:ea typeface="Verdana"/>
              <a:cs typeface="+mn-lt"/>
            </a:endParaRP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 err="1">
                <a:latin typeface="Verdana"/>
                <a:ea typeface="+mn-lt"/>
                <a:cs typeface="+mn-lt"/>
              </a:rPr>
              <a:t>Vector</a:t>
            </a:r>
            <a:r>
              <a:rPr lang="it-IT">
                <a:latin typeface="Verdana"/>
                <a:ea typeface="+mn-lt"/>
                <a:cs typeface="+mn-lt"/>
              </a:rPr>
              <a:t> 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CDE72-1DC6-F1CD-F2C7-AA87DF2FE171}"/>
              </a:ext>
            </a:extLst>
          </p:cNvPr>
          <p:cNvSpPr txBox="1"/>
          <p:nvPr/>
        </p:nvSpPr>
        <p:spPr>
          <a:xfrm>
            <a:off x="766386" y="5030895"/>
            <a:ext cx="106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Calibri"/>
              </a:rPr>
              <a:t>Una procedura analoga è stata replicata per la tecnica SERS </a:t>
            </a:r>
          </a:p>
          <a:p>
            <a:r>
              <a:rPr lang="it-IT">
                <a:latin typeface="Verdana"/>
                <a:ea typeface="Verdana"/>
                <a:cs typeface="Calibri"/>
              </a:rPr>
              <a:t>utilizzando un laser 785 nm</a:t>
            </a:r>
            <a:endParaRPr lang="it-IT">
              <a:latin typeface="Verdana"/>
              <a:ea typeface="Verdana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5A3C471-41D9-ED87-D13F-608E2BB9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984" y="1254096"/>
            <a:ext cx="2485901" cy="191536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21A10112-06A4-0B7C-CF98-B5948E2E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85" y="3802500"/>
            <a:ext cx="2485902" cy="1447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52687-0F88-1B97-957D-E108724156BC}"/>
              </a:ext>
            </a:extLst>
          </p:cNvPr>
          <p:cNvSpPr txBox="1"/>
          <p:nvPr/>
        </p:nvSpPr>
        <p:spPr>
          <a:xfrm>
            <a:off x="8860476" y="3165887"/>
            <a:ext cx="1979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Verdana"/>
                <a:ea typeface="Verdana"/>
                <a:cs typeface="Calibri"/>
              </a:rPr>
              <a:t>Laser 532 nm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DE0C7-C907-975F-E69C-49390BA772B2}"/>
              </a:ext>
            </a:extLst>
          </p:cNvPr>
          <p:cNvSpPr txBox="1"/>
          <p:nvPr/>
        </p:nvSpPr>
        <p:spPr>
          <a:xfrm>
            <a:off x="8871858" y="5230090"/>
            <a:ext cx="1979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Verdana"/>
                <a:ea typeface="Verdana"/>
                <a:cs typeface="Calibri"/>
              </a:rPr>
              <a:t>Laser 785 nm</a:t>
            </a:r>
          </a:p>
        </p:txBody>
      </p:sp>
    </p:spTree>
    <p:extLst>
      <p:ext uri="{BB962C8B-B14F-4D97-AF65-F5344CB8AC3E}">
        <p14:creationId xmlns:p14="http://schemas.microsoft.com/office/powerpoint/2010/main" val="293640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8" descr="Immagine che contiene diagramma, design&#10;&#10;Descrizione generata automaticamente">
            <a:extLst>
              <a:ext uri="{FF2B5EF4-FFF2-40B4-BE49-F238E27FC236}">
                <a16:creationId xmlns:a16="http://schemas.microsoft.com/office/drawing/2014/main" id="{AC1F5917-C8FB-D1F5-6E24-B6472FD97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8" r="4420" b="449"/>
          <a:stretch/>
        </p:blipFill>
        <p:spPr>
          <a:xfrm>
            <a:off x="4037838" y="1386364"/>
            <a:ext cx="8010242" cy="4351993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DEI RISULTATI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7/10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B2BF60-CDE0-1AC7-E6CE-0CE34A460E0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0718B7-51A7-DFCC-CF42-28A8ED60350F}"/>
              </a:ext>
            </a:extLst>
          </p:cNvPr>
          <p:cNvSpPr txBox="1"/>
          <p:nvPr/>
        </p:nvSpPr>
        <p:spPr>
          <a:xfrm>
            <a:off x="466725" y="1724025"/>
            <a:ext cx="334565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1 accumulazione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Apertura 50%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Laser 532 nm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Esposizione 15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Baseline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correction</a:t>
            </a:r>
            <a:r>
              <a:rPr lang="it-IT">
                <a:latin typeface="Verdana"/>
                <a:ea typeface="Verdana"/>
                <a:cs typeface="Calibri" panose="020F0502020204030204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5th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order</a:t>
            </a:r>
            <a:r>
              <a:rPr lang="it-IT">
                <a:latin typeface="Verdana"/>
                <a:ea typeface="Verdana"/>
                <a:cs typeface="Calibri" panose="020F0502020204030204"/>
              </a:rPr>
              <a:t>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100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00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0" descr="Immagine che contiene diagramma, design&#10;&#10;Descrizione generata automaticamente">
            <a:extLst>
              <a:ext uri="{FF2B5EF4-FFF2-40B4-BE49-F238E27FC236}">
                <a16:creationId xmlns:a16="http://schemas.microsoft.com/office/drawing/2014/main" id="{DCA50AD9-5E7D-48CC-9FC6-C55E4D084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9" r="4340" b="191"/>
          <a:stretch/>
        </p:blipFill>
        <p:spPr>
          <a:xfrm>
            <a:off x="4250608" y="1386364"/>
            <a:ext cx="7550882" cy="4094804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8/10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CBD3F6-8B3A-3635-9B67-5FC6ED5B3F29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5ADF7B-414C-C64E-DEAA-DF3B7CF6F554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DEI RISULTATI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B6BEB56-8980-12FA-3C3C-AB180BDA959B}"/>
              </a:ext>
            </a:extLst>
          </p:cNvPr>
          <p:cNvSpPr txBox="1"/>
          <p:nvPr/>
        </p:nvSpPr>
        <p:spPr>
          <a:xfrm>
            <a:off x="466725" y="1724025"/>
            <a:ext cx="334565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1 accumulazione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Apertura 50%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Laser 532 nm</a:t>
            </a:r>
          </a:p>
          <a:p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Esposizione 15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Baseline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correction</a:t>
            </a:r>
            <a:r>
              <a:rPr lang="it-IT">
                <a:latin typeface="Verdana"/>
                <a:ea typeface="Verdana"/>
                <a:cs typeface="Calibri" panose="020F0502020204030204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5th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order</a:t>
            </a:r>
            <a:r>
              <a:rPr lang="it-IT">
                <a:latin typeface="Verdana"/>
                <a:ea typeface="Verdana"/>
                <a:cs typeface="Calibri" panose="020F0502020204030204"/>
              </a:rPr>
              <a:t> </a:t>
            </a:r>
            <a:r>
              <a:rPr lang="it-IT" err="1">
                <a:latin typeface="Verdana"/>
                <a:ea typeface="Verdana"/>
                <a:cs typeface="Calibri" panose="020F0502020204030204"/>
              </a:rPr>
              <a:t>polynomial</a:t>
            </a: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100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30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DEI RISULTATI</a:t>
            </a: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9/10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B1CBBA-60D2-8BB4-CE95-360C53BC814C}"/>
              </a:ext>
            </a:extLst>
          </p:cNvPr>
          <p:cNvSpPr txBox="1"/>
          <p:nvPr/>
        </p:nvSpPr>
        <p:spPr>
          <a:xfrm>
            <a:off x="8750707" y="6192147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04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Raman e SERS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0546754-19CF-6E18-AD8A-5CCE941DC7B1}"/>
              </a:ext>
            </a:extLst>
          </p:cNvPr>
          <p:cNvGrpSpPr/>
          <p:nvPr/>
        </p:nvGrpSpPr>
        <p:grpSpPr>
          <a:xfrm>
            <a:off x="6036624" y="1800225"/>
            <a:ext cx="4631379" cy="3756728"/>
            <a:chOff x="7046274" y="1809750"/>
            <a:chExt cx="4631379" cy="3756728"/>
          </a:xfrm>
        </p:grpSpPr>
        <p:pic>
          <p:nvPicPr>
            <p:cNvPr id="8" name="Immagine 8" descr="Immagine che contiene testo, schermata, software, Software multimediale&#10;&#10;Descrizione generata automaticamente">
              <a:extLst>
                <a:ext uri="{FF2B5EF4-FFF2-40B4-BE49-F238E27FC236}">
                  <a16:creationId xmlns:a16="http://schemas.microsoft.com/office/drawing/2014/main" id="{070FF46D-D5C2-C9A5-D550-708A9F1B9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741" t="59773" r="25744" b="4241"/>
            <a:stretch/>
          </p:blipFill>
          <p:spPr>
            <a:xfrm>
              <a:off x="7046274" y="2247242"/>
              <a:ext cx="4631379" cy="3319236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49F2F6-2576-E20E-BEA9-38BCC16DE507}"/>
                </a:ext>
              </a:extLst>
            </p:cNvPr>
            <p:cNvSpPr txBox="1"/>
            <p:nvPr/>
          </p:nvSpPr>
          <p:spPr>
            <a:xfrm>
              <a:off x="8455818" y="1809750"/>
              <a:ext cx="186928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b="1">
                  <a:latin typeface="Verdana"/>
                  <a:ea typeface="Verdana"/>
                </a:rPr>
                <a:t>MAT</a:t>
              </a:r>
              <a:endParaRPr lang="it-IT">
                <a:cs typeface="Calibri" panose="020F0502020204030204"/>
              </a:endParaRPr>
            </a:p>
          </p:txBody>
        </p:sp>
      </p:grpSp>
      <p:pic>
        <p:nvPicPr>
          <p:cNvPr id="13" name="Immagine 13" descr="Immagine che contiene mappa, schermata&#10;&#10;Descrizione generata automaticamente">
            <a:extLst>
              <a:ext uri="{FF2B5EF4-FFF2-40B4-BE49-F238E27FC236}">
                <a16:creationId xmlns:a16="http://schemas.microsoft.com/office/drawing/2014/main" id="{115E93C8-071E-0D56-322D-77852DDC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0085"/>
            <a:ext cx="4524375" cy="33208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12A36-DA6A-7692-1054-07FA53DACE42}"/>
              </a:ext>
            </a:extLst>
          </p:cNvPr>
          <p:cNvSpPr txBox="1"/>
          <p:nvPr/>
        </p:nvSpPr>
        <p:spPr>
          <a:xfrm>
            <a:off x="2873828" y="17654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Verdana"/>
              </a:rPr>
              <a:t>MCF7</a:t>
            </a:r>
            <a:r>
              <a:rPr lang="en-US">
                <a:latin typeface="Verdana"/>
                <a:ea typeface="Verdana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6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4b6d4-3099-42a4-a5a9-ea6af9f437f1">
      <Terms xmlns="http://schemas.microsoft.com/office/infopath/2007/PartnerControls"/>
    </lcf76f155ced4ddcb4097134ff3c332f>
    <TaxCatchAll xmlns="346005b8-cfb6-4404-bc9c-bd66b3a8c8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12A539B6F7D4186273D4A04D3C557" ma:contentTypeVersion="11" ma:contentTypeDescription="Creare un nuovo documento." ma:contentTypeScope="" ma:versionID="a589c8884df4db33055aaffcd9713e8d">
  <xsd:schema xmlns:xsd="http://www.w3.org/2001/XMLSchema" xmlns:xs="http://www.w3.org/2001/XMLSchema" xmlns:p="http://schemas.microsoft.com/office/2006/metadata/properties" xmlns:ns2="3ba4b6d4-3099-42a4-a5a9-ea6af9f437f1" xmlns:ns3="346005b8-cfb6-4404-bc9c-bd66b3a8c816" targetNamespace="http://schemas.microsoft.com/office/2006/metadata/properties" ma:root="true" ma:fieldsID="12989f88d27845b26374b1e73191b049" ns2:_="" ns3:_="">
    <xsd:import namespace="3ba4b6d4-3099-42a4-a5a9-ea6af9f437f1"/>
    <xsd:import namespace="346005b8-cfb6-4404-bc9c-bd66b3a8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4b6d4-3099-42a4-a5a9-ea6af9f43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d9fc3972-f730-4b32-a6ef-945e922123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005b8-cfb6-4404-bc9c-bd66b3a8c8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459df4-c08f-4312-936e-39604d8bfc33}" ma:internalName="TaxCatchAll" ma:showField="CatchAllData" ma:web="346005b8-cfb6-4404-bc9c-bd66b3a8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DF421-3F3A-4160-9EE1-21E22211B69B}">
  <ds:schemaRefs>
    <ds:schemaRef ds:uri="346005b8-cfb6-4404-bc9c-bd66b3a8c816"/>
    <ds:schemaRef ds:uri="3ba4b6d4-3099-42a4-a5a9-ea6af9f437f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F46087-93E8-4A17-8A4B-8F23BD9E92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CF0F33-995E-4159-BB24-2792A2590360}">
  <ds:schemaRefs>
    <ds:schemaRef ds:uri="346005b8-cfb6-4404-bc9c-bd66b3a8c816"/>
    <ds:schemaRef ds:uri="3ba4b6d4-3099-42a4-a5a9-ea6af9f43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RAVELLI</dc:creator>
  <cp:revision>1</cp:revision>
  <dcterms:created xsi:type="dcterms:W3CDTF">2023-05-20T11:59:57Z</dcterms:created>
  <dcterms:modified xsi:type="dcterms:W3CDTF">2023-07-21T10:42:16Z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0x01010081412A539B6F7D4186273D4A04D3C557</vt:lpwstr>
  </property>
  <property fmtid="{D5CDD505-2E9C-101B-9397-08002B2CF9AE}" pid="3" name="MediaServiceImageTags">
    <vt:lpwstr/>
  </property>
</Properties>
</file>