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7" r:id="rId7"/>
    <p:sldId id="266" r:id="rId8"/>
    <p:sldId id="260" r:id="rId9"/>
    <p:sldId id="273" r:id="rId10"/>
    <p:sldId id="271" r:id="rId11"/>
    <p:sldId id="263" r:id="rId12"/>
    <p:sldId id="264" r:id="rId13"/>
    <p:sldId id="265" r:id="rId14"/>
    <p:sldId id="268" r:id="rId15"/>
    <p:sldId id="270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8A541-99B9-4898-9568-A75803CB1F8A}" v="300" dt="2023-07-05T13:58:04.095"/>
    <p1510:client id="{0EB591FA-0968-4777-93E7-7CCF30200008}" v="164" dt="2023-07-05T09:10:46.288"/>
    <p1510:client id="{15416E00-5F3E-45A4-AD5B-6227D637435C}" v="12" dt="2023-07-05T14:09:35.642"/>
    <p1510:client id="{3A8A2A07-DF93-2C1B-EE7E-91C9A0D2D4AD}" v="1561" dt="2023-07-06T10:55:33.040"/>
    <p1510:client id="{423427F8-3FB7-C38D-CCFD-ECD64C143213}" v="363" dt="2023-07-06T13:09:14.737"/>
    <p1510:client id="{71D43D8B-7CD4-9D01-A2EE-645469A3FD5C}" v="494" dt="2023-07-21T14:10:02.023"/>
    <p1510:client id="{7AE6669C-648B-4251-B443-5C3934B5366C}" v="441" dt="2023-07-21T11:01:59.568"/>
    <p1510:client id="{827AC239-C3B9-4EE8-BCF7-5E7E8C24D011}" v="110" dt="2023-07-21T14:05:04.666"/>
    <p1510:client id="{8FDF550D-E980-50B6-C46C-3904374778D9}" v="976" dt="2023-07-06T11:10:10.674"/>
    <p1510:client id="{92020CB2-553F-40CD-9551-F74C0F2D88E1}" v="99" dt="2023-07-05T09:13:17.399"/>
    <p1510:client id="{9518BB60-49B7-55D9-4A50-74249ED24208}" v="384" dt="2023-07-06T16:12:11.228"/>
    <p1510:client id="{B046D0AB-C0CC-437C-80E7-84BCA1368C8F}" v="18" dt="2023-07-21T13:31:31.763"/>
    <p1510:client id="{B4F57A74-DB8E-46F0-B8B3-836273C9C97A}" v="16" dt="2023-07-05T13:53:48.866"/>
    <p1510:client id="{BAD596E2-830F-0DA7-7E4A-4CBD1D7014B6}" v="126" dt="2023-07-06T15:48:08.395"/>
    <p1510:client id="{BCDBB305-B952-9F97-6F20-112D36D745B0}" v="1" dt="2023-07-05T14:42:00.029"/>
    <p1510:client id="{D95E55C2-026A-4126-B933-06513A74D837}" v="396" dt="2023-07-05T14:06:52.699"/>
    <p1510:client id="{EB0FDFB1-48BF-4D3B-ABB5-E95C96C5D2BD}" v="259" dt="2023-07-05T14:37:35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ZIO RAVELLI" userId="S::f.ravelli@studenti.unimol.it::b59eca81-61e8-4232-8bc5-3253ede40fb1" providerId="AD" clId="Web-{827AC239-C3B9-4EE8-BCF7-5E7E8C24D011}"/>
    <pc:docChg chg="modSld">
      <pc:chgData name="FABRIZIO RAVELLI" userId="S::f.ravelli@studenti.unimol.it::b59eca81-61e8-4232-8bc5-3253ede40fb1" providerId="AD" clId="Web-{827AC239-C3B9-4EE8-BCF7-5E7E8C24D011}" dt="2023-07-21T14:05:04.666" v="83" actId="1076"/>
      <pc:docMkLst>
        <pc:docMk/>
      </pc:docMkLst>
      <pc:sldChg chg="addSp modSp">
        <pc:chgData name="FABRIZIO RAVELLI" userId="S::f.ravelli@studenti.unimol.it::b59eca81-61e8-4232-8bc5-3253ede40fb1" providerId="AD" clId="Web-{827AC239-C3B9-4EE8-BCF7-5E7E8C24D011}" dt="2023-07-21T13:49:02.138" v="75" actId="1076"/>
        <pc:sldMkLst>
          <pc:docMk/>
          <pc:sldMk cId="2965524638" sldId="261"/>
        </pc:sldMkLst>
        <pc:picChg chg="add mod ord">
          <ac:chgData name="FABRIZIO RAVELLI" userId="S::f.ravelli@studenti.unimol.it::b59eca81-61e8-4232-8bc5-3253ede40fb1" providerId="AD" clId="Web-{827AC239-C3B9-4EE8-BCF7-5E7E8C24D011}" dt="2023-07-21T13:49:02.138" v="75" actId="1076"/>
          <ac:picMkLst>
            <pc:docMk/>
            <pc:sldMk cId="2965524638" sldId="261"/>
            <ac:picMk id="6" creationId="{A02A235B-B96A-2088-CA98-0AD92C3B024D}"/>
          </ac:picMkLst>
        </pc:picChg>
      </pc:sldChg>
      <pc:sldChg chg="addSp modSp">
        <pc:chgData name="FABRIZIO RAVELLI" userId="S::f.ravelli@studenti.unimol.it::b59eca81-61e8-4232-8bc5-3253ede40fb1" providerId="AD" clId="Web-{827AC239-C3B9-4EE8-BCF7-5E7E8C24D011}" dt="2023-07-21T14:05:04.666" v="83" actId="1076"/>
        <pc:sldMkLst>
          <pc:docMk/>
          <pc:sldMk cId="2936407497" sldId="262"/>
        </pc:sldMkLst>
        <pc:picChg chg="add mod modCrop">
          <ac:chgData name="FABRIZIO RAVELLI" userId="S::f.ravelli@studenti.unimol.it::b59eca81-61e8-4232-8bc5-3253ede40fb1" providerId="AD" clId="Web-{827AC239-C3B9-4EE8-BCF7-5E7E8C24D011}" dt="2023-07-21T14:05:04.666" v="83" actId="1076"/>
          <ac:picMkLst>
            <pc:docMk/>
            <pc:sldMk cId="2936407497" sldId="262"/>
            <ac:picMk id="11" creationId="{6414ECA5-F3EA-16EA-801E-DD0DFE595178}"/>
          </ac:picMkLst>
        </pc:picChg>
      </pc:sldChg>
      <pc:sldChg chg="addSp modSp">
        <pc:chgData name="FABRIZIO RAVELLI" userId="S::f.ravelli@studenti.unimol.it::b59eca81-61e8-4232-8bc5-3253ede40fb1" providerId="AD" clId="Web-{827AC239-C3B9-4EE8-BCF7-5E7E8C24D011}" dt="2023-07-21T13:31:50.272" v="65" actId="1076"/>
        <pc:sldMkLst>
          <pc:docMk/>
          <pc:sldMk cId="587249178" sldId="272"/>
        </pc:sldMkLst>
        <pc:picChg chg="mod">
          <ac:chgData name="FABRIZIO RAVELLI" userId="S::f.ravelli@studenti.unimol.it::b59eca81-61e8-4232-8bc5-3253ede40fb1" providerId="AD" clId="Web-{827AC239-C3B9-4EE8-BCF7-5E7E8C24D011}" dt="2023-07-21T13:25:28.074" v="0" actId="1076"/>
          <ac:picMkLst>
            <pc:docMk/>
            <pc:sldMk cId="587249178" sldId="272"/>
            <ac:picMk id="6" creationId="{247CEC0B-8DDE-E604-9695-1EAF524AF992}"/>
          </ac:picMkLst>
        </pc:picChg>
        <pc:picChg chg="mod">
          <ac:chgData name="FABRIZIO RAVELLI" userId="S::f.ravelli@studenti.unimol.it::b59eca81-61e8-4232-8bc5-3253ede40fb1" providerId="AD" clId="Web-{827AC239-C3B9-4EE8-BCF7-5E7E8C24D011}" dt="2023-07-21T13:31:50.272" v="65" actId="1076"/>
          <ac:picMkLst>
            <pc:docMk/>
            <pc:sldMk cId="587249178" sldId="272"/>
            <ac:picMk id="9" creationId="{AD7F4C63-16BA-D7F5-5D8B-CC2A35363624}"/>
          </ac:picMkLst>
        </pc:picChg>
        <pc:picChg chg="add mod">
          <ac:chgData name="FABRIZIO RAVELLI" userId="S::f.ravelli@studenti.unimol.it::b59eca81-61e8-4232-8bc5-3253ede40fb1" providerId="AD" clId="Web-{827AC239-C3B9-4EE8-BCF7-5E7E8C24D011}" dt="2023-07-21T13:31:46.303" v="63" actId="1076"/>
          <ac:picMkLst>
            <pc:docMk/>
            <pc:sldMk cId="587249178" sldId="272"/>
            <ac:picMk id="11" creationId="{F810E4C7-5808-5E63-F97E-84CBFCDFD4F1}"/>
          </ac:picMkLst>
        </pc:picChg>
      </pc:sldChg>
      <pc:sldChg chg="addSp modSp">
        <pc:chgData name="FABRIZIO RAVELLI" userId="S::f.ravelli@studenti.unimol.it::b59eca81-61e8-4232-8bc5-3253ede40fb1" providerId="AD" clId="Web-{827AC239-C3B9-4EE8-BCF7-5E7E8C24D011}" dt="2023-07-21T13:29:35.112" v="54" actId="1076"/>
        <pc:sldMkLst>
          <pc:docMk/>
          <pc:sldMk cId="1157029755" sldId="273"/>
        </pc:sldMkLst>
        <pc:spChg chg="mod">
          <ac:chgData name="FABRIZIO RAVELLI" userId="S::f.ravelli@studenti.unimol.it::b59eca81-61e8-4232-8bc5-3253ede40fb1" providerId="AD" clId="Web-{827AC239-C3B9-4EE8-BCF7-5E7E8C24D011}" dt="2023-07-21T13:29:35.112" v="54" actId="1076"/>
          <ac:spMkLst>
            <pc:docMk/>
            <pc:sldMk cId="1157029755" sldId="273"/>
            <ac:spMk id="6" creationId="{AAB3EF59-91E6-D224-6729-EDBBE01BFC13}"/>
          </ac:spMkLst>
        </pc:spChg>
        <pc:picChg chg="add mod">
          <ac:chgData name="FABRIZIO RAVELLI" userId="S::f.ravelli@studenti.unimol.it::b59eca81-61e8-4232-8bc5-3253ede40fb1" providerId="AD" clId="Web-{827AC239-C3B9-4EE8-BCF7-5E7E8C24D011}" dt="2023-07-21T13:29:01.033" v="21" actId="1076"/>
          <ac:picMkLst>
            <pc:docMk/>
            <pc:sldMk cId="1157029755" sldId="273"/>
            <ac:picMk id="14" creationId="{3C1C8C28-A37F-17F6-D097-8F0914D472EC}"/>
          </ac:picMkLst>
        </pc:picChg>
        <pc:picChg chg="mod">
          <ac:chgData name="FABRIZIO RAVELLI" userId="S::f.ravelli@studenti.unimol.it::b59eca81-61e8-4232-8bc5-3253ede40fb1" providerId="AD" clId="Web-{827AC239-C3B9-4EE8-BCF7-5E7E8C24D011}" dt="2023-07-21T13:28:54.486" v="18" actId="1076"/>
          <ac:picMkLst>
            <pc:docMk/>
            <pc:sldMk cId="1157029755" sldId="273"/>
            <ac:picMk id="15" creationId="{86854AA7-B2D3-89F5-D1D2-34C2F355BEA6}"/>
          </ac:picMkLst>
        </pc:picChg>
      </pc:sldChg>
    </pc:docChg>
  </pc:docChgLst>
  <pc:docChgLst>
    <pc:chgData name="BENEDETTA MASONE" userId="S::b.masone@studenti.unimol.it::7ab73976-7a04-41b6-aec9-a8fa85d9b934" providerId="AD" clId="Web-{3A8A2A07-DF93-2C1B-EE7E-91C9A0D2D4AD}"/>
    <pc:docChg chg="addSld delSld modSld">
      <pc:chgData name="BENEDETTA MASONE" userId="S::b.masone@studenti.unimol.it::7ab73976-7a04-41b6-aec9-a8fa85d9b934" providerId="AD" clId="Web-{3A8A2A07-DF93-2C1B-EE7E-91C9A0D2D4AD}" dt="2023-07-06T10:55:33.040" v="857"/>
      <pc:docMkLst>
        <pc:docMk/>
      </pc:docMkLst>
      <pc:sldChg chg="modSp">
        <pc:chgData name="BENEDETTA MASONE" userId="S::b.masone@studenti.unimol.it::7ab73976-7a04-41b6-aec9-a8fa85d9b934" providerId="AD" clId="Web-{3A8A2A07-DF93-2C1B-EE7E-91C9A0D2D4AD}" dt="2023-07-06T10:26:50.800" v="217" actId="20577"/>
        <pc:sldMkLst>
          <pc:docMk/>
          <pc:sldMk cId="0" sldId="258"/>
        </pc:sldMkLst>
        <pc:spChg chg="mod">
          <ac:chgData name="BENEDETTA MASONE" userId="S::b.masone@studenti.unimol.it::7ab73976-7a04-41b6-aec9-a8fa85d9b934" providerId="AD" clId="Web-{3A8A2A07-DF93-2C1B-EE7E-91C9A0D2D4AD}" dt="2023-07-06T10:26:50.800" v="217" actId="20577"/>
          <ac:spMkLst>
            <pc:docMk/>
            <pc:sldMk cId="0" sldId="258"/>
            <ac:spMk id="9" creationId="{9BA954B8-92D5-116C-D954-F51C93051D2B}"/>
          </ac:spMkLst>
        </pc:spChg>
      </pc:sldChg>
      <pc:sldChg chg="delSp modSp">
        <pc:chgData name="BENEDETTA MASONE" userId="S::b.masone@studenti.unimol.it::7ab73976-7a04-41b6-aec9-a8fa85d9b934" providerId="AD" clId="Web-{3A8A2A07-DF93-2C1B-EE7E-91C9A0D2D4AD}" dt="2023-07-06T10:27:07.019" v="224" actId="20577"/>
        <pc:sldMkLst>
          <pc:docMk/>
          <pc:sldMk cId="2148422819" sldId="260"/>
        </pc:sldMkLst>
        <pc:spChg chg="mod">
          <ac:chgData name="BENEDETTA MASONE" userId="S::b.masone@studenti.unimol.it::7ab73976-7a04-41b6-aec9-a8fa85d9b934" providerId="AD" clId="Web-{3A8A2A07-DF93-2C1B-EE7E-91C9A0D2D4AD}" dt="2023-07-06T10:18:32.046" v="96" actId="20577"/>
          <ac:spMkLst>
            <pc:docMk/>
            <pc:sldMk cId="2148422819" sldId="260"/>
            <ac:spMk id="6" creationId="{AAB3EF59-91E6-D224-6729-EDBBE01BFC13}"/>
          </ac:spMkLst>
        </pc:spChg>
        <pc:spChg chg="mod">
          <ac:chgData name="BENEDETTA MASONE" userId="S::b.masone@studenti.unimol.it::7ab73976-7a04-41b6-aec9-a8fa85d9b934" providerId="AD" clId="Web-{3A8A2A07-DF93-2C1B-EE7E-91C9A0D2D4AD}" dt="2023-07-06T10:27:07.019" v="224" actId="20577"/>
          <ac:spMkLst>
            <pc:docMk/>
            <pc:sldMk cId="2148422819" sldId="260"/>
            <ac:spMk id="10" creationId="{88E59A7D-6A3C-B21C-1919-DAC288DA3223}"/>
          </ac:spMkLst>
        </pc:spChg>
        <pc:picChg chg="del">
          <ac:chgData name="BENEDETTA MASONE" userId="S::b.masone@studenti.unimol.it::7ab73976-7a04-41b6-aec9-a8fa85d9b934" providerId="AD" clId="Web-{3A8A2A07-DF93-2C1B-EE7E-91C9A0D2D4AD}" dt="2023-07-06T10:15:31.742" v="56"/>
          <ac:picMkLst>
            <pc:docMk/>
            <pc:sldMk cId="2148422819" sldId="260"/>
            <ac:picMk id="11" creationId="{D7F638E6-61D3-2ADB-6228-22FBEBCA37A9}"/>
          </ac:picMkLst>
        </pc:picChg>
      </pc:sldChg>
      <pc:sldChg chg="modSp">
        <pc:chgData name="BENEDETTA MASONE" userId="S::b.masone@studenti.unimol.it::7ab73976-7a04-41b6-aec9-a8fa85d9b934" providerId="AD" clId="Web-{3A8A2A07-DF93-2C1B-EE7E-91C9A0D2D4AD}" dt="2023-07-06T10:27:55.334" v="249" actId="20577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3A8A2A07-DF93-2C1B-EE7E-91C9A0D2D4AD}" dt="2023-07-06T10:27:55.334" v="249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3A8A2A07-DF93-2C1B-EE7E-91C9A0D2D4AD}" dt="2023-07-06T10:27:58.506" v="251" actId="20577"/>
        <pc:sldMkLst>
          <pc:docMk/>
          <pc:sldMk cId="2936407497" sldId="262"/>
        </pc:sldMkLst>
        <pc:spChg chg="mod">
          <ac:chgData name="BENEDETTA MASONE" userId="S::b.masone@studenti.unimol.it::7ab73976-7a04-41b6-aec9-a8fa85d9b934" providerId="AD" clId="Web-{3A8A2A07-DF93-2C1B-EE7E-91C9A0D2D4AD}" dt="2023-07-06T10:27:58.506" v="251" actId="20577"/>
          <ac:spMkLst>
            <pc:docMk/>
            <pc:sldMk cId="2936407497" sldId="262"/>
            <ac:spMk id="10" creationId="{88E59A7D-6A3C-B21C-1919-DAC288DA3223}"/>
          </ac:spMkLst>
        </pc:spChg>
      </pc:sldChg>
      <pc:sldChg chg="addSp delSp modSp">
        <pc:chgData name="BENEDETTA MASONE" userId="S::b.masone@studenti.unimol.it::7ab73976-7a04-41b6-aec9-a8fa85d9b934" providerId="AD" clId="Web-{3A8A2A07-DF93-2C1B-EE7E-91C9A0D2D4AD}" dt="2023-07-06T10:34:54.584" v="427" actId="20577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3A8A2A07-DF93-2C1B-EE7E-91C9A0D2D4AD}" dt="2023-07-06T10:27:26.598" v="233" actId="20577"/>
          <ac:spMkLst>
            <pc:docMk/>
            <pc:sldMk cId="3900060833" sldId="263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3A8A2A07-DF93-2C1B-EE7E-91C9A0D2D4AD}" dt="2023-07-06T10:34:54.584" v="427" actId="20577"/>
          <ac:spMkLst>
            <pc:docMk/>
            <pc:sldMk cId="3900060833" sldId="263"/>
            <ac:spMk id="11" creationId="{1F723CF9-8CDB-A4AB-DD18-BDA710249A5F}"/>
          </ac:spMkLst>
        </pc:spChg>
        <pc:picChg chg="add mod">
          <ac:chgData name="BENEDETTA MASONE" userId="S::b.masone@studenti.unimol.it::7ab73976-7a04-41b6-aec9-a8fa85d9b934" providerId="AD" clId="Web-{3A8A2A07-DF93-2C1B-EE7E-91C9A0D2D4AD}" dt="2023-07-06T10:16:43.541" v="72" actId="1076"/>
          <ac:picMkLst>
            <pc:docMk/>
            <pc:sldMk cId="3900060833" sldId="263"/>
            <ac:picMk id="6" creationId="{66BDC172-BF99-B8FA-15B7-A46FFD3B3704}"/>
          </ac:picMkLst>
        </pc:picChg>
        <pc:picChg chg="add del mod">
          <ac:chgData name="BENEDETTA MASONE" userId="S::b.masone@studenti.unimol.it::7ab73976-7a04-41b6-aec9-a8fa85d9b934" providerId="AD" clId="Web-{3A8A2A07-DF93-2C1B-EE7E-91C9A0D2D4AD}" dt="2023-07-06T09:38:25.518" v="37"/>
          <ac:picMkLst>
            <pc:docMk/>
            <pc:sldMk cId="3900060833" sldId="263"/>
            <ac:picMk id="11" creationId="{635689A6-AF72-BC11-CE2C-9685BA1154BB}"/>
          </ac:picMkLst>
        </pc:picChg>
        <pc:picChg chg="add del mod">
          <ac:chgData name="BENEDETTA MASONE" userId="S::b.masone@studenti.unimol.it::7ab73976-7a04-41b6-aec9-a8fa85d9b934" providerId="AD" clId="Web-{3A8A2A07-DF93-2C1B-EE7E-91C9A0D2D4AD}" dt="2023-07-06T10:16:16.009" v="65"/>
          <ac:picMkLst>
            <pc:docMk/>
            <pc:sldMk cId="3900060833" sldId="263"/>
            <ac:picMk id="12" creationId="{77144AC0-0EE7-5664-1858-C4ED7BA37621}"/>
          </ac:picMkLst>
        </pc:picChg>
        <pc:picChg chg="add mod">
          <ac:chgData name="BENEDETTA MASONE" userId="S::b.masone@studenti.unimol.it::7ab73976-7a04-41b6-aec9-a8fa85d9b934" providerId="AD" clId="Web-{3A8A2A07-DF93-2C1B-EE7E-91C9A0D2D4AD}" dt="2023-07-06T10:16:43.557" v="73" actId="1076"/>
          <ac:picMkLst>
            <pc:docMk/>
            <pc:sldMk cId="3900060833" sldId="263"/>
            <ac:picMk id="13" creationId="{9B4551A3-2414-D671-BF28-2C060B74FB3C}"/>
          </ac:picMkLst>
        </pc:picChg>
        <pc:picChg chg="add mod">
          <ac:chgData name="BENEDETTA MASONE" userId="S::b.masone@studenti.unimol.it::7ab73976-7a04-41b6-aec9-a8fa85d9b934" providerId="AD" clId="Web-{3A8A2A07-DF93-2C1B-EE7E-91C9A0D2D4AD}" dt="2023-07-06T10:33:21.690" v="399" actId="1076"/>
          <ac:picMkLst>
            <pc:docMk/>
            <pc:sldMk cId="3900060833" sldId="263"/>
            <ac:picMk id="14" creationId="{D263F980-8DB2-CF86-E004-424D14893700}"/>
          </ac:picMkLst>
        </pc:picChg>
        <pc:picChg chg="add mod">
          <ac:chgData name="BENEDETTA MASONE" userId="S::b.masone@studenti.unimol.it::7ab73976-7a04-41b6-aec9-a8fa85d9b934" providerId="AD" clId="Web-{3A8A2A07-DF93-2C1B-EE7E-91C9A0D2D4AD}" dt="2023-07-06T10:33:32.519" v="401" actId="1076"/>
          <ac:picMkLst>
            <pc:docMk/>
            <pc:sldMk cId="3900060833" sldId="263"/>
            <ac:picMk id="16" creationId="{1B7FFA60-870B-37E1-60D3-A685C7759C22}"/>
          </ac:picMkLst>
        </pc:picChg>
      </pc:sldChg>
      <pc:sldChg chg="addSp modSp">
        <pc:chgData name="BENEDETTA MASONE" userId="S::b.masone@studenti.unimol.it::7ab73976-7a04-41b6-aec9-a8fa85d9b934" providerId="AD" clId="Web-{3A8A2A07-DF93-2C1B-EE7E-91C9A0D2D4AD}" dt="2023-07-06T10:27:30.129" v="236" actId="20577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3A8A2A07-DF93-2C1B-EE7E-91C9A0D2D4AD}" dt="2023-07-06T10:27:30.129" v="236" actId="20577"/>
          <ac:spMkLst>
            <pc:docMk/>
            <pc:sldMk cId="553086428" sldId="264"/>
            <ac:spMk id="10" creationId="{88E59A7D-6A3C-B21C-1919-DAC288DA3223}"/>
          </ac:spMkLst>
        </pc:spChg>
        <pc:picChg chg="add mod">
          <ac:chgData name="BENEDETTA MASONE" userId="S::b.masone@studenti.unimol.it::7ab73976-7a04-41b6-aec9-a8fa85d9b934" providerId="AD" clId="Web-{3A8A2A07-DF93-2C1B-EE7E-91C9A0D2D4AD}" dt="2023-07-06T09:35:23.420" v="8" actId="1076"/>
          <ac:picMkLst>
            <pc:docMk/>
            <pc:sldMk cId="553086428" sldId="264"/>
            <ac:picMk id="6" creationId="{863F345C-3C8C-6B46-D69A-289E38E75E74}"/>
          </ac:picMkLst>
        </pc:picChg>
      </pc:sldChg>
      <pc:sldChg chg="addSp modSp">
        <pc:chgData name="BENEDETTA MASONE" userId="S::b.masone@studenti.unimol.it::7ab73976-7a04-41b6-aec9-a8fa85d9b934" providerId="AD" clId="Web-{3A8A2A07-DF93-2C1B-EE7E-91C9A0D2D4AD}" dt="2023-07-06T10:50:12.386" v="593" actId="20577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3A8A2A07-DF93-2C1B-EE7E-91C9A0D2D4AD}" dt="2023-07-06T10:27:38.130" v="239" actId="20577"/>
          <ac:spMkLst>
            <pc:docMk/>
            <pc:sldMk cId="4239446346" sldId="265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3A8A2A07-DF93-2C1B-EE7E-91C9A0D2D4AD}" dt="2023-07-06T10:49:21.353" v="489" actId="20577"/>
          <ac:spMkLst>
            <pc:docMk/>
            <pc:sldMk cId="4239446346" sldId="265"/>
            <ac:spMk id="13" creationId="{7A498115-6EC9-7CF3-D62A-B6394E7F74C9}"/>
          </ac:spMkLst>
        </pc:spChg>
        <pc:spChg chg="add mod">
          <ac:chgData name="BENEDETTA MASONE" userId="S::b.masone@studenti.unimol.it::7ab73976-7a04-41b6-aec9-a8fa85d9b934" providerId="AD" clId="Web-{3A8A2A07-DF93-2C1B-EE7E-91C9A0D2D4AD}" dt="2023-07-06T10:50:12.386" v="593" actId="20577"/>
          <ac:spMkLst>
            <pc:docMk/>
            <pc:sldMk cId="4239446346" sldId="265"/>
            <ac:spMk id="15" creationId="{2D0D28BB-D071-10CD-2EDD-D1E8AE08078F}"/>
          </ac:spMkLst>
        </pc:spChg>
        <pc:spChg chg="mod">
          <ac:chgData name="BENEDETTA MASONE" userId="S::b.masone@studenti.unimol.it::7ab73976-7a04-41b6-aec9-a8fa85d9b934" providerId="AD" clId="Web-{3A8A2A07-DF93-2C1B-EE7E-91C9A0D2D4AD}" dt="2023-07-06T10:49:08.321" v="483" actId="1076"/>
          <ac:spMkLst>
            <pc:docMk/>
            <pc:sldMk cId="4239446346" sldId="265"/>
            <ac:spMk id="16" creationId="{678C5BC1-D433-7EF5-F530-538AD2208E93}"/>
          </ac:spMkLst>
        </pc:spChg>
        <pc:picChg chg="add mod">
          <ac:chgData name="BENEDETTA MASONE" userId="S::b.masone@studenti.unimol.it::7ab73976-7a04-41b6-aec9-a8fa85d9b934" providerId="AD" clId="Web-{3A8A2A07-DF93-2C1B-EE7E-91C9A0D2D4AD}" dt="2023-07-06T10:49:18.900" v="488" actId="1076"/>
          <ac:picMkLst>
            <pc:docMk/>
            <pc:sldMk cId="4239446346" sldId="265"/>
            <ac:picMk id="6" creationId="{4399F516-7679-8018-B981-0EDFF3D4DFEF}"/>
          </ac:picMkLst>
        </pc:picChg>
        <pc:picChg chg="mod">
          <ac:chgData name="BENEDETTA MASONE" userId="S::b.masone@studenti.unimol.it::7ab73976-7a04-41b6-aec9-a8fa85d9b934" providerId="AD" clId="Web-{3A8A2A07-DF93-2C1B-EE7E-91C9A0D2D4AD}" dt="2023-07-06T10:49:08.337" v="484" actId="1076"/>
          <ac:picMkLst>
            <pc:docMk/>
            <pc:sldMk cId="4239446346" sldId="265"/>
            <ac:picMk id="18" creationId="{7D208B35-7EA5-AE77-BAE3-082FC0928FB7}"/>
          </ac:picMkLst>
        </pc:picChg>
        <pc:picChg chg="mod">
          <ac:chgData name="BENEDETTA MASONE" userId="S::b.masone@studenti.unimol.it::7ab73976-7a04-41b6-aec9-a8fa85d9b934" providerId="AD" clId="Web-{3A8A2A07-DF93-2C1B-EE7E-91C9A0D2D4AD}" dt="2023-07-06T10:49:08.337" v="485" actId="1076"/>
          <ac:picMkLst>
            <pc:docMk/>
            <pc:sldMk cId="4239446346" sldId="265"/>
            <ac:picMk id="20" creationId="{175F0909-61D2-30D3-F124-7F6D63E93523}"/>
          </ac:picMkLst>
        </pc:picChg>
      </pc:sldChg>
      <pc:sldChg chg="modSp">
        <pc:chgData name="BENEDETTA MASONE" userId="S::b.masone@studenti.unimol.it::7ab73976-7a04-41b6-aec9-a8fa85d9b934" providerId="AD" clId="Web-{3A8A2A07-DF93-2C1B-EE7E-91C9A0D2D4AD}" dt="2023-07-06T10:27:00.019" v="221" actId="20577"/>
        <pc:sldMkLst>
          <pc:docMk/>
          <pc:sldMk cId="1677203034" sldId="266"/>
        </pc:sldMkLst>
        <pc:spChg chg="mod">
          <ac:chgData name="BENEDETTA MASONE" userId="S::b.masone@studenti.unimol.it::7ab73976-7a04-41b6-aec9-a8fa85d9b934" providerId="AD" clId="Web-{3A8A2A07-DF93-2C1B-EE7E-91C9A0D2D4AD}" dt="2023-07-06T10:27:00.019" v="221" actId="20577"/>
          <ac:spMkLst>
            <pc:docMk/>
            <pc:sldMk cId="1677203034" sldId="266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3A8A2A07-DF93-2C1B-EE7E-91C9A0D2D4AD}" dt="2023-07-06T10:26:56.066" v="219" actId="20577"/>
        <pc:sldMkLst>
          <pc:docMk/>
          <pc:sldMk cId="594848021" sldId="267"/>
        </pc:sldMkLst>
        <pc:spChg chg="mod">
          <ac:chgData name="BENEDETTA MASONE" userId="S::b.masone@studenti.unimol.it::7ab73976-7a04-41b6-aec9-a8fa85d9b934" providerId="AD" clId="Web-{3A8A2A07-DF93-2C1B-EE7E-91C9A0D2D4AD}" dt="2023-07-06T10:26:56.066" v="219" actId="20577"/>
          <ac:spMkLst>
            <pc:docMk/>
            <pc:sldMk cId="594848021" sldId="267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3A8A2A07-DF93-2C1B-EE7E-91C9A0D2D4AD}" dt="2023-07-06T10:17:54.263" v="83" actId="20577"/>
          <ac:spMkLst>
            <pc:docMk/>
            <pc:sldMk cId="594848021" sldId="267"/>
            <ac:spMk id="15" creationId="{1C4CAE23-F0F1-5915-6290-34C45121109A}"/>
          </ac:spMkLst>
        </pc:spChg>
      </pc:sldChg>
      <pc:sldChg chg="addSp delSp modSp">
        <pc:chgData name="BENEDETTA MASONE" userId="S::b.masone@studenti.unimol.it::7ab73976-7a04-41b6-aec9-a8fa85d9b934" providerId="AD" clId="Web-{3A8A2A07-DF93-2C1B-EE7E-91C9A0D2D4AD}" dt="2023-07-06T10:52:47.424" v="718" actId="20577"/>
        <pc:sldMkLst>
          <pc:docMk/>
          <pc:sldMk cId="1711502587" sldId="268"/>
        </pc:sldMkLst>
        <pc:spChg chg="mod">
          <ac:chgData name="BENEDETTA MASONE" userId="S::b.masone@studenti.unimol.it::7ab73976-7a04-41b6-aec9-a8fa85d9b934" providerId="AD" clId="Web-{3A8A2A07-DF93-2C1B-EE7E-91C9A0D2D4AD}" dt="2023-07-06T10:27:41.271" v="241" actId="20577"/>
          <ac:spMkLst>
            <pc:docMk/>
            <pc:sldMk cId="1711502587" sldId="268"/>
            <ac:spMk id="10" creationId="{88E59A7D-6A3C-B21C-1919-DAC288DA3223}"/>
          </ac:spMkLst>
        </pc:spChg>
        <pc:spChg chg="del">
          <ac:chgData name="BENEDETTA MASONE" userId="S::b.masone@studenti.unimol.it::7ab73976-7a04-41b6-aec9-a8fa85d9b934" providerId="AD" clId="Web-{3A8A2A07-DF93-2C1B-EE7E-91C9A0D2D4AD}" dt="2023-07-06T10:50:48.091" v="594"/>
          <ac:spMkLst>
            <pc:docMk/>
            <pc:sldMk cId="1711502587" sldId="268"/>
            <ac:spMk id="12" creationId="{F4DEF0FD-DE23-E57F-0EAE-D5DD12A732F0}"/>
          </ac:spMkLst>
        </pc:spChg>
        <pc:spChg chg="add">
          <ac:chgData name="BENEDETTA MASONE" userId="S::b.masone@studenti.unimol.it::7ab73976-7a04-41b6-aec9-a8fa85d9b934" providerId="AD" clId="Web-{3A8A2A07-DF93-2C1B-EE7E-91C9A0D2D4AD}" dt="2023-07-06T10:50:48.247" v="595"/>
          <ac:spMkLst>
            <pc:docMk/>
            <pc:sldMk cId="1711502587" sldId="268"/>
            <ac:spMk id="13" creationId="{AFD11DF7-8D9E-882D-F485-231595E551C3}"/>
          </ac:spMkLst>
        </pc:spChg>
        <pc:spChg chg="add">
          <ac:chgData name="BENEDETTA MASONE" userId="S::b.masone@studenti.unimol.it::7ab73976-7a04-41b6-aec9-a8fa85d9b934" providerId="AD" clId="Web-{3A8A2A07-DF93-2C1B-EE7E-91C9A0D2D4AD}" dt="2023-07-06T10:51:25.780" v="602"/>
          <ac:spMkLst>
            <pc:docMk/>
            <pc:sldMk cId="1711502587" sldId="268"/>
            <ac:spMk id="16" creationId="{DA598DE5-BA76-4933-AC9E-98FFBE8EA54B}"/>
          </ac:spMkLst>
        </pc:spChg>
        <pc:spChg chg="add mod">
          <ac:chgData name="BENEDETTA MASONE" userId="S::b.masone@studenti.unimol.it::7ab73976-7a04-41b6-aec9-a8fa85d9b934" providerId="AD" clId="Web-{3A8A2A07-DF93-2C1B-EE7E-91C9A0D2D4AD}" dt="2023-07-06T10:52:47.424" v="718" actId="20577"/>
          <ac:spMkLst>
            <pc:docMk/>
            <pc:sldMk cId="1711502587" sldId="268"/>
            <ac:spMk id="22" creationId="{C9F360CE-605E-4355-BDB6-C98F906CA0EB}"/>
          </ac:spMkLst>
        </pc:spChg>
        <pc:spChg chg="add mod">
          <ac:chgData name="BENEDETTA MASONE" userId="S::b.masone@studenti.unimol.it::7ab73976-7a04-41b6-aec9-a8fa85d9b934" providerId="AD" clId="Web-{3A8A2A07-DF93-2C1B-EE7E-91C9A0D2D4AD}" dt="2023-07-06T10:52:18.829" v="673" actId="20577"/>
          <ac:spMkLst>
            <pc:docMk/>
            <pc:sldMk cId="1711502587" sldId="268"/>
            <ac:spMk id="24" creationId="{FF42F9C1-C2F2-5756-F862-0E8BCA40901D}"/>
          </ac:spMkLst>
        </pc:spChg>
        <pc:picChg chg="add mod modCrop">
          <ac:chgData name="BENEDETTA MASONE" userId="S::b.masone@studenti.unimol.it::7ab73976-7a04-41b6-aec9-a8fa85d9b934" providerId="AD" clId="Web-{3A8A2A07-DF93-2C1B-EE7E-91C9A0D2D4AD}" dt="2023-07-06T10:51:02.795" v="601" actId="1076"/>
          <ac:picMkLst>
            <pc:docMk/>
            <pc:sldMk cId="1711502587" sldId="268"/>
            <ac:picMk id="6" creationId="{35A634E4-E632-27AB-4538-BA7815AA5E3B}"/>
          </ac:picMkLst>
        </pc:picChg>
        <pc:picChg chg="add">
          <ac:chgData name="BENEDETTA MASONE" userId="S::b.masone@studenti.unimol.it::7ab73976-7a04-41b6-aec9-a8fa85d9b934" providerId="AD" clId="Web-{3A8A2A07-DF93-2C1B-EE7E-91C9A0D2D4AD}" dt="2023-07-06T10:51:25.795" v="603"/>
          <ac:picMkLst>
            <pc:docMk/>
            <pc:sldMk cId="1711502587" sldId="268"/>
            <ac:picMk id="18" creationId="{8F0967E9-CC1E-DAA0-4046-10B80082B6A6}"/>
          </ac:picMkLst>
        </pc:picChg>
        <pc:picChg chg="add">
          <ac:chgData name="BENEDETTA MASONE" userId="S::b.masone@studenti.unimol.it::7ab73976-7a04-41b6-aec9-a8fa85d9b934" providerId="AD" clId="Web-{3A8A2A07-DF93-2C1B-EE7E-91C9A0D2D4AD}" dt="2023-07-06T10:51:25.795" v="604"/>
          <ac:picMkLst>
            <pc:docMk/>
            <pc:sldMk cId="1711502587" sldId="268"/>
            <ac:picMk id="20" creationId="{8410C710-EEE0-826D-45E2-CA147EB2FAA3}"/>
          </ac:picMkLst>
        </pc:picChg>
      </pc:sldChg>
      <pc:sldChg chg="addSp modSp">
        <pc:chgData name="BENEDETTA MASONE" userId="S::b.masone@studenti.unimol.it::7ab73976-7a04-41b6-aec9-a8fa85d9b934" providerId="AD" clId="Web-{3A8A2A07-DF93-2C1B-EE7E-91C9A0D2D4AD}" dt="2023-07-06T10:55:33.040" v="857"/>
        <pc:sldMkLst>
          <pc:docMk/>
          <pc:sldMk cId="1748341063" sldId="269"/>
        </pc:sldMkLst>
        <pc:spChg chg="mod">
          <ac:chgData name="BENEDETTA MASONE" userId="S::b.masone@studenti.unimol.it::7ab73976-7a04-41b6-aec9-a8fa85d9b934" providerId="AD" clId="Web-{3A8A2A07-DF93-2C1B-EE7E-91C9A0D2D4AD}" dt="2023-07-06T10:27:49.880" v="246" actId="20577"/>
          <ac:spMkLst>
            <pc:docMk/>
            <pc:sldMk cId="1748341063" sldId="269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3A8A2A07-DF93-2C1B-EE7E-91C9A0D2D4AD}" dt="2023-07-06T10:26:18.048" v="214" actId="20577"/>
          <ac:spMkLst>
            <pc:docMk/>
            <pc:sldMk cId="1748341063" sldId="269"/>
            <ac:spMk id="12" creationId="{01B11510-18D1-3E11-0E5A-AE92FDF9600A}"/>
          </ac:spMkLst>
        </pc:spChg>
        <pc:spChg chg="add">
          <ac:chgData name="BENEDETTA MASONE" userId="S::b.masone@studenti.unimol.it::7ab73976-7a04-41b6-aec9-a8fa85d9b934" providerId="AD" clId="Web-{3A8A2A07-DF93-2C1B-EE7E-91C9A0D2D4AD}" dt="2023-07-06T10:55:32.961" v="853"/>
          <ac:spMkLst>
            <pc:docMk/>
            <pc:sldMk cId="1748341063" sldId="269"/>
            <ac:spMk id="13" creationId="{4456612E-D820-6EDD-3224-623EE2CDC6D0}"/>
          </ac:spMkLst>
        </pc:spChg>
        <pc:spChg chg="add">
          <ac:chgData name="BENEDETTA MASONE" userId="S::b.masone@studenti.unimol.it::7ab73976-7a04-41b6-aec9-a8fa85d9b934" providerId="AD" clId="Web-{3A8A2A07-DF93-2C1B-EE7E-91C9A0D2D4AD}" dt="2023-07-06T10:55:33.024" v="856"/>
          <ac:spMkLst>
            <pc:docMk/>
            <pc:sldMk cId="1748341063" sldId="269"/>
            <ac:spMk id="20" creationId="{2FD6CE0A-60CF-BA94-03C8-10F75B27D62C}"/>
          </ac:spMkLst>
        </pc:spChg>
        <pc:spChg chg="add">
          <ac:chgData name="BENEDETTA MASONE" userId="S::b.masone@studenti.unimol.it::7ab73976-7a04-41b6-aec9-a8fa85d9b934" providerId="AD" clId="Web-{3A8A2A07-DF93-2C1B-EE7E-91C9A0D2D4AD}" dt="2023-07-06T10:55:33.040" v="857"/>
          <ac:spMkLst>
            <pc:docMk/>
            <pc:sldMk cId="1748341063" sldId="269"/>
            <ac:spMk id="22" creationId="{A50039F3-FB91-DE9E-F0A8-F2DA78D72435}"/>
          </ac:spMkLst>
        </pc:spChg>
        <pc:picChg chg="add mod modCrop">
          <ac:chgData name="BENEDETTA MASONE" userId="S::b.masone@studenti.unimol.it::7ab73976-7a04-41b6-aec9-a8fa85d9b934" providerId="AD" clId="Web-{3A8A2A07-DF93-2C1B-EE7E-91C9A0D2D4AD}" dt="2023-07-06T09:37:57.283" v="35" actId="1076"/>
          <ac:picMkLst>
            <pc:docMk/>
            <pc:sldMk cId="1748341063" sldId="269"/>
            <ac:picMk id="6" creationId="{662F641E-9B83-C40A-D9C3-02E664C6726E}"/>
          </ac:picMkLst>
        </pc:picChg>
        <pc:picChg chg="add">
          <ac:chgData name="BENEDETTA MASONE" userId="S::b.masone@studenti.unimol.it::7ab73976-7a04-41b6-aec9-a8fa85d9b934" providerId="AD" clId="Web-{3A8A2A07-DF93-2C1B-EE7E-91C9A0D2D4AD}" dt="2023-07-06T10:55:32.977" v="854"/>
          <ac:picMkLst>
            <pc:docMk/>
            <pc:sldMk cId="1748341063" sldId="269"/>
            <ac:picMk id="16" creationId="{0A242EC1-C7BF-6A51-53E0-27FA11F5BAB6}"/>
          </ac:picMkLst>
        </pc:picChg>
        <pc:picChg chg="add">
          <ac:chgData name="BENEDETTA MASONE" userId="S::b.masone@studenti.unimol.it::7ab73976-7a04-41b6-aec9-a8fa85d9b934" providerId="AD" clId="Web-{3A8A2A07-DF93-2C1B-EE7E-91C9A0D2D4AD}" dt="2023-07-06T10:55:32.993" v="855"/>
          <ac:picMkLst>
            <pc:docMk/>
            <pc:sldMk cId="1748341063" sldId="269"/>
            <ac:picMk id="18" creationId="{7EEA2A39-8762-5EEE-64BC-02C204C10F8C}"/>
          </ac:picMkLst>
        </pc:picChg>
      </pc:sldChg>
      <pc:sldChg chg="addSp delSp modSp">
        <pc:chgData name="BENEDETTA MASONE" userId="S::b.masone@studenti.unimol.it::7ab73976-7a04-41b6-aec9-a8fa85d9b934" providerId="AD" clId="Web-{3A8A2A07-DF93-2C1B-EE7E-91C9A0D2D4AD}" dt="2023-07-06T10:55:07.789" v="852" actId="1076"/>
        <pc:sldMkLst>
          <pc:docMk/>
          <pc:sldMk cId="839677539" sldId="270"/>
        </pc:sldMkLst>
        <pc:spChg chg="mod">
          <ac:chgData name="BENEDETTA MASONE" userId="S::b.masone@studenti.unimol.it::7ab73976-7a04-41b6-aec9-a8fa85d9b934" providerId="AD" clId="Web-{3A8A2A07-DF93-2C1B-EE7E-91C9A0D2D4AD}" dt="2023-07-06T10:27:46.177" v="243" actId="20577"/>
          <ac:spMkLst>
            <pc:docMk/>
            <pc:sldMk cId="839677539" sldId="270"/>
            <ac:spMk id="10" creationId="{88E59A7D-6A3C-B21C-1919-DAC288DA3223}"/>
          </ac:spMkLst>
        </pc:spChg>
        <pc:spChg chg="del mod">
          <ac:chgData name="BENEDETTA MASONE" userId="S::b.masone@studenti.unimol.it::7ab73976-7a04-41b6-aec9-a8fa85d9b934" providerId="AD" clId="Web-{3A8A2A07-DF93-2C1B-EE7E-91C9A0D2D4AD}" dt="2023-07-06T10:53:32.660" v="730"/>
          <ac:spMkLst>
            <pc:docMk/>
            <pc:sldMk cId="839677539" sldId="270"/>
            <ac:spMk id="12" creationId="{49F9EE6F-CE35-AC8F-2FD8-97AA99544AF1}"/>
          </ac:spMkLst>
        </pc:spChg>
        <pc:spChg chg="add mod">
          <ac:chgData name="BENEDETTA MASONE" userId="S::b.masone@studenti.unimol.it::7ab73976-7a04-41b6-aec9-a8fa85d9b934" providerId="AD" clId="Web-{3A8A2A07-DF93-2C1B-EE7E-91C9A0D2D4AD}" dt="2023-07-06T10:54:07.692" v="740" actId="20577"/>
          <ac:spMkLst>
            <pc:docMk/>
            <pc:sldMk cId="839677539" sldId="270"/>
            <ac:spMk id="13" creationId="{AD0F8410-0823-38E4-903E-13B3F2932512}"/>
          </ac:spMkLst>
        </pc:spChg>
        <pc:spChg chg="add mod">
          <ac:chgData name="BENEDETTA MASONE" userId="S::b.masone@studenti.unimol.it::7ab73976-7a04-41b6-aec9-a8fa85d9b934" providerId="AD" clId="Web-{3A8A2A07-DF93-2C1B-EE7E-91C9A0D2D4AD}" dt="2023-07-06T10:55:00.945" v="848" actId="20577"/>
          <ac:spMkLst>
            <pc:docMk/>
            <pc:sldMk cId="839677539" sldId="270"/>
            <ac:spMk id="20" creationId="{54D7915F-2333-6BEE-2C0D-AE99A7B8B9CC}"/>
          </ac:spMkLst>
        </pc:spChg>
        <pc:spChg chg="add">
          <ac:chgData name="BENEDETTA MASONE" userId="S::b.masone@studenti.unimol.it::7ab73976-7a04-41b6-aec9-a8fa85d9b934" providerId="AD" clId="Web-{3A8A2A07-DF93-2C1B-EE7E-91C9A0D2D4AD}" dt="2023-07-06T10:52:56.674" v="723"/>
          <ac:spMkLst>
            <pc:docMk/>
            <pc:sldMk cId="839677539" sldId="270"/>
            <ac:spMk id="22" creationId="{4AA46F5F-2A86-1D0E-4141-708A2283E73F}"/>
          </ac:spMkLst>
        </pc:spChg>
        <pc:spChg chg="add del">
          <ac:chgData name="BENEDETTA MASONE" userId="S::b.masone@studenti.unimol.it::7ab73976-7a04-41b6-aec9-a8fa85d9b934" providerId="AD" clId="Web-{3A8A2A07-DF93-2C1B-EE7E-91C9A0D2D4AD}" dt="2023-07-06T10:53:31.050" v="729"/>
          <ac:spMkLst>
            <pc:docMk/>
            <pc:sldMk cId="839677539" sldId="270"/>
            <ac:spMk id="24" creationId="{F08D8A56-D975-D6B7-EA8F-387104B9375B}"/>
          </ac:spMkLst>
        </pc:spChg>
        <pc:spChg chg="add">
          <ac:chgData name="BENEDETTA MASONE" userId="S::b.masone@studenti.unimol.it::7ab73976-7a04-41b6-aec9-a8fa85d9b934" providerId="AD" clId="Web-{3A8A2A07-DF93-2C1B-EE7E-91C9A0D2D4AD}" dt="2023-07-06T10:53:33.957" v="731"/>
          <ac:spMkLst>
            <pc:docMk/>
            <pc:sldMk cId="839677539" sldId="270"/>
            <ac:spMk id="26" creationId="{289519E7-3DB3-A8FF-AA0C-816A6DD051E8}"/>
          </ac:spMkLst>
        </pc:spChg>
        <pc:picChg chg="add mod modCrop">
          <ac:chgData name="BENEDETTA MASONE" userId="S::b.masone@studenti.unimol.it::7ab73976-7a04-41b6-aec9-a8fa85d9b934" providerId="AD" clId="Web-{3A8A2A07-DF93-2C1B-EE7E-91C9A0D2D4AD}" dt="2023-07-06T10:55:07.789" v="852" actId="1076"/>
          <ac:picMkLst>
            <pc:docMk/>
            <pc:sldMk cId="839677539" sldId="270"/>
            <ac:picMk id="6" creationId="{D8882D3A-486A-42C3-7472-D969F5C7DE3D}"/>
          </ac:picMkLst>
        </pc:picChg>
        <pc:picChg chg="add">
          <ac:chgData name="BENEDETTA MASONE" userId="S::b.masone@studenti.unimol.it::7ab73976-7a04-41b6-aec9-a8fa85d9b934" providerId="AD" clId="Web-{3A8A2A07-DF93-2C1B-EE7E-91C9A0D2D4AD}" dt="2023-07-06T10:52:56.627" v="720"/>
          <ac:picMkLst>
            <pc:docMk/>
            <pc:sldMk cId="839677539" sldId="270"/>
            <ac:picMk id="16" creationId="{9517D236-B405-9359-3F31-B05F069ABFC3}"/>
          </ac:picMkLst>
        </pc:picChg>
        <pc:picChg chg="add">
          <ac:chgData name="BENEDETTA MASONE" userId="S::b.masone@studenti.unimol.it::7ab73976-7a04-41b6-aec9-a8fa85d9b934" providerId="AD" clId="Web-{3A8A2A07-DF93-2C1B-EE7E-91C9A0D2D4AD}" dt="2023-07-06T10:52:56.643" v="721"/>
          <ac:picMkLst>
            <pc:docMk/>
            <pc:sldMk cId="839677539" sldId="270"/>
            <ac:picMk id="18" creationId="{EDB6EA25-37BE-2DF9-364E-80B76D54D282}"/>
          </ac:picMkLst>
        </pc:picChg>
      </pc:sldChg>
      <pc:sldChg chg="delSp modSp add replId">
        <pc:chgData name="BENEDETTA MASONE" userId="S::b.masone@studenti.unimol.it::7ab73976-7a04-41b6-aec9-a8fa85d9b934" providerId="AD" clId="Web-{3A8A2A07-DF93-2C1B-EE7E-91C9A0D2D4AD}" dt="2023-07-06T10:27:10.629" v="227" actId="20577"/>
        <pc:sldMkLst>
          <pc:docMk/>
          <pc:sldMk cId="561688833" sldId="271"/>
        </pc:sldMkLst>
        <pc:spChg chg="mod">
          <ac:chgData name="BENEDETTA MASONE" userId="S::b.masone@studenti.unimol.it::7ab73976-7a04-41b6-aec9-a8fa85d9b934" providerId="AD" clId="Web-{3A8A2A07-DF93-2C1B-EE7E-91C9A0D2D4AD}" dt="2023-07-06T10:27:10.629" v="227" actId="20577"/>
          <ac:spMkLst>
            <pc:docMk/>
            <pc:sldMk cId="561688833" sldId="271"/>
            <ac:spMk id="10" creationId="{88E59A7D-6A3C-B21C-1919-DAC288DA3223}"/>
          </ac:spMkLst>
        </pc:spChg>
        <pc:picChg chg="del">
          <ac:chgData name="BENEDETTA MASONE" userId="S::b.masone@studenti.unimol.it::7ab73976-7a04-41b6-aec9-a8fa85d9b934" providerId="AD" clId="Web-{3A8A2A07-DF93-2C1B-EE7E-91C9A0D2D4AD}" dt="2023-07-06T10:16:00.821" v="60"/>
          <ac:picMkLst>
            <pc:docMk/>
            <pc:sldMk cId="561688833" sldId="271"/>
            <ac:picMk id="6" creationId="{66BDC172-BF99-B8FA-15B7-A46FFD3B3704}"/>
          </ac:picMkLst>
        </pc:picChg>
        <pc:picChg chg="mod">
          <ac:chgData name="BENEDETTA MASONE" userId="S::b.masone@studenti.unimol.it::7ab73976-7a04-41b6-aec9-a8fa85d9b934" providerId="AD" clId="Web-{3A8A2A07-DF93-2C1B-EE7E-91C9A0D2D4AD}" dt="2023-07-06T10:16:10.728" v="64" actId="1076"/>
          <ac:picMkLst>
            <pc:docMk/>
            <pc:sldMk cId="561688833" sldId="271"/>
            <ac:picMk id="12" creationId="{77144AC0-0EE7-5664-1858-C4ED7BA37621}"/>
          </ac:picMkLst>
        </pc:picChg>
        <pc:picChg chg="del">
          <ac:chgData name="BENEDETTA MASONE" userId="S::b.masone@studenti.unimol.it::7ab73976-7a04-41b6-aec9-a8fa85d9b934" providerId="AD" clId="Web-{3A8A2A07-DF93-2C1B-EE7E-91C9A0D2D4AD}" dt="2023-07-06T10:16:00.821" v="59"/>
          <ac:picMkLst>
            <pc:docMk/>
            <pc:sldMk cId="561688833" sldId="271"/>
            <ac:picMk id="13" creationId="{9B4551A3-2414-D671-BF28-2C060B74FB3C}"/>
          </ac:picMkLst>
        </pc:picChg>
      </pc:sldChg>
      <pc:sldChg chg="modSp del">
        <pc:chgData name="BENEDETTA MASONE" userId="S::b.masone@studenti.unimol.it::7ab73976-7a04-41b6-aec9-a8fa85d9b934" providerId="AD" clId="Web-{3A8A2A07-DF93-2C1B-EE7E-91C9A0D2D4AD}" dt="2023-07-06T10:27:22.535" v="230"/>
        <pc:sldMkLst>
          <pc:docMk/>
          <pc:sldMk cId="3023206053" sldId="272"/>
        </pc:sldMkLst>
        <pc:spChg chg="mod">
          <ac:chgData name="BENEDETTA MASONE" userId="S::b.masone@studenti.unimol.it::7ab73976-7a04-41b6-aec9-a8fa85d9b934" providerId="AD" clId="Web-{3A8A2A07-DF93-2C1B-EE7E-91C9A0D2D4AD}" dt="2023-07-06T10:27:19.301" v="229" actId="20577"/>
          <ac:spMkLst>
            <pc:docMk/>
            <pc:sldMk cId="3023206053" sldId="272"/>
            <ac:spMk id="15" creationId="{CD2FD1D0-01CA-A161-DCD1-18E42001FC73}"/>
          </ac:spMkLst>
        </pc:spChg>
      </pc:sldChg>
    </pc:docChg>
  </pc:docChgLst>
  <pc:docChgLst>
    <pc:chgData name="MARTINA RAINONE" userId="S::m.rainone@studenti.unimol.it::6f6edbbc-9a64-4343-b341-810273017b20" providerId="AD" clId="Web-{B046D0AB-C0CC-437C-80E7-84BCA1368C8F}"/>
    <pc:docChg chg="modSld">
      <pc:chgData name="MARTINA RAINONE" userId="S::m.rainone@studenti.unimol.it::6f6edbbc-9a64-4343-b341-810273017b20" providerId="AD" clId="Web-{B046D0AB-C0CC-437C-80E7-84BCA1368C8F}" dt="2023-07-21T13:31:30.326" v="5" actId="20577"/>
      <pc:docMkLst>
        <pc:docMk/>
      </pc:docMkLst>
      <pc:sldChg chg="modSp">
        <pc:chgData name="MARTINA RAINONE" userId="S::m.rainone@studenti.unimol.it::6f6edbbc-9a64-4343-b341-810273017b20" providerId="AD" clId="Web-{B046D0AB-C0CC-437C-80E7-84BCA1368C8F}" dt="2023-07-21T13:31:26.451" v="3" actId="20577"/>
        <pc:sldMkLst>
          <pc:docMk/>
          <pc:sldMk cId="2965524638" sldId="261"/>
        </pc:sldMkLst>
        <pc:spChg chg="mod">
          <ac:chgData name="MARTINA RAINONE" userId="S::m.rainone@studenti.unimol.it::6f6edbbc-9a64-4343-b341-810273017b20" providerId="AD" clId="Web-{B046D0AB-C0CC-437C-80E7-84BCA1368C8F}" dt="2023-07-21T13:31:26.451" v="3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046D0AB-C0CC-437C-80E7-84BCA1368C8F}" dt="2023-07-21T13:31:30.326" v="5" actId="20577"/>
        <pc:sldMkLst>
          <pc:docMk/>
          <pc:sldMk cId="2936407497" sldId="262"/>
        </pc:sldMkLst>
        <pc:spChg chg="mod">
          <ac:chgData name="MARTINA RAINONE" userId="S::m.rainone@studenti.unimol.it::6f6edbbc-9a64-4343-b341-810273017b20" providerId="AD" clId="Web-{B046D0AB-C0CC-437C-80E7-84BCA1368C8F}" dt="2023-07-21T13:31:30.326" v="5" actId="20577"/>
          <ac:spMkLst>
            <pc:docMk/>
            <pc:sldMk cId="2936407497" sldId="262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046D0AB-C0CC-437C-80E7-84BCA1368C8F}" dt="2023-07-21T13:31:21.982" v="1" actId="20577"/>
        <pc:sldMkLst>
          <pc:docMk/>
          <pc:sldMk cId="587249178" sldId="272"/>
        </pc:sldMkLst>
        <pc:spChg chg="mod">
          <ac:chgData name="MARTINA RAINONE" userId="S::m.rainone@studenti.unimol.it::6f6edbbc-9a64-4343-b341-810273017b20" providerId="AD" clId="Web-{B046D0AB-C0CC-437C-80E7-84BCA1368C8F}" dt="2023-07-21T13:31:21.982" v="1" actId="20577"/>
          <ac:spMkLst>
            <pc:docMk/>
            <pc:sldMk cId="587249178" sldId="272"/>
            <ac:spMk id="10" creationId="{88E59A7D-6A3C-B21C-1919-DAC288DA3223}"/>
          </ac:spMkLst>
        </pc:spChg>
      </pc:sldChg>
    </pc:docChg>
  </pc:docChgLst>
  <pc:docChgLst>
    <pc:chgData name="BENEDETTA MASONE" userId="S::b.masone@studenti.unimol.it::7ab73976-7a04-41b6-aec9-a8fa85d9b934" providerId="AD" clId="Web-{423427F8-3FB7-C38D-CCFD-ECD64C143213}"/>
    <pc:docChg chg="modSld">
      <pc:chgData name="BENEDETTA MASONE" userId="S::b.masone@studenti.unimol.it::7ab73976-7a04-41b6-aec9-a8fa85d9b934" providerId="AD" clId="Web-{423427F8-3FB7-C38D-CCFD-ECD64C143213}" dt="2023-07-06T13:09:14.737" v="230" actId="1076"/>
      <pc:docMkLst>
        <pc:docMk/>
      </pc:docMkLst>
      <pc:sldChg chg="addSp modSp">
        <pc:chgData name="BENEDETTA MASONE" userId="S::b.masone@studenti.unimol.it::7ab73976-7a04-41b6-aec9-a8fa85d9b934" providerId="AD" clId="Web-{423427F8-3FB7-C38D-CCFD-ECD64C143213}" dt="2023-07-06T13:04:18.447" v="223" actId="1076"/>
        <pc:sldMkLst>
          <pc:docMk/>
          <pc:sldMk cId="2148422819" sldId="260"/>
        </pc:sldMkLst>
        <pc:spChg chg="mod">
          <ac:chgData name="BENEDETTA MASONE" userId="S::b.masone@studenti.unimol.it::7ab73976-7a04-41b6-aec9-a8fa85d9b934" providerId="AD" clId="Web-{423427F8-3FB7-C38D-CCFD-ECD64C143213}" dt="2023-07-06T12:52:34.614" v="184" actId="1076"/>
          <ac:spMkLst>
            <pc:docMk/>
            <pc:sldMk cId="2148422819" sldId="260"/>
            <ac:spMk id="6" creationId="{AAB3EF59-91E6-D224-6729-EDBBE01BFC13}"/>
          </ac:spMkLst>
        </pc:spChg>
        <pc:picChg chg="add mod ord">
          <ac:chgData name="BENEDETTA MASONE" userId="S::b.masone@studenti.unimol.it::7ab73976-7a04-41b6-aec9-a8fa85d9b934" providerId="AD" clId="Web-{423427F8-3FB7-C38D-CCFD-ECD64C143213}" dt="2023-07-06T13:04:18.447" v="223" actId="1076"/>
          <ac:picMkLst>
            <pc:docMk/>
            <pc:sldMk cId="2148422819" sldId="260"/>
            <ac:picMk id="11" creationId="{499D864F-3088-1FA1-ACDA-F173E91CC932}"/>
          </ac:picMkLst>
        </pc:picChg>
        <pc:picChg chg="add mod">
          <ac:chgData name="BENEDETTA MASONE" userId="S::b.masone@studenti.unimol.it::7ab73976-7a04-41b6-aec9-a8fa85d9b934" providerId="AD" clId="Web-{423427F8-3FB7-C38D-CCFD-ECD64C143213}" dt="2023-07-06T12:53:48.522" v="193" actId="1076"/>
          <ac:picMkLst>
            <pc:docMk/>
            <pc:sldMk cId="2148422819" sldId="260"/>
            <ac:picMk id="12" creationId="{784BD462-D56A-7CCF-E104-841753CE6C22}"/>
          </ac:picMkLst>
        </pc:picChg>
        <pc:picChg chg="add mod ord modCrop">
          <ac:chgData name="BENEDETTA MASONE" userId="S::b.masone@studenti.unimol.it::7ab73976-7a04-41b6-aec9-a8fa85d9b934" providerId="AD" clId="Web-{423427F8-3FB7-C38D-CCFD-ECD64C143213}" dt="2023-07-06T13:04:09.978" v="221" actId="1076"/>
          <ac:picMkLst>
            <pc:docMk/>
            <pc:sldMk cId="2148422819" sldId="260"/>
            <ac:picMk id="13" creationId="{47AB0D1F-74CA-1853-F6B7-9CBDF59AB921}"/>
          </ac:picMkLst>
        </pc:picChg>
      </pc:sldChg>
      <pc:sldChg chg="addSp modSp">
        <pc:chgData name="BENEDETTA MASONE" userId="S::b.masone@studenti.unimol.it::7ab73976-7a04-41b6-aec9-a8fa85d9b934" providerId="AD" clId="Web-{423427F8-3FB7-C38D-CCFD-ECD64C143213}" dt="2023-07-06T12:48:50.607" v="170" actId="20577"/>
        <pc:sldMkLst>
          <pc:docMk/>
          <pc:sldMk cId="1677203034" sldId="266"/>
        </pc:sldMkLst>
        <pc:spChg chg="add mod">
          <ac:chgData name="BENEDETTA MASONE" userId="S::b.masone@studenti.unimol.it::7ab73976-7a04-41b6-aec9-a8fa85d9b934" providerId="AD" clId="Web-{423427F8-3FB7-C38D-CCFD-ECD64C143213}" dt="2023-07-06T12:48:50.607" v="170" actId="20577"/>
          <ac:spMkLst>
            <pc:docMk/>
            <pc:sldMk cId="1677203034" sldId="266"/>
            <ac:spMk id="8" creationId="{99A31053-3FFF-1D38-EB21-0745B1744305}"/>
          </ac:spMkLst>
        </pc:spChg>
        <pc:picChg chg="mod">
          <ac:chgData name="BENEDETTA MASONE" userId="S::b.masone@studenti.unimol.it::7ab73976-7a04-41b6-aec9-a8fa85d9b934" providerId="AD" clId="Web-{423427F8-3FB7-C38D-CCFD-ECD64C143213}" dt="2023-07-06T12:47:09.713" v="132" actId="1076"/>
          <ac:picMkLst>
            <pc:docMk/>
            <pc:sldMk cId="1677203034" sldId="266"/>
            <ac:picMk id="11" creationId="{F9D1D8E0-7013-1D69-62EE-7258922A60E6}"/>
          </ac:picMkLst>
        </pc:picChg>
      </pc:sldChg>
      <pc:sldChg chg="addSp modSp">
        <pc:chgData name="BENEDETTA MASONE" userId="S::b.masone@studenti.unimol.it::7ab73976-7a04-41b6-aec9-a8fa85d9b934" providerId="AD" clId="Web-{423427F8-3FB7-C38D-CCFD-ECD64C143213}" dt="2023-07-06T13:09:14.737" v="230" actId="1076"/>
        <pc:sldMkLst>
          <pc:docMk/>
          <pc:sldMk cId="587249178" sldId="272"/>
        </pc:sldMkLst>
        <pc:picChg chg="add mod ord">
          <ac:chgData name="BENEDETTA MASONE" userId="S::b.masone@studenti.unimol.it::7ab73976-7a04-41b6-aec9-a8fa85d9b934" providerId="AD" clId="Web-{423427F8-3FB7-C38D-CCFD-ECD64C143213}" dt="2023-07-06T13:09:14.737" v="230" actId="1076"/>
          <ac:picMkLst>
            <pc:docMk/>
            <pc:sldMk cId="587249178" sldId="272"/>
            <ac:picMk id="6" creationId="{247CEC0B-8DDE-E604-9695-1EAF524AF992}"/>
          </ac:picMkLst>
        </pc:picChg>
      </pc:sldChg>
    </pc:docChg>
  </pc:docChgLst>
  <pc:docChgLst>
    <pc:chgData name="BENEDETTA MASONE" userId="S::b.masone@studenti.unimol.it::7ab73976-7a04-41b6-aec9-a8fa85d9b934" providerId="AD" clId="Web-{BAD596E2-830F-0DA7-7E4A-4CBD1D7014B6}"/>
    <pc:docChg chg="modSld">
      <pc:chgData name="BENEDETTA MASONE" userId="S::b.masone@studenti.unimol.it::7ab73976-7a04-41b6-aec9-a8fa85d9b934" providerId="AD" clId="Web-{BAD596E2-830F-0DA7-7E4A-4CBD1D7014B6}" dt="2023-07-06T15:48:06.239" v="55" actId="20577"/>
      <pc:docMkLst>
        <pc:docMk/>
      </pc:docMkLst>
      <pc:sldChg chg="modSp">
        <pc:chgData name="BENEDETTA MASONE" userId="S::b.masone@studenti.unimol.it::7ab73976-7a04-41b6-aec9-a8fa85d9b934" providerId="AD" clId="Web-{BAD596E2-830F-0DA7-7E4A-4CBD1D7014B6}" dt="2023-07-06T15:43:42.104" v="3" actId="20577"/>
        <pc:sldMkLst>
          <pc:docMk/>
          <pc:sldMk cId="0" sldId="258"/>
        </pc:sldMkLst>
        <pc:spChg chg="mod">
          <ac:chgData name="BENEDETTA MASONE" userId="S::b.masone@studenti.unimol.it::7ab73976-7a04-41b6-aec9-a8fa85d9b934" providerId="AD" clId="Web-{BAD596E2-830F-0DA7-7E4A-4CBD1D7014B6}" dt="2023-07-06T15:43:42.104" v="3" actId="20577"/>
          <ac:spMkLst>
            <pc:docMk/>
            <pc:sldMk cId="0" sldId="258"/>
            <ac:spMk id="9" creationId="{9BA954B8-92D5-116C-D954-F51C93051D2B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8:06.239" v="55" actId="20577"/>
        <pc:sldMkLst>
          <pc:docMk/>
          <pc:sldMk cId="2148422819" sldId="260"/>
        </pc:sldMkLst>
        <pc:spChg chg="mod">
          <ac:chgData name="BENEDETTA MASONE" userId="S::b.masone@studenti.unimol.it::7ab73976-7a04-41b6-aec9-a8fa85d9b934" providerId="AD" clId="Web-{BAD596E2-830F-0DA7-7E4A-4CBD1D7014B6}" dt="2023-07-06T15:48:06.239" v="55" actId="20577"/>
          <ac:spMkLst>
            <pc:docMk/>
            <pc:sldMk cId="2148422819" sldId="260"/>
            <ac:spMk id="10" creationId="{88E59A7D-6A3C-B21C-1919-DAC288DA3223}"/>
          </ac:spMkLst>
        </pc:spChg>
        <pc:picChg chg="mod">
          <ac:chgData name="BENEDETTA MASONE" userId="S::b.masone@studenti.unimol.it::7ab73976-7a04-41b6-aec9-a8fa85d9b934" providerId="AD" clId="Web-{BAD596E2-830F-0DA7-7E4A-4CBD1D7014B6}" dt="2023-07-06T15:45:20.155" v="25" actId="14100"/>
          <ac:picMkLst>
            <pc:docMk/>
            <pc:sldMk cId="2148422819" sldId="260"/>
            <ac:picMk id="11" creationId="{499D864F-3088-1FA1-ACDA-F173E91CC932}"/>
          </ac:picMkLst>
        </pc:picChg>
        <pc:picChg chg="mod">
          <ac:chgData name="BENEDETTA MASONE" userId="S::b.masone@studenti.unimol.it::7ab73976-7a04-41b6-aec9-a8fa85d9b934" providerId="AD" clId="Web-{BAD596E2-830F-0DA7-7E4A-4CBD1D7014B6}" dt="2023-07-06T15:45:24.733" v="26" actId="1076"/>
          <ac:picMkLst>
            <pc:docMk/>
            <pc:sldMk cId="2148422819" sldId="260"/>
            <ac:picMk id="12" creationId="{784BD462-D56A-7CCF-E104-841753CE6C22}"/>
          </ac:picMkLst>
        </pc:picChg>
        <pc:picChg chg="mod ord modCrop">
          <ac:chgData name="BENEDETTA MASONE" userId="S::b.masone@studenti.unimol.it::7ab73976-7a04-41b6-aec9-a8fa85d9b934" providerId="AD" clId="Web-{BAD596E2-830F-0DA7-7E4A-4CBD1D7014B6}" dt="2023-07-06T15:45:11.748" v="24" actId="14100"/>
          <ac:picMkLst>
            <pc:docMk/>
            <pc:sldMk cId="2148422819" sldId="260"/>
            <ac:picMk id="13" creationId="{47AB0D1F-74CA-1853-F6B7-9CBDF59AB921}"/>
          </ac:picMkLst>
        </pc:picChg>
      </pc:sldChg>
      <pc:sldChg chg="modSp">
        <pc:chgData name="BENEDETTA MASONE" userId="S::b.masone@studenti.unimol.it::7ab73976-7a04-41b6-aec9-a8fa85d9b934" providerId="AD" clId="Web-{BAD596E2-830F-0DA7-7E4A-4CBD1D7014B6}" dt="2023-07-06T15:47:27.706" v="46" actId="20577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BAD596E2-830F-0DA7-7E4A-4CBD1D7014B6}" dt="2023-07-06T15:47:27.706" v="46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7:56.629" v="53" actId="20577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BAD596E2-830F-0DA7-7E4A-4CBD1D7014B6}" dt="2023-07-06T15:47:56.629" v="53" actId="20577"/>
          <ac:spMkLst>
            <pc:docMk/>
            <pc:sldMk cId="3900060833" sldId="263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7:51.254" v="51" actId="20577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BAD596E2-830F-0DA7-7E4A-4CBD1D7014B6}" dt="2023-07-06T15:47:51.254" v="51" actId="20577"/>
          <ac:spMkLst>
            <pc:docMk/>
            <pc:sldMk cId="553086428" sldId="264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7:45.738" v="50" actId="20577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BAD596E2-830F-0DA7-7E4A-4CBD1D7014B6}" dt="2023-07-06T15:47:45.738" v="50" actId="20577"/>
          <ac:spMkLst>
            <pc:docMk/>
            <pc:sldMk cId="4239446346" sldId="265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BAD596E2-830F-0DA7-7E4A-4CBD1D7014B6}" dt="2023-07-06T15:46:07.078" v="30" actId="20577"/>
          <ac:spMkLst>
            <pc:docMk/>
            <pc:sldMk cId="4239446346" sldId="265"/>
            <ac:spMk id="13" creationId="{7A498115-6EC9-7CF3-D62A-B6394E7F74C9}"/>
          </ac:spMkLst>
        </pc:spChg>
        <pc:spChg chg="mod">
          <ac:chgData name="BENEDETTA MASONE" userId="S::b.masone@studenti.unimol.it::7ab73976-7a04-41b6-aec9-a8fa85d9b934" providerId="AD" clId="Web-{BAD596E2-830F-0DA7-7E4A-4CBD1D7014B6}" dt="2023-07-06T15:46:16.579" v="31" actId="20577"/>
          <ac:spMkLst>
            <pc:docMk/>
            <pc:sldMk cId="4239446346" sldId="265"/>
            <ac:spMk id="15" creationId="{2D0D28BB-D071-10CD-2EDD-D1E8AE08078F}"/>
          </ac:spMkLst>
        </pc:spChg>
        <pc:picChg chg="mod">
          <ac:chgData name="BENEDETTA MASONE" userId="S::b.masone@studenti.unimol.it::7ab73976-7a04-41b6-aec9-a8fa85d9b934" providerId="AD" clId="Web-{BAD596E2-830F-0DA7-7E4A-4CBD1D7014B6}" dt="2023-07-06T15:46:23.001" v="32" actId="14100"/>
          <ac:picMkLst>
            <pc:docMk/>
            <pc:sldMk cId="4239446346" sldId="265"/>
            <ac:picMk id="6" creationId="{4399F516-7679-8018-B981-0EDFF3D4DFEF}"/>
          </ac:picMkLst>
        </pc:picChg>
      </pc:sldChg>
      <pc:sldChg chg="modSp">
        <pc:chgData name="BENEDETTA MASONE" userId="S::b.masone@studenti.unimol.it::7ab73976-7a04-41b6-aec9-a8fa85d9b934" providerId="AD" clId="Web-{BAD596E2-830F-0DA7-7E4A-4CBD1D7014B6}" dt="2023-07-06T15:45:47.781" v="28" actId="20577"/>
        <pc:sldMkLst>
          <pc:docMk/>
          <pc:sldMk cId="1677203034" sldId="266"/>
        </pc:sldMkLst>
        <pc:spChg chg="mod">
          <ac:chgData name="BENEDETTA MASONE" userId="S::b.masone@studenti.unimol.it::7ab73976-7a04-41b6-aec9-a8fa85d9b934" providerId="AD" clId="Web-{BAD596E2-830F-0DA7-7E4A-4CBD1D7014B6}" dt="2023-07-06T15:45:47.781" v="28" actId="20577"/>
          <ac:spMkLst>
            <pc:docMk/>
            <pc:sldMk cId="1677203034" sldId="266"/>
            <ac:spMk id="8" creationId="{99A31053-3FFF-1D38-EB21-0745B1744305}"/>
          </ac:spMkLst>
        </pc:spChg>
        <pc:spChg chg="mod">
          <ac:chgData name="BENEDETTA MASONE" userId="S::b.masone@studenti.unimol.it::7ab73976-7a04-41b6-aec9-a8fa85d9b934" providerId="AD" clId="Web-{BAD596E2-830F-0DA7-7E4A-4CBD1D7014B6}" dt="2023-07-06T15:43:57.792" v="8" actId="20577"/>
          <ac:spMkLst>
            <pc:docMk/>
            <pc:sldMk cId="1677203034" sldId="266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3:48.307" v="6" actId="20577"/>
        <pc:sldMkLst>
          <pc:docMk/>
          <pc:sldMk cId="594848021" sldId="267"/>
        </pc:sldMkLst>
        <pc:spChg chg="mod">
          <ac:chgData name="BENEDETTA MASONE" userId="S::b.masone@studenti.unimol.it::7ab73976-7a04-41b6-aec9-a8fa85d9b934" providerId="AD" clId="Web-{BAD596E2-830F-0DA7-7E4A-4CBD1D7014B6}" dt="2023-07-06T15:43:48.307" v="6" actId="20577"/>
          <ac:spMkLst>
            <pc:docMk/>
            <pc:sldMk cId="594848021" sldId="267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7:41.863" v="49" actId="20577"/>
        <pc:sldMkLst>
          <pc:docMk/>
          <pc:sldMk cId="1711502587" sldId="268"/>
        </pc:sldMkLst>
        <pc:spChg chg="mod">
          <ac:chgData name="BENEDETTA MASONE" userId="S::b.masone@studenti.unimol.it::7ab73976-7a04-41b6-aec9-a8fa85d9b934" providerId="AD" clId="Web-{BAD596E2-830F-0DA7-7E4A-4CBD1D7014B6}" dt="2023-07-06T15:47:41.863" v="49" actId="20577"/>
          <ac:spMkLst>
            <pc:docMk/>
            <pc:sldMk cId="1711502587" sldId="268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BAD596E2-830F-0DA7-7E4A-4CBD1D7014B6}" dt="2023-07-06T15:46:40.376" v="34" actId="20577"/>
          <ac:spMkLst>
            <pc:docMk/>
            <pc:sldMk cId="1711502587" sldId="268"/>
            <ac:spMk id="22" creationId="{C9F360CE-605E-4355-BDB6-C98F906CA0EB}"/>
          </ac:spMkLst>
        </pc:spChg>
        <pc:spChg chg="mod">
          <ac:chgData name="BENEDETTA MASONE" userId="S::b.masone@studenti.unimol.it::7ab73976-7a04-41b6-aec9-a8fa85d9b934" providerId="AD" clId="Web-{BAD596E2-830F-0DA7-7E4A-4CBD1D7014B6}" dt="2023-07-06T15:46:53.018" v="36" actId="20577"/>
          <ac:spMkLst>
            <pc:docMk/>
            <pc:sldMk cId="1711502587" sldId="268"/>
            <ac:spMk id="24" creationId="{FF42F9C1-C2F2-5756-F862-0E8BCA40901D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7:33.175" v="47" actId="20577"/>
        <pc:sldMkLst>
          <pc:docMk/>
          <pc:sldMk cId="1748341063" sldId="269"/>
        </pc:sldMkLst>
        <pc:spChg chg="mod">
          <ac:chgData name="BENEDETTA MASONE" userId="S::b.masone@studenti.unimol.it::7ab73976-7a04-41b6-aec9-a8fa85d9b934" providerId="AD" clId="Web-{BAD596E2-830F-0DA7-7E4A-4CBD1D7014B6}" dt="2023-07-06T15:47:33.175" v="47" actId="20577"/>
          <ac:spMkLst>
            <pc:docMk/>
            <pc:sldMk cId="1748341063" sldId="269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7:38.160" v="48" actId="20577"/>
        <pc:sldMkLst>
          <pc:docMk/>
          <pc:sldMk cId="839677539" sldId="270"/>
        </pc:sldMkLst>
        <pc:spChg chg="mod">
          <ac:chgData name="BENEDETTA MASONE" userId="S::b.masone@studenti.unimol.it::7ab73976-7a04-41b6-aec9-a8fa85d9b934" providerId="AD" clId="Web-{BAD596E2-830F-0DA7-7E4A-4CBD1D7014B6}" dt="2023-07-06T15:47:38.160" v="48" actId="20577"/>
          <ac:spMkLst>
            <pc:docMk/>
            <pc:sldMk cId="839677539" sldId="270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BAD596E2-830F-0DA7-7E4A-4CBD1D7014B6}" dt="2023-07-06T15:47:14.534" v="40" actId="20577"/>
          <ac:spMkLst>
            <pc:docMk/>
            <pc:sldMk cId="839677539" sldId="270"/>
            <ac:spMk id="20" creationId="{54D7915F-2333-6BEE-2C0D-AE99A7B8B9CC}"/>
          </ac:spMkLst>
        </pc:spChg>
        <pc:spChg chg="mod">
          <ac:chgData name="BENEDETTA MASONE" userId="S::b.masone@studenti.unimol.it::7ab73976-7a04-41b6-aec9-a8fa85d9b934" providerId="AD" clId="Web-{BAD596E2-830F-0DA7-7E4A-4CBD1D7014B6}" dt="2023-07-06T15:47:03.768" v="38" actId="20577"/>
          <ac:spMkLst>
            <pc:docMk/>
            <pc:sldMk cId="839677539" sldId="270"/>
            <ac:spMk id="22" creationId="{4AA46F5F-2A86-1D0E-4141-708A2283E73F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8:01.583" v="54" actId="20577"/>
        <pc:sldMkLst>
          <pc:docMk/>
          <pc:sldMk cId="561688833" sldId="271"/>
        </pc:sldMkLst>
        <pc:spChg chg="mod">
          <ac:chgData name="BENEDETTA MASONE" userId="S::b.masone@studenti.unimol.it::7ab73976-7a04-41b6-aec9-a8fa85d9b934" providerId="AD" clId="Web-{BAD596E2-830F-0DA7-7E4A-4CBD1D7014B6}" dt="2023-07-06T15:48:01.583" v="54" actId="20577"/>
          <ac:spMkLst>
            <pc:docMk/>
            <pc:sldMk cId="561688833" sldId="271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BAD596E2-830F-0DA7-7E4A-4CBD1D7014B6}" dt="2023-07-06T15:47:23.425" v="44" actId="20577"/>
        <pc:sldMkLst>
          <pc:docMk/>
          <pc:sldMk cId="587249178" sldId="272"/>
        </pc:sldMkLst>
        <pc:spChg chg="mod">
          <ac:chgData name="BENEDETTA MASONE" userId="S::b.masone@studenti.unimol.it::7ab73976-7a04-41b6-aec9-a8fa85d9b934" providerId="AD" clId="Web-{BAD596E2-830F-0DA7-7E4A-4CBD1D7014B6}" dt="2023-07-06T15:47:23.425" v="44" actId="20577"/>
          <ac:spMkLst>
            <pc:docMk/>
            <pc:sldMk cId="587249178" sldId="272"/>
            <ac:spMk id="10" creationId="{88E59A7D-6A3C-B21C-1919-DAC288DA3223}"/>
          </ac:spMkLst>
        </pc:spChg>
      </pc:sldChg>
    </pc:docChg>
  </pc:docChgLst>
  <pc:docChgLst>
    <pc:chgData name="FABRIZIO RAVELLI" userId="S::f.ravelli@studenti.unimol.it::b59eca81-61e8-4232-8bc5-3253ede40fb1" providerId="AD" clId="Web-{7AE6669C-648B-4251-B443-5C3934B5366C}"/>
    <pc:docChg chg="modSld">
      <pc:chgData name="FABRIZIO RAVELLI" userId="S::f.ravelli@studenti.unimol.it::b59eca81-61e8-4232-8bc5-3253ede40fb1" providerId="AD" clId="Web-{7AE6669C-648B-4251-B443-5C3934B5366C}" dt="2023-07-21T11:01:59.568" v="230" actId="1076"/>
      <pc:docMkLst>
        <pc:docMk/>
      </pc:docMkLst>
      <pc:sldChg chg="modSp">
        <pc:chgData name="FABRIZIO RAVELLI" userId="S::f.ravelli@studenti.unimol.it::b59eca81-61e8-4232-8bc5-3253ede40fb1" providerId="AD" clId="Web-{7AE6669C-648B-4251-B443-5C3934B5366C}" dt="2023-07-21T10:53:08.243" v="16"/>
        <pc:sldMkLst>
          <pc:docMk/>
          <pc:sldMk cId="2148422819" sldId="260"/>
        </pc:sldMkLst>
        <pc:spChg chg="mod">
          <ac:chgData name="FABRIZIO RAVELLI" userId="S::f.ravelli@studenti.unimol.it::b59eca81-61e8-4232-8bc5-3253ede40fb1" providerId="AD" clId="Web-{7AE6669C-648B-4251-B443-5C3934B5366C}" dt="2023-07-21T10:53:04.321" v="15" actId="20577"/>
          <ac:spMkLst>
            <pc:docMk/>
            <pc:sldMk cId="2148422819" sldId="260"/>
            <ac:spMk id="6" creationId="{AAB3EF59-91E6-D224-6729-EDBBE01BFC13}"/>
          </ac:spMkLst>
        </pc:spChg>
        <pc:picChg chg="ord">
          <ac:chgData name="FABRIZIO RAVELLI" userId="S::f.ravelli@studenti.unimol.it::b59eca81-61e8-4232-8bc5-3253ede40fb1" providerId="AD" clId="Web-{7AE6669C-648B-4251-B443-5C3934B5366C}" dt="2023-07-21T10:53:08.243" v="16"/>
          <ac:picMkLst>
            <pc:docMk/>
            <pc:sldMk cId="2148422819" sldId="260"/>
            <ac:picMk id="12" creationId="{784BD462-D56A-7CCF-E104-841753CE6C22}"/>
          </ac:picMkLst>
        </pc:picChg>
      </pc:sldChg>
      <pc:sldChg chg="modSp">
        <pc:chgData name="FABRIZIO RAVELLI" userId="S::f.ravelli@studenti.unimol.it::b59eca81-61e8-4232-8bc5-3253ede40fb1" providerId="AD" clId="Web-{7AE6669C-648B-4251-B443-5C3934B5366C}" dt="2023-07-21T10:49:59.145" v="10" actId="20577"/>
        <pc:sldMkLst>
          <pc:docMk/>
          <pc:sldMk cId="1677203034" sldId="266"/>
        </pc:sldMkLst>
        <pc:spChg chg="mod">
          <ac:chgData name="FABRIZIO RAVELLI" userId="S::f.ravelli@studenti.unimol.it::b59eca81-61e8-4232-8bc5-3253ede40fb1" providerId="AD" clId="Web-{7AE6669C-648B-4251-B443-5C3934B5366C}" dt="2023-07-21T10:49:59.145" v="10" actId="20577"/>
          <ac:spMkLst>
            <pc:docMk/>
            <pc:sldMk cId="1677203034" sldId="266"/>
            <ac:spMk id="8" creationId="{99A31053-3FFF-1D38-EB21-0745B1744305}"/>
          </ac:spMkLst>
        </pc:spChg>
      </pc:sldChg>
      <pc:sldChg chg="modSp">
        <pc:chgData name="FABRIZIO RAVELLI" userId="S::f.ravelli@studenti.unimol.it::b59eca81-61e8-4232-8bc5-3253ede40fb1" providerId="AD" clId="Web-{7AE6669C-648B-4251-B443-5C3934B5366C}" dt="2023-07-21T10:46:50.203" v="7" actId="20577"/>
        <pc:sldMkLst>
          <pc:docMk/>
          <pc:sldMk cId="594848021" sldId="267"/>
        </pc:sldMkLst>
        <pc:spChg chg="mod">
          <ac:chgData name="FABRIZIO RAVELLI" userId="S::f.ravelli@studenti.unimol.it::b59eca81-61e8-4232-8bc5-3253ede40fb1" providerId="AD" clId="Web-{7AE6669C-648B-4251-B443-5C3934B5366C}" dt="2023-07-21T10:46:50.203" v="7" actId="20577"/>
          <ac:spMkLst>
            <pc:docMk/>
            <pc:sldMk cId="594848021" sldId="267"/>
            <ac:spMk id="15" creationId="{1C4CAE23-F0F1-5915-6290-34C45121109A}"/>
          </ac:spMkLst>
        </pc:spChg>
      </pc:sldChg>
      <pc:sldChg chg="modSp">
        <pc:chgData name="FABRIZIO RAVELLI" userId="S::f.ravelli@studenti.unimol.it::b59eca81-61e8-4232-8bc5-3253ede40fb1" providerId="AD" clId="Web-{7AE6669C-648B-4251-B443-5C3934B5366C}" dt="2023-07-21T10:58:59.189" v="221" actId="1076"/>
        <pc:sldMkLst>
          <pc:docMk/>
          <pc:sldMk cId="561688833" sldId="271"/>
        </pc:sldMkLst>
        <pc:spChg chg="mod">
          <ac:chgData name="FABRIZIO RAVELLI" userId="S::f.ravelli@studenti.unimol.it::b59eca81-61e8-4232-8bc5-3253ede40fb1" providerId="AD" clId="Web-{7AE6669C-648B-4251-B443-5C3934B5366C}" dt="2023-07-21T10:58:59.189" v="221" actId="1076"/>
          <ac:spMkLst>
            <pc:docMk/>
            <pc:sldMk cId="561688833" sldId="271"/>
            <ac:spMk id="6" creationId="{288D88EB-2185-FE3A-5A7D-BE64BD1CDFB4}"/>
          </ac:spMkLst>
        </pc:spChg>
      </pc:sldChg>
      <pc:sldChg chg="addSp modSp">
        <pc:chgData name="FABRIZIO RAVELLI" userId="S::f.ravelli@studenti.unimol.it::b59eca81-61e8-4232-8bc5-3253ede40fb1" providerId="AD" clId="Web-{7AE6669C-648B-4251-B443-5C3934B5366C}" dt="2023-07-21T11:01:59.568" v="230" actId="1076"/>
        <pc:sldMkLst>
          <pc:docMk/>
          <pc:sldMk cId="587249178" sldId="272"/>
        </pc:sldMkLst>
        <pc:picChg chg="mod">
          <ac:chgData name="FABRIZIO RAVELLI" userId="S::f.ravelli@studenti.unimol.it::b59eca81-61e8-4232-8bc5-3253ede40fb1" providerId="AD" clId="Web-{7AE6669C-648B-4251-B443-5C3934B5366C}" dt="2023-07-21T11:01:56.490" v="229" actId="1076"/>
          <ac:picMkLst>
            <pc:docMk/>
            <pc:sldMk cId="587249178" sldId="272"/>
            <ac:picMk id="6" creationId="{247CEC0B-8DDE-E604-9695-1EAF524AF992}"/>
          </ac:picMkLst>
        </pc:picChg>
        <pc:picChg chg="add mod">
          <ac:chgData name="FABRIZIO RAVELLI" userId="S::f.ravelli@studenti.unimol.it::b59eca81-61e8-4232-8bc5-3253ede40fb1" providerId="AD" clId="Web-{7AE6669C-648B-4251-B443-5C3934B5366C}" dt="2023-07-21T11:01:59.568" v="230" actId="1076"/>
          <ac:picMkLst>
            <pc:docMk/>
            <pc:sldMk cId="587249178" sldId="272"/>
            <ac:picMk id="9" creationId="{AD7F4C63-16BA-D7F5-5D8B-CC2A35363624}"/>
          </ac:picMkLst>
        </pc:picChg>
      </pc:sldChg>
    </pc:docChg>
  </pc:docChgLst>
  <pc:docChgLst>
    <pc:chgData name="BENEDETTA MASONE" userId="S::b.masone@studenti.unimol.it::7ab73976-7a04-41b6-aec9-a8fa85d9b934" providerId="AD" clId="Web-{15416E00-5F3E-45A4-AD5B-6227D637435C}"/>
    <pc:docChg chg="modSld">
      <pc:chgData name="BENEDETTA MASONE" userId="S::b.masone@studenti.unimol.it::7ab73976-7a04-41b6-aec9-a8fa85d9b934" providerId="AD" clId="Web-{15416E00-5F3E-45A4-AD5B-6227D637435C}" dt="2023-07-05T14:09:35.642" v="10" actId="1076"/>
      <pc:docMkLst>
        <pc:docMk/>
      </pc:docMkLst>
      <pc:sldChg chg="addSp delSp modSp">
        <pc:chgData name="BENEDETTA MASONE" userId="S::b.masone@studenti.unimol.it::7ab73976-7a04-41b6-aec9-a8fa85d9b934" providerId="AD" clId="Web-{15416E00-5F3E-45A4-AD5B-6227D637435C}" dt="2023-07-05T14:09:35.642" v="10" actId="1076"/>
        <pc:sldMkLst>
          <pc:docMk/>
          <pc:sldMk cId="1677203034" sldId="266"/>
        </pc:sldMkLst>
        <pc:picChg chg="del mod">
          <ac:chgData name="BENEDETTA MASONE" userId="S::b.masone@studenti.unimol.it::7ab73976-7a04-41b6-aec9-a8fa85d9b934" providerId="AD" clId="Web-{15416E00-5F3E-45A4-AD5B-6227D637435C}" dt="2023-07-05T14:08:57.375" v="2"/>
          <ac:picMkLst>
            <pc:docMk/>
            <pc:sldMk cId="1677203034" sldId="266"/>
            <ac:picMk id="8" creationId="{C5C584C7-D6AE-F82D-04A8-147B79FE11DE}"/>
          </ac:picMkLst>
        </pc:picChg>
        <pc:picChg chg="add mod">
          <ac:chgData name="BENEDETTA MASONE" userId="S::b.masone@studenti.unimol.it::7ab73976-7a04-41b6-aec9-a8fa85d9b934" providerId="AD" clId="Web-{15416E00-5F3E-45A4-AD5B-6227D637435C}" dt="2023-07-05T14:09:35.642" v="10" actId="1076"/>
          <ac:picMkLst>
            <pc:docMk/>
            <pc:sldMk cId="1677203034" sldId="266"/>
            <ac:picMk id="11" creationId="{F9D1D8E0-7013-1D69-62EE-7258922A60E6}"/>
          </ac:picMkLst>
        </pc:picChg>
      </pc:sldChg>
    </pc:docChg>
  </pc:docChgLst>
  <pc:docChgLst>
    <pc:chgData name="BENEDETTA MASONE" userId="S::b.masone@studenti.unimol.it::7ab73976-7a04-41b6-aec9-a8fa85d9b934" providerId="AD" clId="Web-{BCDBB305-B952-9F97-6F20-112D36D745B0}"/>
    <pc:docChg chg="sldOrd">
      <pc:chgData name="BENEDETTA MASONE" userId="S::b.masone@studenti.unimol.it::7ab73976-7a04-41b6-aec9-a8fa85d9b934" providerId="AD" clId="Web-{BCDBB305-B952-9F97-6F20-112D36D745B0}" dt="2023-07-05T14:42:00.029" v="0"/>
      <pc:docMkLst>
        <pc:docMk/>
      </pc:docMkLst>
      <pc:sldChg chg="ord">
        <pc:chgData name="BENEDETTA MASONE" userId="S::b.masone@studenti.unimol.it::7ab73976-7a04-41b6-aec9-a8fa85d9b934" providerId="AD" clId="Web-{BCDBB305-B952-9F97-6F20-112D36D745B0}" dt="2023-07-05T14:42:00.029" v="0"/>
        <pc:sldMkLst>
          <pc:docMk/>
          <pc:sldMk cId="839677539" sldId="270"/>
        </pc:sldMkLst>
      </pc:sldChg>
    </pc:docChg>
  </pc:docChgLst>
  <pc:docChgLst>
    <pc:chgData name="BENEDETTA MASONE" userId="S::b.masone@studenti.unimol.it::7ab73976-7a04-41b6-aec9-a8fa85d9b934" providerId="AD" clId="Web-{EB0FDFB1-48BF-4D3B-ABB5-E95C96C5D2BD}"/>
    <pc:docChg chg="addSld modSld sldOrd">
      <pc:chgData name="BENEDETTA MASONE" userId="S::b.masone@studenti.unimol.it::7ab73976-7a04-41b6-aec9-a8fa85d9b934" providerId="AD" clId="Web-{EB0FDFB1-48BF-4D3B-ABB5-E95C96C5D2BD}" dt="2023-07-05T14:37:35.500" v="145"/>
      <pc:docMkLst>
        <pc:docMk/>
      </pc:docMkLst>
      <pc:sldChg chg="modSp">
        <pc:chgData name="BENEDETTA MASONE" userId="S::b.masone@studenti.unimol.it::7ab73976-7a04-41b6-aec9-a8fa85d9b934" providerId="AD" clId="Web-{EB0FDFB1-48BF-4D3B-ABB5-E95C96C5D2BD}" dt="2023-07-05T14:12:32.683" v="24" actId="20577"/>
        <pc:sldMkLst>
          <pc:docMk/>
          <pc:sldMk cId="0" sldId="258"/>
        </pc:sldMkLst>
        <pc:spChg chg="mod">
          <ac:chgData name="BENEDETTA MASONE" userId="S::b.masone@studenti.unimol.it::7ab73976-7a04-41b6-aec9-a8fa85d9b934" providerId="AD" clId="Web-{EB0FDFB1-48BF-4D3B-ABB5-E95C96C5D2BD}" dt="2023-07-05T14:12:32.683" v="24" actId="20577"/>
          <ac:spMkLst>
            <pc:docMk/>
            <pc:sldMk cId="0" sldId="258"/>
            <ac:spMk id="7" creationId="{6CE6F5C6-458A-1955-D610-0B4830D2536F}"/>
          </ac:spMkLst>
        </pc:spChg>
      </pc:sldChg>
      <pc:sldChg chg="addSp modSp">
        <pc:chgData name="BENEDETTA MASONE" userId="S::b.masone@studenti.unimol.it::7ab73976-7a04-41b6-aec9-a8fa85d9b934" providerId="AD" clId="Web-{EB0FDFB1-48BF-4D3B-ABB5-E95C96C5D2BD}" dt="2023-07-05T14:21:29.259" v="110" actId="1076"/>
        <pc:sldMkLst>
          <pc:docMk/>
          <pc:sldMk cId="2148422819" sldId="260"/>
        </pc:sldMkLst>
        <pc:spChg chg="add mod">
          <ac:chgData name="BENEDETTA MASONE" userId="S::b.masone@studenti.unimol.it::7ab73976-7a04-41b6-aec9-a8fa85d9b934" providerId="AD" clId="Web-{EB0FDFB1-48BF-4D3B-ABB5-E95C96C5D2BD}" dt="2023-07-05T14:20:19.335" v="99" actId="20577"/>
          <ac:spMkLst>
            <pc:docMk/>
            <pc:sldMk cId="2148422819" sldId="260"/>
            <ac:spMk id="6" creationId="{AAB3EF59-91E6-D224-6729-EDBBE01BFC13}"/>
          </ac:spMkLst>
        </pc:spChg>
        <pc:spChg chg="mod">
          <ac:chgData name="BENEDETTA MASONE" userId="S::b.masone@studenti.unimol.it::7ab73976-7a04-41b6-aec9-a8fa85d9b934" providerId="AD" clId="Web-{EB0FDFB1-48BF-4D3B-ABB5-E95C96C5D2BD}" dt="2023-07-05T14:12:50.778" v="35" actId="14100"/>
          <ac:spMkLst>
            <pc:docMk/>
            <pc:sldMk cId="2148422819" sldId="260"/>
            <ac:spMk id="7" creationId="{B7C9CD7B-8000-A840-86F2-A9F8C65D25B6}"/>
          </ac:spMkLst>
        </pc:spChg>
        <pc:picChg chg="add mod ord">
          <ac:chgData name="BENEDETTA MASONE" userId="S::b.masone@studenti.unimol.it::7ab73976-7a04-41b6-aec9-a8fa85d9b934" providerId="AD" clId="Web-{EB0FDFB1-48BF-4D3B-ABB5-E95C96C5D2BD}" dt="2023-07-05T14:21:29.259" v="110" actId="1076"/>
          <ac:picMkLst>
            <pc:docMk/>
            <pc:sldMk cId="2148422819" sldId="260"/>
            <ac:picMk id="11" creationId="{D7F638E6-61D3-2ADB-6228-22FBEBCA37A9}"/>
          </ac:picMkLst>
        </pc:picChg>
      </pc:sldChg>
      <pc:sldChg chg="ord">
        <pc:chgData name="BENEDETTA MASONE" userId="S::b.masone@studenti.unimol.it::7ab73976-7a04-41b6-aec9-a8fa85d9b934" providerId="AD" clId="Web-{EB0FDFB1-48BF-4D3B-ABB5-E95C96C5D2BD}" dt="2023-07-05T14:22:49.745" v="142"/>
        <pc:sldMkLst>
          <pc:docMk/>
          <pc:sldMk cId="2965524638" sldId="261"/>
        </pc:sldMkLst>
      </pc:sldChg>
      <pc:sldChg chg="ord">
        <pc:chgData name="BENEDETTA MASONE" userId="S::b.masone@studenti.unimol.it::7ab73976-7a04-41b6-aec9-a8fa85d9b934" providerId="AD" clId="Web-{EB0FDFB1-48BF-4D3B-ABB5-E95C96C5D2BD}" dt="2023-07-05T14:22:53.370" v="143"/>
        <pc:sldMkLst>
          <pc:docMk/>
          <pc:sldMk cId="2936407497" sldId="262"/>
        </pc:sldMkLst>
      </pc:sldChg>
      <pc:sldChg chg="addSp delSp modSp">
        <pc:chgData name="BENEDETTA MASONE" userId="S::b.masone@studenti.unimol.it::7ab73976-7a04-41b6-aec9-a8fa85d9b934" providerId="AD" clId="Web-{EB0FDFB1-48BF-4D3B-ABB5-E95C96C5D2BD}" dt="2023-07-05T14:37:35.500" v="145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EB0FDFB1-48BF-4D3B-ABB5-E95C96C5D2BD}" dt="2023-07-05T14:21:51.900" v="133" actId="20577"/>
          <ac:spMkLst>
            <pc:docMk/>
            <pc:sldMk cId="3900060833" sldId="263"/>
            <ac:spMk id="7" creationId="{B7C9CD7B-8000-A840-86F2-A9F8C65D25B6}"/>
          </ac:spMkLst>
        </pc:spChg>
        <pc:picChg chg="add del mod">
          <ac:chgData name="BENEDETTA MASONE" userId="S::b.masone@studenti.unimol.it::7ab73976-7a04-41b6-aec9-a8fa85d9b934" providerId="AD" clId="Web-{EB0FDFB1-48BF-4D3B-ABB5-E95C96C5D2BD}" dt="2023-07-05T14:37:35.500" v="145"/>
          <ac:picMkLst>
            <pc:docMk/>
            <pc:sldMk cId="3900060833" sldId="263"/>
            <ac:picMk id="6" creationId="{72E328C5-EC82-4CE0-B85C-C930EF8CE6C3}"/>
          </ac:picMkLst>
        </pc:picChg>
      </pc:sldChg>
      <pc:sldChg chg="addSp modSp">
        <pc:chgData name="BENEDETTA MASONE" userId="S::b.masone@studenti.unimol.it::7ab73976-7a04-41b6-aec9-a8fa85d9b934" providerId="AD" clId="Web-{EB0FDFB1-48BF-4D3B-ABB5-E95C96C5D2BD}" dt="2023-07-05T14:21:58.400" v="135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EB0FDFB1-48BF-4D3B-ABB5-E95C96C5D2BD}" dt="2023-07-05T14:21:57.837" v="134" actId="20577"/>
          <ac:spMkLst>
            <pc:docMk/>
            <pc:sldMk cId="553086428" sldId="264"/>
            <ac:spMk id="7" creationId="{B7C9CD7B-8000-A840-86F2-A9F8C65D25B6}"/>
          </ac:spMkLst>
        </pc:spChg>
        <pc:spChg chg="add">
          <ac:chgData name="BENEDETTA MASONE" userId="S::b.masone@studenti.unimol.it::7ab73976-7a04-41b6-aec9-a8fa85d9b934" providerId="AD" clId="Web-{EB0FDFB1-48BF-4D3B-ABB5-E95C96C5D2BD}" dt="2023-07-05T14:21:58.400" v="135"/>
          <ac:spMkLst>
            <pc:docMk/>
            <pc:sldMk cId="553086428" sldId="264"/>
            <ac:spMk id="8" creationId="{C3110758-0F6C-2D35-51F8-4C923A277D74}"/>
          </ac:spMkLst>
        </pc:spChg>
      </pc:sldChg>
      <pc:sldChg chg="addSp modSp">
        <pc:chgData name="BENEDETTA MASONE" userId="S::b.masone@studenti.unimol.it::7ab73976-7a04-41b6-aec9-a8fa85d9b934" providerId="AD" clId="Web-{EB0FDFB1-48BF-4D3B-ABB5-E95C96C5D2BD}" dt="2023-07-05T14:22:02.228" v="137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EB0FDFB1-48BF-4D3B-ABB5-E95C96C5D2BD}" dt="2023-07-05T14:22:01.712" v="136" actId="20577"/>
          <ac:spMkLst>
            <pc:docMk/>
            <pc:sldMk cId="4239446346" sldId="265"/>
            <ac:spMk id="7" creationId="{B7C9CD7B-8000-A840-86F2-A9F8C65D25B6}"/>
          </ac:spMkLst>
        </pc:spChg>
        <pc:spChg chg="add">
          <ac:chgData name="BENEDETTA MASONE" userId="S::b.masone@studenti.unimol.it::7ab73976-7a04-41b6-aec9-a8fa85d9b934" providerId="AD" clId="Web-{EB0FDFB1-48BF-4D3B-ABB5-E95C96C5D2BD}" dt="2023-07-05T14:22:02.228" v="137"/>
          <ac:spMkLst>
            <pc:docMk/>
            <pc:sldMk cId="4239446346" sldId="265"/>
            <ac:spMk id="9" creationId="{714760C5-BB86-69DD-0B6B-EF31B31F5935}"/>
          </ac:spMkLst>
        </pc:spChg>
      </pc:sldChg>
      <pc:sldChg chg="modSp">
        <pc:chgData name="BENEDETTA MASONE" userId="S::b.masone@studenti.unimol.it::7ab73976-7a04-41b6-aec9-a8fa85d9b934" providerId="AD" clId="Web-{EB0FDFB1-48BF-4D3B-ABB5-E95C96C5D2BD}" dt="2023-07-05T14:14:33.296" v="90" actId="20577"/>
        <pc:sldMkLst>
          <pc:docMk/>
          <pc:sldMk cId="594848021" sldId="267"/>
        </pc:sldMkLst>
        <pc:spChg chg="mod">
          <ac:chgData name="BENEDETTA MASONE" userId="S::b.masone@studenti.unimol.it::7ab73976-7a04-41b6-aec9-a8fa85d9b934" providerId="AD" clId="Web-{EB0FDFB1-48BF-4D3B-ABB5-E95C96C5D2BD}" dt="2023-07-05T14:14:33.296" v="90" actId="20577"/>
          <ac:spMkLst>
            <pc:docMk/>
            <pc:sldMk cId="594848021" sldId="267"/>
            <ac:spMk id="15" creationId="{1C4CAE23-F0F1-5915-6290-34C45121109A}"/>
          </ac:spMkLst>
        </pc:spChg>
      </pc:sldChg>
      <pc:sldChg chg="add replId">
        <pc:chgData name="BENEDETTA MASONE" userId="S::b.masone@studenti.unimol.it::7ab73976-7a04-41b6-aec9-a8fa85d9b934" providerId="AD" clId="Web-{EB0FDFB1-48BF-4D3B-ABB5-E95C96C5D2BD}" dt="2023-07-05T14:22:11.056" v="138"/>
        <pc:sldMkLst>
          <pc:docMk/>
          <pc:sldMk cId="1711502587" sldId="268"/>
        </pc:sldMkLst>
      </pc:sldChg>
      <pc:sldChg chg="add replId">
        <pc:chgData name="BENEDETTA MASONE" userId="S::b.masone@studenti.unimol.it::7ab73976-7a04-41b6-aec9-a8fa85d9b934" providerId="AD" clId="Web-{EB0FDFB1-48BF-4D3B-ABB5-E95C96C5D2BD}" dt="2023-07-05T14:22:16.650" v="139"/>
        <pc:sldMkLst>
          <pc:docMk/>
          <pc:sldMk cId="1748341063" sldId="269"/>
        </pc:sldMkLst>
      </pc:sldChg>
      <pc:sldChg chg="add replId">
        <pc:chgData name="BENEDETTA MASONE" userId="S::b.masone@studenti.unimol.it::7ab73976-7a04-41b6-aec9-a8fa85d9b934" providerId="AD" clId="Web-{EB0FDFB1-48BF-4D3B-ABB5-E95C96C5D2BD}" dt="2023-07-05T14:22:22.791" v="140"/>
        <pc:sldMkLst>
          <pc:docMk/>
          <pc:sldMk cId="839677539" sldId="270"/>
        </pc:sldMkLst>
      </pc:sldChg>
    </pc:docChg>
  </pc:docChgLst>
  <pc:docChgLst>
    <pc:chgData name="BENEDETTA MASONE" userId="S::b.masone@studenti.unimol.it::7ab73976-7a04-41b6-aec9-a8fa85d9b934" providerId="AD" clId="Web-{71D43D8B-7CD4-9D01-A2EE-645469A3FD5C}"/>
    <pc:docChg chg="addSld delSld modSld sldOrd">
      <pc:chgData name="BENEDETTA MASONE" userId="S::b.masone@studenti.unimol.it::7ab73976-7a04-41b6-aec9-a8fa85d9b934" providerId="AD" clId="Web-{71D43D8B-7CD4-9D01-A2EE-645469A3FD5C}" dt="2023-07-21T14:10:00.539" v="251" actId="20577"/>
      <pc:docMkLst>
        <pc:docMk/>
      </pc:docMkLst>
      <pc:sldChg chg="modSp">
        <pc:chgData name="BENEDETTA MASONE" userId="S::b.masone@studenti.unimol.it::7ab73976-7a04-41b6-aec9-a8fa85d9b934" providerId="AD" clId="Web-{71D43D8B-7CD4-9D01-A2EE-645469A3FD5C}" dt="2023-07-21T14:06:01.087" v="235" actId="20577"/>
        <pc:sldMkLst>
          <pc:docMk/>
          <pc:sldMk cId="0" sldId="258"/>
        </pc:sldMkLst>
        <pc:spChg chg="mod">
          <ac:chgData name="BENEDETTA MASONE" userId="S::b.masone@studenti.unimol.it::7ab73976-7a04-41b6-aec9-a8fa85d9b934" providerId="AD" clId="Web-{71D43D8B-7CD4-9D01-A2EE-645469A3FD5C}" dt="2023-07-21T14:06:01.087" v="235" actId="20577"/>
          <ac:spMkLst>
            <pc:docMk/>
            <pc:sldMk cId="0" sldId="258"/>
            <ac:spMk id="7" creationId="{6CE6F5C6-458A-1955-D610-0B4830D2536F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3:30:19.186" v="156" actId="20577"/>
          <ac:spMkLst>
            <pc:docMk/>
            <pc:sldMk cId="0" sldId="258"/>
            <ac:spMk id="9" creationId="{9BA954B8-92D5-116C-D954-F51C93051D2B}"/>
          </ac:spMkLst>
        </pc:spChg>
      </pc:sldChg>
      <pc:sldChg chg="modSp">
        <pc:chgData name="BENEDETTA MASONE" userId="S::b.masone@studenti.unimol.it::7ab73976-7a04-41b6-aec9-a8fa85d9b934" providerId="AD" clId="Web-{71D43D8B-7CD4-9D01-A2EE-645469A3FD5C}" dt="2023-07-21T13:30:29.483" v="160" actId="20577"/>
        <pc:sldMkLst>
          <pc:docMk/>
          <pc:sldMk cId="2148422819" sldId="260"/>
        </pc:sldMkLst>
        <pc:spChg chg="mod">
          <ac:chgData name="BENEDETTA MASONE" userId="S::b.masone@studenti.unimol.it::7ab73976-7a04-41b6-aec9-a8fa85d9b934" providerId="AD" clId="Web-{71D43D8B-7CD4-9D01-A2EE-645469A3FD5C}" dt="2023-07-21T13:30:29.483" v="160" actId="20577"/>
          <ac:spMkLst>
            <pc:docMk/>
            <pc:sldMk cId="2148422819" sldId="260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71D43D8B-7CD4-9D01-A2EE-645469A3FD5C}" dt="2023-07-21T13:33:24.691" v="199" actId="20577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71D43D8B-7CD4-9D01-A2EE-645469A3FD5C}" dt="2023-07-21T13:33:24.691" v="199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addSp delSp modSp">
        <pc:chgData name="BENEDETTA MASONE" userId="S::b.masone@studenti.unimol.it::7ab73976-7a04-41b6-aec9-a8fa85d9b934" providerId="AD" clId="Web-{71D43D8B-7CD4-9D01-A2EE-645469A3FD5C}" dt="2023-07-21T14:07:50.547" v="240" actId="14100"/>
        <pc:sldMkLst>
          <pc:docMk/>
          <pc:sldMk cId="2936407497" sldId="262"/>
        </pc:sldMkLst>
        <pc:spChg chg="mod">
          <ac:chgData name="BENEDETTA MASONE" userId="S::b.masone@studenti.unimol.it::7ab73976-7a04-41b6-aec9-a8fa85d9b934" providerId="AD" clId="Web-{71D43D8B-7CD4-9D01-A2EE-645469A3FD5C}" dt="2023-07-21T14:07:50.547" v="240" actId="14100"/>
          <ac:spMkLst>
            <pc:docMk/>
            <pc:sldMk cId="2936407497" sldId="262"/>
            <ac:spMk id="6" creationId="{AE4D7BD2-7CEE-E825-12DB-0A4325050EE7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4:00:49.960" v="228" actId="20577"/>
          <ac:spMkLst>
            <pc:docMk/>
            <pc:sldMk cId="2936407497" sldId="262"/>
            <ac:spMk id="8" creationId="{3ED5D4F7-0377-70D1-6A35-0585C60A0D27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3:33:28.832" v="200" actId="20577"/>
          <ac:spMkLst>
            <pc:docMk/>
            <pc:sldMk cId="2936407497" sldId="262"/>
            <ac:spMk id="10" creationId="{88E59A7D-6A3C-B21C-1919-DAC288DA3223}"/>
          </ac:spMkLst>
        </pc:spChg>
        <pc:picChg chg="add del">
          <ac:chgData name="BENEDETTA MASONE" userId="S::b.masone@studenti.unimol.it::7ab73976-7a04-41b6-aec9-a8fa85d9b934" providerId="AD" clId="Web-{71D43D8B-7CD4-9D01-A2EE-645469A3FD5C}" dt="2023-07-21T13:59:25.893" v="226"/>
          <ac:picMkLst>
            <pc:docMk/>
            <pc:sldMk cId="2936407497" sldId="262"/>
            <ac:picMk id="12" creationId="{A0EE8D4B-ED3B-58AF-F8B5-C52117695076}"/>
          </ac:picMkLst>
        </pc:picChg>
      </pc:sldChg>
      <pc:sldChg chg="modSp">
        <pc:chgData name="BENEDETTA MASONE" userId="S::b.masone@studenti.unimol.it::7ab73976-7a04-41b6-aec9-a8fa85d9b934" providerId="AD" clId="Web-{71D43D8B-7CD4-9D01-A2EE-645469A3FD5C}" dt="2023-07-21T13:30:48.359" v="168" actId="20577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71D43D8B-7CD4-9D01-A2EE-645469A3FD5C}" dt="2023-07-21T13:30:48.359" v="168" actId="20577"/>
          <ac:spMkLst>
            <pc:docMk/>
            <pc:sldMk cId="3900060833" sldId="263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71D43D8B-7CD4-9D01-A2EE-645469A3FD5C}" dt="2023-07-21T13:30:57.828" v="176" actId="20577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71D43D8B-7CD4-9D01-A2EE-645469A3FD5C}" dt="2023-07-21T13:30:57.828" v="176" actId="20577"/>
          <ac:spMkLst>
            <pc:docMk/>
            <pc:sldMk cId="553086428" sldId="264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71D43D8B-7CD4-9D01-A2EE-645469A3FD5C}" dt="2023-07-21T14:08:51.191" v="242" actId="1076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71D43D8B-7CD4-9D01-A2EE-645469A3FD5C}" dt="2023-07-21T13:31:07.031" v="182" actId="20577"/>
          <ac:spMkLst>
            <pc:docMk/>
            <pc:sldMk cId="4239446346" sldId="265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4:08:51.191" v="242" actId="1076"/>
          <ac:spMkLst>
            <pc:docMk/>
            <pc:sldMk cId="4239446346" sldId="265"/>
            <ac:spMk id="12" creationId="{6ED61441-EF73-3AFF-B228-C4F3205B0ECE}"/>
          </ac:spMkLst>
        </pc:spChg>
      </pc:sldChg>
      <pc:sldChg chg="modSp">
        <pc:chgData name="BENEDETTA MASONE" userId="S::b.masone@studenti.unimol.it::7ab73976-7a04-41b6-aec9-a8fa85d9b934" providerId="AD" clId="Web-{71D43D8B-7CD4-9D01-A2EE-645469A3FD5C}" dt="2023-07-21T13:30:25.983" v="159" actId="20577"/>
        <pc:sldMkLst>
          <pc:docMk/>
          <pc:sldMk cId="1677203034" sldId="266"/>
        </pc:sldMkLst>
        <pc:spChg chg="mod">
          <ac:chgData name="BENEDETTA MASONE" userId="S::b.masone@studenti.unimol.it::7ab73976-7a04-41b6-aec9-a8fa85d9b934" providerId="AD" clId="Web-{71D43D8B-7CD4-9D01-A2EE-645469A3FD5C}" dt="2023-07-21T10:50:16.356" v="10" actId="20577"/>
          <ac:spMkLst>
            <pc:docMk/>
            <pc:sldMk cId="1677203034" sldId="266"/>
            <ac:spMk id="8" creationId="{99A31053-3FFF-1D38-EB21-0745B1744305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3:30:25.983" v="159" actId="20577"/>
          <ac:spMkLst>
            <pc:docMk/>
            <pc:sldMk cId="1677203034" sldId="266"/>
            <ac:spMk id="10" creationId="{88E59A7D-6A3C-B21C-1919-DAC288DA3223}"/>
          </ac:spMkLst>
        </pc:spChg>
        <pc:picChg chg="mod">
          <ac:chgData name="BENEDETTA MASONE" userId="S::b.masone@studenti.unimol.it::7ab73976-7a04-41b6-aec9-a8fa85d9b934" providerId="AD" clId="Web-{71D43D8B-7CD4-9D01-A2EE-645469A3FD5C}" dt="2023-07-21T10:53:01.110" v="11" actId="1076"/>
          <ac:picMkLst>
            <pc:docMk/>
            <pc:sldMk cId="1677203034" sldId="266"/>
            <ac:picMk id="11" creationId="{F9D1D8E0-7013-1D69-62EE-7258922A60E6}"/>
          </ac:picMkLst>
        </pc:picChg>
      </pc:sldChg>
      <pc:sldChg chg="modSp">
        <pc:chgData name="BENEDETTA MASONE" userId="S::b.masone@studenti.unimol.it::7ab73976-7a04-41b6-aec9-a8fa85d9b934" providerId="AD" clId="Web-{71D43D8B-7CD4-9D01-A2EE-645469A3FD5C}" dt="2023-07-21T13:30:22.265" v="158" actId="20577"/>
        <pc:sldMkLst>
          <pc:docMk/>
          <pc:sldMk cId="594848021" sldId="267"/>
        </pc:sldMkLst>
        <pc:spChg chg="mod">
          <ac:chgData name="BENEDETTA MASONE" userId="S::b.masone@studenti.unimol.it::7ab73976-7a04-41b6-aec9-a8fa85d9b934" providerId="AD" clId="Web-{71D43D8B-7CD4-9D01-A2EE-645469A3FD5C}" dt="2023-07-21T10:47:49.571" v="3" actId="20577"/>
          <ac:spMkLst>
            <pc:docMk/>
            <pc:sldMk cId="594848021" sldId="267"/>
            <ac:spMk id="7" creationId="{B7C9CD7B-8000-A840-86F2-A9F8C65D25B6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3:30:22.265" v="158" actId="20577"/>
          <ac:spMkLst>
            <pc:docMk/>
            <pc:sldMk cId="594848021" sldId="267"/>
            <ac:spMk id="10" creationId="{88E59A7D-6A3C-B21C-1919-DAC288DA3223}"/>
          </ac:spMkLst>
        </pc:spChg>
      </pc:sldChg>
      <pc:sldChg chg="modSp ord">
        <pc:chgData name="BENEDETTA MASONE" userId="S::b.masone@studenti.unimol.it::7ab73976-7a04-41b6-aec9-a8fa85d9b934" providerId="AD" clId="Web-{71D43D8B-7CD4-9D01-A2EE-645469A3FD5C}" dt="2023-07-21T14:09:27.349" v="246" actId="14100"/>
        <pc:sldMkLst>
          <pc:docMk/>
          <pc:sldMk cId="1711502587" sldId="268"/>
        </pc:sldMkLst>
        <pc:spChg chg="mod">
          <ac:chgData name="BENEDETTA MASONE" userId="S::b.masone@studenti.unimol.it::7ab73976-7a04-41b6-aec9-a8fa85d9b934" providerId="AD" clId="Web-{71D43D8B-7CD4-9D01-A2EE-645469A3FD5C}" dt="2023-07-21T13:31:40.032" v="188" actId="20577"/>
          <ac:spMkLst>
            <pc:docMk/>
            <pc:sldMk cId="1711502587" sldId="268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4:09:27.349" v="246" actId="14100"/>
          <ac:spMkLst>
            <pc:docMk/>
            <pc:sldMk cId="1711502587" sldId="268"/>
            <ac:spMk id="13" creationId="{AFD11DF7-8D9E-882D-F485-231595E551C3}"/>
          </ac:spMkLst>
        </pc:spChg>
      </pc:sldChg>
      <pc:sldChg chg="modSp ord">
        <pc:chgData name="BENEDETTA MASONE" userId="S::b.masone@studenti.unimol.it::7ab73976-7a04-41b6-aec9-a8fa85d9b934" providerId="AD" clId="Web-{71D43D8B-7CD4-9D01-A2EE-645469A3FD5C}" dt="2023-07-21T14:09:34.147" v="247" actId="20577"/>
        <pc:sldMkLst>
          <pc:docMk/>
          <pc:sldMk cId="839677539" sldId="270"/>
        </pc:sldMkLst>
        <pc:spChg chg="mod">
          <ac:chgData name="BENEDETTA MASONE" userId="S::b.masone@studenti.unimol.it::7ab73976-7a04-41b6-aec9-a8fa85d9b934" providerId="AD" clId="Web-{71D43D8B-7CD4-9D01-A2EE-645469A3FD5C}" dt="2023-07-21T13:31:44.454" v="189" actId="20577"/>
          <ac:spMkLst>
            <pc:docMk/>
            <pc:sldMk cId="839677539" sldId="270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4:09:34.147" v="247" actId="20577"/>
          <ac:spMkLst>
            <pc:docMk/>
            <pc:sldMk cId="839677539" sldId="270"/>
            <ac:spMk id="26" creationId="{289519E7-3DB3-A8FF-AA0C-816A6DD051E8}"/>
          </ac:spMkLst>
        </pc:spChg>
      </pc:sldChg>
      <pc:sldChg chg="addSp modSp del">
        <pc:chgData name="BENEDETTA MASONE" userId="S::b.masone@studenti.unimol.it::7ab73976-7a04-41b6-aec9-a8fa85d9b934" providerId="AD" clId="Web-{71D43D8B-7CD4-9D01-A2EE-645469A3FD5C}" dt="2023-07-21T14:06:41.308" v="236" actId="1076"/>
        <pc:sldMkLst>
          <pc:docMk/>
          <pc:sldMk cId="561688833" sldId="271"/>
        </pc:sldMkLst>
        <pc:spChg chg="add mod">
          <ac:chgData name="BENEDETTA MASONE" userId="S::b.masone@studenti.unimol.it::7ab73976-7a04-41b6-aec9-a8fa85d9b934" providerId="AD" clId="Web-{71D43D8B-7CD4-9D01-A2EE-645469A3FD5C}" dt="2023-07-21T14:06:41.308" v="236" actId="1076"/>
          <ac:spMkLst>
            <pc:docMk/>
            <pc:sldMk cId="561688833" sldId="271"/>
            <ac:spMk id="6" creationId="{288D88EB-2185-FE3A-5A7D-BE64BD1CDFB4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3:30:41.312" v="164" actId="20577"/>
          <ac:spMkLst>
            <pc:docMk/>
            <pc:sldMk cId="561688833" sldId="271"/>
            <ac:spMk id="10" creationId="{88E59A7D-6A3C-B21C-1919-DAC288DA3223}"/>
          </ac:spMkLst>
        </pc:spChg>
        <pc:picChg chg="mod">
          <ac:chgData name="BENEDETTA MASONE" userId="S::b.masone@studenti.unimol.it::7ab73976-7a04-41b6-aec9-a8fa85d9b934" providerId="AD" clId="Web-{71D43D8B-7CD4-9D01-A2EE-645469A3FD5C}" dt="2023-07-21T13:05:04.663" v="106" actId="1076"/>
          <ac:picMkLst>
            <pc:docMk/>
            <pc:sldMk cId="561688833" sldId="271"/>
            <ac:picMk id="12" creationId="{77144AC0-0EE7-5664-1858-C4ED7BA37621}"/>
          </ac:picMkLst>
        </pc:picChg>
      </pc:sldChg>
      <pc:sldChg chg="delSp modSp">
        <pc:chgData name="BENEDETTA MASONE" userId="S::b.masone@studenti.unimol.it::7ab73976-7a04-41b6-aec9-a8fa85d9b934" providerId="AD" clId="Web-{71D43D8B-7CD4-9D01-A2EE-645469A3FD5C}" dt="2023-07-21T14:10:00.539" v="251" actId="20577"/>
        <pc:sldMkLst>
          <pc:docMk/>
          <pc:sldMk cId="587249178" sldId="272"/>
        </pc:sldMkLst>
        <pc:spChg chg="mod">
          <ac:chgData name="BENEDETTA MASONE" userId="S::b.masone@studenti.unimol.it::7ab73976-7a04-41b6-aec9-a8fa85d9b934" providerId="AD" clId="Web-{71D43D8B-7CD4-9D01-A2EE-645469A3FD5C}" dt="2023-07-21T13:32:05.939" v="191" actId="20577"/>
          <ac:spMkLst>
            <pc:docMk/>
            <pc:sldMk cId="587249178" sldId="272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4:10:00.539" v="251" actId="20577"/>
          <ac:spMkLst>
            <pc:docMk/>
            <pc:sldMk cId="587249178" sldId="272"/>
            <ac:spMk id="12" creationId="{01B11510-18D1-3E11-0E5A-AE92FDF9600A}"/>
          </ac:spMkLst>
        </pc:spChg>
        <pc:picChg chg="del">
          <ac:chgData name="BENEDETTA MASONE" userId="S::b.masone@studenti.unimol.it::7ab73976-7a04-41b6-aec9-a8fa85d9b934" providerId="AD" clId="Web-{71D43D8B-7CD4-9D01-A2EE-645469A3FD5C}" dt="2023-07-21T13:26:45.274" v="126"/>
          <ac:picMkLst>
            <pc:docMk/>
            <pc:sldMk cId="587249178" sldId="272"/>
            <ac:picMk id="6" creationId="{247CEC0B-8DDE-E604-9695-1EAF524AF992}"/>
          </ac:picMkLst>
        </pc:picChg>
        <pc:picChg chg="mod">
          <ac:chgData name="BENEDETTA MASONE" userId="S::b.masone@studenti.unimol.it::7ab73976-7a04-41b6-aec9-a8fa85d9b934" providerId="AD" clId="Web-{71D43D8B-7CD4-9D01-A2EE-645469A3FD5C}" dt="2023-07-21T13:32:50.597" v="198" actId="1076"/>
          <ac:picMkLst>
            <pc:docMk/>
            <pc:sldMk cId="587249178" sldId="272"/>
            <ac:picMk id="9" creationId="{AD7F4C63-16BA-D7F5-5D8B-CC2A35363624}"/>
          </ac:picMkLst>
        </pc:picChg>
        <pc:picChg chg="mod">
          <ac:chgData name="BENEDETTA MASONE" userId="S::b.masone@studenti.unimol.it::7ab73976-7a04-41b6-aec9-a8fa85d9b934" providerId="AD" clId="Web-{71D43D8B-7CD4-9D01-A2EE-645469A3FD5C}" dt="2023-07-21T13:32:31.987" v="196" actId="14100"/>
          <ac:picMkLst>
            <pc:docMk/>
            <pc:sldMk cId="587249178" sldId="272"/>
            <ac:picMk id="11" creationId="{F810E4C7-5808-5E63-F97E-84CBFCDFD4F1}"/>
          </ac:picMkLst>
        </pc:picChg>
      </pc:sldChg>
      <pc:sldChg chg="addSp delSp modSp add replId">
        <pc:chgData name="BENEDETTA MASONE" userId="S::b.masone@studenti.unimol.it::7ab73976-7a04-41b6-aec9-a8fa85d9b934" providerId="AD" clId="Web-{71D43D8B-7CD4-9D01-A2EE-645469A3FD5C}" dt="2023-07-21T13:28:24.808" v="155" actId="1076"/>
        <pc:sldMkLst>
          <pc:docMk/>
          <pc:sldMk cId="1157029755" sldId="273"/>
        </pc:sldMkLst>
        <pc:spChg chg="mod">
          <ac:chgData name="BENEDETTA MASONE" userId="S::b.masone@studenti.unimol.it::7ab73976-7a04-41b6-aec9-a8fa85d9b934" providerId="AD" clId="Web-{71D43D8B-7CD4-9D01-A2EE-645469A3FD5C}" dt="2023-07-21T13:28:24.808" v="155" actId="1076"/>
          <ac:spMkLst>
            <pc:docMk/>
            <pc:sldMk cId="1157029755" sldId="273"/>
            <ac:spMk id="6" creationId="{AAB3EF59-91E6-D224-6729-EDBBE01BFC13}"/>
          </ac:spMkLst>
        </pc:spChg>
        <pc:spChg chg="mod">
          <ac:chgData name="BENEDETTA MASONE" userId="S::b.masone@studenti.unimol.it::7ab73976-7a04-41b6-aec9-a8fa85d9b934" providerId="AD" clId="Web-{71D43D8B-7CD4-9D01-A2EE-645469A3FD5C}" dt="2023-07-21T13:26:18.617" v="114" actId="20577"/>
          <ac:spMkLst>
            <pc:docMk/>
            <pc:sldMk cId="1157029755" sldId="273"/>
            <ac:spMk id="10" creationId="{88E59A7D-6A3C-B21C-1919-DAC288DA3223}"/>
          </ac:spMkLst>
        </pc:spChg>
        <pc:picChg chg="del">
          <ac:chgData name="BENEDETTA MASONE" userId="S::b.masone@studenti.unimol.it::7ab73976-7a04-41b6-aec9-a8fa85d9b934" providerId="AD" clId="Web-{71D43D8B-7CD4-9D01-A2EE-645469A3FD5C}" dt="2023-07-21T13:26:11.086" v="109"/>
          <ac:picMkLst>
            <pc:docMk/>
            <pc:sldMk cId="1157029755" sldId="273"/>
            <ac:picMk id="11" creationId="{499D864F-3088-1FA1-ACDA-F173E91CC932}"/>
          </ac:picMkLst>
        </pc:picChg>
        <pc:picChg chg="del">
          <ac:chgData name="BENEDETTA MASONE" userId="S::b.masone@studenti.unimol.it::7ab73976-7a04-41b6-aec9-a8fa85d9b934" providerId="AD" clId="Web-{71D43D8B-7CD4-9D01-A2EE-645469A3FD5C}" dt="2023-07-21T13:26:13.570" v="110"/>
          <ac:picMkLst>
            <pc:docMk/>
            <pc:sldMk cId="1157029755" sldId="273"/>
            <ac:picMk id="12" creationId="{784BD462-D56A-7CCF-E104-841753CE6C22}"/>
          </ac:picMkLst>
        </pc:picChg>
        <pc:picChg chg="del">
          <ac:chgData name="BENEDETTA MASONE" userId="S::b.masone@studenti.unimol.it::7ab73976-7a04-41b6-aec9-a8fa85d9b934" providerId="AD" clId="Web-{71D43D8B-7CD4-9D01-A2EE-645469A3FD5C}" dt="2023-07-21T13:26:09.820" v="108"/>
          <ac:picMkLst>
            <pc:docMk/>
            <pc:sldMk cId="1157029755" sldId="273"/>
            <ac:picMk id="13" creationId="{47AB0D1F-74CA-1853-F6B7-9CBDF59AB921}"/>
          </ac:picMkLst>
        </pc:picChg>
        <pc:picChg chg="mod">
          <ac:chgData name="BENEDETTA MASONE" userId="S::b.masone@studenti.unimol.it::7ab73976-7a04-41b6-aec9-a8fa85d9b934" providerId="AD" clId="Web-{71D43D8B-7CD4-9D01-A2EE-645469A3FD5C}" dt="2023-07-21T13:27:35.494" v="140" actId="1076"/>
          <ac:picMkLst>
            <pc:docMk/>
            <pc:sldMk cId="1157029755" sldId="273"/>
            <ac:picMk id="14" creationId="{3C1C8C28-A37F-17F6-D097-8F0914D472EC}"/>
          </ac:picMkLst>
        </pc:picChg>
        <pc:picChg chg="add mod ord">
          <ac:chgData name="BENEDETTA MASONE" userId="S::b.masone@studenti.unimol.it::7ab73976-7a04-41b6-aec9-a8fa85d9b934" providerId="AD" clId="Web-{71D43D8B-7CD4-9D01-A2EE-645469A3FD5C}" dt="2023-07-21T13:28:18.714" v="154" actId="1076"/>
          <ac:picMkLst>
            <pc:docMk/>
            <pc:sldMk cId="1157029755" sldId="273"/>
            <ac:picMk id="15" creationId="{86854AA7-B2D3-89F5-D1D2-34C2F355BEA6}"/>
          </ac:picMkLst>
        </pc:picChg>
      </pc:sldChg>
    </pc:docChg>
  </pc:docChgLst>
  <pc:docChgLst>
    <pc:chgData name="BENEDETTA MASONE" userId="S::b.masone@studenti.unimol.it::7ab73976-7a04-41b6-aec9-a8fa85d9b934" providerId="AD" clId="Web-{8FDF550D-E980-50B6-C46C-3904374778D9}"/>
    <pc:docChg chg="addSld delSld modSld">
      <pc:chgData name="BENEDETTA MASONE" userId="S::b.masone@studenti.unimol.it::7ab73976-7a04-41b6-aec9-a8fa85d9b934" providerId="AD" clId="Web-{8FDF550D-E980-50B6-C46C-3904374778D9}" dt="2023-07-06T11:10:08.236" v="536" actId="20577"/>
      <pc:docMkLst>
        <pc:docMk/>
      </pc:docMkLst>
      <pc:sldChg chg="modSp">
        <pc:chgData name="BENEDETTA MASONE" userId="S::b.masone@studenti.unimol.it::7ab73976-7a04-41b6-aec9-a8fa85d9b934" providerId="AD" clId="Web-{8FDF550D-E980-50B6-C46C-3904374778D9}" dt="2023-07-06T11:10:05.142" v="534" actId="20577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8FDF550D-E980-50B6-C46C-3904374778D9}" dt="2023-07-06T11:10:05.142" v="534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addSp delSp modSp">
        <pc:chgData name="BENEDETTA MASONE" userId="S::b.masone@studenti.unimol.it::7ab73976-7a04-41b6-aec9-a8fa85d9b934" providerId="AD" clId="Web-{8FDF550D-E980-50B6-C46C-3904374778D9}" dt="2023-07-06T11:10:02.002" v="533" actId="20577"/>
        <pc:sldMkLst>
          <pc:docMk/>
          <pc:sldMk cId="2936407497" sldId="262"/>
        </pc:sldMkLst>
        <pc:spChg chg="add mod">
          <ac:chgData name="BENEDETTA MASONE" userId="S::b.masone@studenti.unimol.it::7ab73976-7a04-41b6-aec9-a8fa85d9b934" providerId="AD" clId="Web-{8FDF550D-E980-50B6-C46C-3904374778D9}" dt="2023-07-06T11:07:50.747" v="461" actId="20577"/>
          <ac:spMkLst>
            <pc:docMk/>
            <pc:sldMk cId="2936407497" sldId="262"/>
            <ac:spMk id="6" creationId="{AE4D7BD2-7CEE-E825-12DB-0A4325050EE7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1:09:55.783" v="532" actId="1076"/>
          <ac:spMkLst>
            <pc:docMk/>
            <pc:sldMk cId="2936407497" sldId="262"/>
            <ac:spMk id="8" creationId="{3ED5D4F7-0377-70D1-6A35-0585C60A0D27}"/>
          </ac:spMkLst>
        </pc:spChg>
        <pc:spChg chg="mod">
          <ac:chgData name="BENEDETTA MASONE" userId="S::b.masone@studenti.unimol.it::7ab73976-7a04-41b6-aec9-a8fa85d9b934" providerId="AD" clId="Web-{8FDF550D-E980-50B6-C46C-3904374778D9}" dt="2023-07-06T11:10:02.002" v="533" actId="20577"/>
          <ac:spMkLst>
            <pc:docMk/>
            <pc:sldMk cId="2936407497" sldId="262"/>
            <ac:spMk id="10" creationId="{88E59A7D-6A3C-B21C-1919-DAC288DA3223}"/>
          </ac:spMkLst>
        </pc:spChg>
        <pc:spChg chg="add del mod">
          <ac:chgData name="BENEDETTA MASONE" userId="S::b.masone@studenti.unimol.it::7ab73976-7a04-41b6-aec9-a8fa85d9b934" providerId="AD" clId="Web-{8FDF550D-E980-50B6-C46C-3904374778D9}" dt="2023-07-06T11:09:03.218" v="496"/>
          <ac:spMkLst>
            <pc:docMk/>
            <pc:sldMk cId="2936407497" sldId="262"/>
            <ac:spMk id="11" creationId="{B1F79366-D5E3-317B-2842-67E35C482EB4}"/>
          </ac:spMkLst>
        </pc:spChg>
      </pc:sldChg>
      <pc:sldChg chg="addSp modSp">
        <pc:chgData name="BENEDETTA MASONE" userId="S::b.masone@studenti.unimol.it::7ab73976-7a04-41b6-aec9-a8fa85d9b934" providerId="AD" clId="Web-{8FDF550D-E980-50B6-C46C-3904374778D9}" dt="2023-07-06T10:45:01.877" v="376" actId="1076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8FDF550D-E980-50B6-C46C-3904374778D9}" dt="2023-07-06T10:20:12.409" v="0" actId="20577"/>
          <ac:spMkLst>
            <pc:docMk/>
            <pc:sldMk cId="3900060833" sldId="263"/>
            <ac:spMk id="7" creationId="{B7C9CD7B-8000-A840-86F2-A9F8C65D25B6}"/>
          </ac:spMkLst>
        </pc:spChg>
        <pc:spChg chg="mod">
          <ac:chgData name="BENEDETTA MASONE" userId="S::b.masone@studenti.unimol.it::7ab73976-7a04-41b6-aec9-a8fa85d9b934" providerId="AD" clId="Web-{8FDF550D-E980-50B6-C46C-3904374778D9}" dt="2023-07-06T10:44:35.814" v="367" actId="1076"/>
          <ac:spMkLst>
            <pc:docMk/>
            <pc:sldMk cId="3900060833" sldId="263"/>
            <ac:spMk id="11" creationId="{1F723CF9-8CDB-A4AB-DD18-BDA710249A5F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22:19.210" v="58" actId="20577"/>
          <ac:spMkLst>
            <pc:docMk/>
            <pc:sldMk cId="3900060833" sldId="263"/>
            <ac:spMk id="12" creationId="{BED8138D-DEAC-1699-D58D-151F4370BF06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21:05.676" v="5"/>
          <ac:spMkLst>
            <pc:docMk/>
            <pc:sldMk cId="3900060833" sldId="263"/>
            <ac:spMk id="15" creationId="{BB98427D-8192-5C31-C771-A1C00685B20F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44:26.251" v="366" actId="1076"/>
          <ac:spMkLst>
            <pc:docMk/>
            <pc:sldMk cId="3900060833" sldId="263"/>
            <ac:spMk id="17" creationId="{675783B8-A3D8-ACF5-8838-60A49364961F}"/>
          </ac:spMkLst>
        </pc:spChg>
        <pc:picChg chg="mod">
          <ac:chgData name="BENEDETTA MASONE" userId="S::b.masone@studenti.unimol.it::7ab73976-7a04-41b6-aec9-a8fa85d9b934" providerId="AD" clId="Web-{8FDF550D-E980-50B6-C46C-3904374778D9}" dt="2023-07-06T10:44:54.986" v="374" actId="1076"/>
          <ac:picMkLst>
            <pc:docMk/>
            <pc:sldMk cId="3900060833" sldId="263"/>
            <ac:picMk id="6" creationId="{66BDC172-BF99-B8FA-15B7-A46FFD3B3704}"/>
          </ac:picMkLst>
        </pc:picChg>
        <pc:picChg chg="mod">
          <ac:chgData name="BENEDETTA MASONE" userId="S::b.masone@studenti.unimol.it::7ab73976-7a04-41b6-aec9-a8fa85d9b934" providerId="AD" clId="Web-{8FDF550D-E980-50B6-C46C-3904374778D9}" dt="2023-07-06T10:45:01.877" v="376" actId="1076"/>
          <ac:picMkLst>
            <pc:docMk/>
            <pc:sldMk cId="3900060833" sldId="263"/>
            <ac:picMk id="13" creationId="{9B4551A3-2414-D671-BF28-2C060B74FB3C}"/>
          </ac:picMkLst>
        </pc:picChg>
        <pc:picChg chg="mod">
          <ac:chgData name="BENEDETTA MASONE" userId="S::b.masone@studenti.unimol.it::7ab73976-7a04-41b6-aec9-a8fa85d9b934" providerId="AD" clId="Web-{8FDF550D-E980-50B6-C46C-3904374778D9}" dt="2023-07-06T10:44:35.829" v="368" actId="1076"/>
          <ac:picMkLst>
            <pc:docMk/>
            <pc:sldMk cId="3900060833" sldId="263"/>
            <ac:picMk id="14" creationId="{D263F980-8DB2-CF86-E004-424D14893700}"/>
          </ac:picMkLst>
        </pc:picChg>
        <pc:picChg chg="mod">
          <ac:chgData name="BENEDETTA MASONE" userId="S::b.masone@studenti.unimol.it::7ab73976-7a04-41b6-aec9-a8fa85d9b934" providerId="AD" clId="Web-{8FDF550D-E980-50B6-C46C-3904374778D9}" dt="2023-07-06T10:44:35.829" v="369" actId="1076"/>
          <ac:picMkLst>
            <pc:docMk/>
            <pc:sldMk cId="3900060833" sldId="263"/>
            <ac:picMk id="16" creationId="{1B7FFA60-870B-37E1-60D3-A685C7759C22}"/>
          </ac:picMkLst>
        </pc:picChg>
      </pc:sldChg>
      <pc:sldChg chg="addSp delSp modSp">
        <pc:chgData name="BENEDETTA MASONE" userId="S::b.masone@studenti.unimol.it::7ab73976-7a04-41b6-aec9-a8fa85d9b934" providerId="AD" clId="Web-{8FDF550D-E980-50B6-C46C-3904374778D9}" dt="2023-07-06T10:46:45.818" v="410" actId="20577"/>
        <pc:sldMkLst>
          <pc:docMk/>
          <pc:sldMk cId="553086428" sldId="264"/>
        </pc:sldMkLst>
        <pc:spChg chg="del">
          <ac:chgData name="BENEDETTA MASONE" userId="S::b.masone@studenti.unimol.it::7ab73976-7a04-41b6-aec9-a8fa85d9b934" providerId="AD" clId="Web-{8FDF550D-E980-50B6-C46C-3904374778D9}" dt="2023-07-06T10:21:08.536" v="6"/>
          <ac:spMkLst>
            <pc:docMk/>
            <pc:sldMk cId="553086428" sldId="264"/>
            <ac:spMk id="7" creationId="{B7C9CD7B-8000-A840-86F2-A9F8C65D25B6}"/>
          </ac:spMkLst>
        </pc:spChg>
        <pc:spChg chg="del">
          <ac:chgData name="BENEDETTA MASONE" userId="S::b.masone@studenti.unimol.it::7ab73976-7a04-41b6-aec9-a8fa85d9b934" providerId="AD" clId="Web-{8FDF550D-E980-50B6-C46C-3904374778D9}" dt="2023-07-06T10:21:15.176" v="11"/>
          <ac:spMkLst>
            <pc:docMk/>
            <pc:sldMk cId="553086428" sldId="264"/>
            <ac:spMk id="8" creationId="{C3110758-0F6C-2D35-51F8-4C923A277D74}"/>
          </ac:spMkLst>
        </pc:spChg>
        <pc:spChg chg="add del">
          <ac:chgData name="BENEDETTA MASONE" userId="S::b.masone@studenti.unimol.it::7ab73976-7a04-41b6-aec9-a8fa85d9b934" providerId="AD" clId="Web-{8FDF550D-E980-50B6-C46C-3904374778D9}" dt="2023-07-06T10:21:11.192" v="10"/>
          <ac:spMkLst>
            <pc:docMk/>
            <pc:sldMk cId="553086428" sldId="264"/>
            <ac:spMk id="11" creationId="{47120423-8D17-08FD-ADCA-7771B65A47AA}"/>
          </ac:spMkLst>
        </pc:spChg>
        <pc:spChg chg="add del">
          <ac:chgData name="BENEDETTA MASONE" userId="S::b.masone@studenti.unimol.it::7ab73976-7a04-41b6-aec9-a8fa85d9b934" providerId="AD" clId="Web-{8FDF550D-E980-50B6-C46C-3904374778D9}" dt="2023-07-06T10:21:11.192" v="9"/>
          <ac:spMkLst>
            <pc:docMk/>
            <pc:sldMk cId="553086428" sldId="264"/>
            <ac:spMk id="14" creationId="{8EE98C13-32A7-F19E-6CFB-D33FAB1082E2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43:33.015" v="358" actId="20577"/>
          <ac:spMkLst>
            <pc:docMk/>
            <pc:sldMk cId="553086428" sldId="264"/>
            <ac:spMk id="16" creationId="{057D96DB-8D10-D0E4-B6CC-2F0CF14268BB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21:16.051" v="13"/>
          <ac:spMkLst>
            <pc:docMk/>
            <pc:sldMk cId="553086428" sldId="264"/>
            <ac:spMk id="18" creationId="{4EED976B-7A5E-80D4-9884-178DC926F4F7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45:28.675" v="382" actId="14100"/>
          <ac:spMkLst>
            <pc:docMk/>
            <pc:sldMk cId="553086428" sldId="264"/>
            <ac:spMk id="19" creationId="{1B07B5A4-BE7D-7F2F-F743-6A024436B476}"/>
          </ac:spMkLst>
        </pc:spChg>
        <pc:spChg chg="add del mod">
          <ac:chgData name="BENEDETTA MASONE" userId="S::b.masone@studenti.unimol.it::7ab73976-7a04-41b6-aec9-a8fa85d9b934" providerId="AD" clId="Web-{8FDF550D-E980-50B6-C46C-3904374778D9}" dt="2023-07-06T10:41:57.137" v="313"/>
          <ac:spMkLst>
            <pc:docMk/>
            <pc:sldMk cId="553086428" sldId="264"/>
            <ac:spMk id="20" creationId="{E260FC39-8890-D6F1-93E5-162282777D30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46:45.818" v="410" actId="20577"/>
          <ac:spMkLst>
            <pc:docMk/>
            <pc:sldMk cId="553086428" sldId="264"/>
            <ac:spMk id="22" creationId="{A7B379EC-DF07-C036-55B4-E00A81F4CE9C}"/>
          </ac:spMkLst>
        </pc:spChg>
        <pc:spChg chg="add del mod">
          <ac:chgData name="BENEDETTA MASONE" userId="S::b.masone@studenti.unimol.it::7ab73976-7a04-41b6-aec9-a8fa85d9b934" providerId="AD" clId="Web-{8FDF550D-E980-50B6-C46C-3904374778D9}" dt="2023-07-06T10:42:15.137" v="319"/>
          <ac:spMkLst>
            <pc:docMk/>
            <pc:sldMk cId="553086428" sldId="264"/>
            <ac:spMk id="28" creationId="{8E06DF48-E680-67DF-A7F9-A44242212DE4}"/>
          </ac:spMkLst>
        </pc:spChg>
        <pc:picChg chg="mod">
          <ac:chgData name="BENEDETTA MASONE" userId="S::b.masone@studenti.unimol.it::7ab73976-7a04-41b6-aec9-a8fa85d9b934" providerId="AD" clId="Web-{8FDF550D-E980-50B6-C46C-3904374778D9}" dt="2023-07-06T10:45:21.409" v="381" actId="1076"/>
          <ac:picMkLst>
            <pc:docMk/>
            <pc:sldMk cId="553086428" sldId="264"/>
            <ac:picMk id="6" creationId="{863F345C-3C8C-6B46-D69A-289E38E75E74}"/>
          </ac:picMkLst>
        </pc:picChg>
        <pc:picChg chg="add mod">
          <ac:chgData name="BENEDETTA MASONE" userId="S::b.masone@studenti.unimol.it::7ab73976-7a04-41b6-aec9-a8fa85d9b934" providerId="AD" clId="Web-{8FDF550D-E980-50B6-C46C-3904374778D9}" dt="2023-07-06T10:45:16.877" v="379" actId="1076"/>
          <ac:picMkLst>
            <pc:docMk/>
            <pc:sldMk cId="553086428" sldId="264"/>
            <ac:picMk id="24" creationId="{453CD30D-8BE2-9AFF-9B2B-8A4929066DC8}"/>
          </ac:picMkLst>
        </pc:picChg>
        <pc:picChg chg="add mod">
          <ac:chgData name="BENEDETTA MASONE" userId="S::b.masone@studenti.unimol.it::7ab73976-7a04-41b6-aec9-a8fa85d9b934" providerId="AD" clId="Web-{8FDF550D-E980-50B6-C46C-3904374778D9}" dt="2023-07-06T10:45:16.877" v="380" actId="1076"/>
          <ac:picMkLst>
            <pc:docMk/>
            <pc:sldMk cId="553086428" sldId="264"/>
            <ac:picMk id="26" creationId="{861A06BD-7766-A06E-A322-1C07333B439E}"/>
          </ac:picMkLst>
        </pc:picChg>
      </pc:sldChg>
      <pc:sldChg chg="addSp delSp modSp">
        <pc:chgData name="BENEDETTA MASONE" userId="S::b.masone@studenti.unimol.it::7ab73976-7a04-41b6-aec9-a8fa85d9b934" providerId="AD" clId="Web-{8FDF550D-E980-50B6-C46C-3904374778D9}" dt="2023-07-06T10:46:55.927" v="413"/>
        <pc:sldMkLst>
          <pc:docMk/>
          <pc:sldMk cId="4239446346" sldId="265"/>
        </pc:sldMkLst>
        <pc:spChg chg="del">
          <ac:chgData name="BENEDETTA MASONE" userId="S::b.masone@studenti.unimol.it::7ab73976-7a04-41b6-aec9-a8fa85d9b934" providerId="AD" clId="Web-{8FDF550D-E980-50B6-C46C-3904374778D9}" dt="2023-07-06T10:21:20.786" v="14"/>
          <ac:spMkLst>
            <pc:docMk/>
            <pc:sldMk cId="4239446346" sldId="265"/>
            <ac:spMk id="7" creationId="{B7C9CD7B-8000-A840-86F2-A9F8C65D25B6}"/>
          </ac:spMkLst>
        </pc:spChg>
        <pc:spChg chg="del">
          <ac:chgData name="BENEDETTA MASONE" userId="S::b.masone@studenti.unimol.it::7ab73976-7a04-41b6-aec9-a8fa85d9b934" providerId="AD" clId="Web-{8FDF550D-E980-50B6-C46C-3904374778D9}" dt="2023-07-06T10:21:22.911" v="15"/>
          <ac:spMkLst>
            <pc:docMk/>
            <pc:sldMk cId="4239446346" sldId="265"/>
            <ac:spMk id="9" creationId="{714760C5-BB86-69DD-0B6B-EF31B31F5935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46:21.661" v="409" actId="20577"/>
          <ac:spMkLst>
            <pc:docMk/>
            <pc:sldMk cId="4239446346" sldId="265"/>
            <ac:spMk id="12" creationId="{6ED61441-EF73-3AFF-B228-C4F3205B0ECE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21:23.630" v="17"/>
          <ac:spMkLst>
            <pc:docMk/>
            <pc:sldMk cId="4239446346" sldId="265"/>
            <ac:spMk id="14" creationId="{EA1B254D-6863-7C64-EFAF-63517928FA33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46:55.912" v="411"/>
          <ac:spMkLst>
            <pc:docMk/>
            <pc:sldMk cId="4239446346" sldId="265"/>
            <ac:spMk id="16" creationId="{678C5BC1-D433-7EF5-F530-538AD2208E93}"/>
          </ac:spMkLst>
        </pc:spChg>
        <pc:picChg chg="add">
          <ac:chgData name="BENEDETTA MASONE" userId="S::b.masone@studenti.unimol.it::7ab73976-7a04-41b6-aec9-a8fa85d9b934" providerId="AD" clId="Web-{8FDF550D-E980-50B6-C46C-3904374778D9}" dt="2023-07-06T10:46:55.912" v="412"/>
          <ac:picMkLst>
            <pc:docMk/>
            <pc:sldMk cId="4239446346" sldId="265"/>
            <ac:picMk id="18" creationId="{7D208B35-7EA5-AE77-BAE3-082FC0928FB7}"/>
          </ac:picMkLst>
        </pc:picChg>
        <pc:picChg chg="add">
          <ac:chgData name="BENEDETTA MASONE" userId="S::b.masone@studenti.unimol.it::7ab73976-7a04-41b6-aec9-a8fa85d9b934" providerId="AD" clId="Web-{8FDF550D-E980-50B6-C46C-3904374778D9}" dt="2023-07-06T10:46:55.927" v="413"/>
          <ac:picMkLst>
            <pc:docMk/>
            <pc:sldMk cId="4239446346" sldId="265"/>
            <ac:picMk id="20" creationId="{175F0909-61D2-30D3-F124-7F6D63E93523}"/>
          </ac:picMkLst>
        </pc:picChg>
      </pc:sldChg>
      <pc:sldChg chg="addSp delSp modSp">
        <pc:chgData name="BENEDETTA MASONE" userId="S::b.masone@studenti.unimol.it::7ab73976-7a04-41b6-aec9-a8fa85d9b934" providerId="AD" clId="Web-{8FDF550D-E980-50B6-C46C-3904374778D9}" dt="2023-07-06T10:23:30.478" v="101" actId="20577"/>
        <pc:sldMkLst>
          <pc:docMk/>
          <pc:sldMk cId="1711502587" sldId="268"/>
        </pc:sldMkLst>
        <pc:spChg chg="del">
          <ac:chgData name="BENEDETTA MASONE" userId="S::b.masone@studenti.unimol.it::7ab73976-7a04-41b6-aec9-a8fa85d9b934" providerId="AD" clId="Web-{8FDF550D-E980-50B6-C46C-3904374778D9}" dt="2023-07-06T10:21:29.333" v="18"/>
          <ac:spMkLst>
            <pc:docMk/>
            <pc:sldMk cId="1711502587" sldId="268"/>
            <ac:spMk id="9" creationId="{714760C5-BB86-69DD-0B6B-EF31B31F5935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23:30.478" v="101" actId="20577"/>
          <ac:spMkLst>
            <pc:docMk/>
            <pc:sldMk cId="1711502587" sldId="268"/>
            <ac:spMk id="12" creationId="{F4DEF0FD-DE23-E57F-0EAE-D5DD12A732F0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21:30.474" v="20"/>
          <ac:spMkLst>
            <pc:docMk/>
            <pc:sldMk cId="1711502587" sldId="268"/>
            <ac:spMk id="14" creationId="{C49222C9-4027-AE48-5476-9F44FD7A39A2}"/>
          </ac:spMkLst>
        </pc:spChg>
      </pc:sldChg>
      <pc:sldChg chg="addSp delSp modSp">
        <pc:chgData name="BENEDETTA MASONE" userId="S::b.masone@studenti.unimol.it::7ab73976-7a04-41b6-aec9-a8fa85d9b934" providerId="AD" clId="Web-{8FDF550D-E980-50B6-C46C-3904374778D9}" dt="2023-07-06T10:57:22.650" v="420" actId="1076"/>
        <pc:sldMkLst>
          <pc:docMk/>
          <pc:sldMk cId="1748341063" sldId="269"/>
        </pc:sldMkLst>
        <pc:spChg chg="del">
          <ac:chgData name="BENEDETTA MASONE" userId="S::b.masone@studenti.unimol.it::7ab73976-7a04-41b6-aec9-a8fa85d9b934" providerId="AD" clId="Web-{8FDF550D-E980-50B6-C46C-3904374778D9}" dt="2023-07-06T10:21:40.068" v="24"/>
          <ac:spMkLst>
            <pc:docMk/>
            <pc:sldMk cId="1748341063" sldId="269"/>
            <ac:spMk id="9" creationId="{714760C5-BB86-69DD-0B6B-EF31B31F5935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21:40.974" v="25"/>
          <ac:spMkLst>
            <pc:docMk/>
            <pc:sldMk cId="1748341063" sldId="269"/>
            <ac:spMk id="12" creationId="{01B11510-18D1-3E11-0E5A-AE92FDF9600A}"/>
          </ac:spMkLst>
        </pc:spChg>
        <pc:spChg chg="del">
          <ac:chgData name="BENEDETTA MASONE" userId="S::b.masone@studenti.unimol.it::7ab73976-7a04-41b6-aec9-a8fa85d9b934" providerId="AD" clId="Web-{8FDF550D-E980-50B6-C46C-3904374778D9}" dt="2023-07-06T10:57:15.790" v="418"/>
          <ac:spMkLst>
            <pc:docMk/>
            <pc:sldMk cId="1748341063" sldId="269"/>
            <ac:spMk id="13" creationId="{4456612E-D820-6EDD-3224-623EE2CDC6D0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21:40.990" v="26"/>
          <ac:spMkLst>
            <pc:docMk/>
            <pc:sldMk cId="1748341063" sldId="269"/>
            <ac:spMk id="14" creationId="{D1F04BBC-F37A-8E51-9D8A-819A2164D029}"/>
          </ac:spMkLst>
        </pc:spChg>
        <pc:spChg chg="del">
          <ac:chgData name="BENEDETTA MASONE" userId="S::b.masone@studenti.unimol.it::7ab73976-7a04-41b6-aec9-a8fa85d9b934" providerId="AD" clId="Web-{8FDF550D-E980-50B6-C46C-3904374778D9}" dt="2023-07-06T10:57:15.790" v="415"/>
          <ac:spMkLst>
            <pc:docMk/>
            <pc:sldMk cId="1748341063" sldId="269"/>
            <ac:spMk id="20" creationId="{2FD6CE0A-60CF-BA94-03C8-10F75B27D62C}"/>
          </ac:spMkLst>
        </pc:spChg>
        <pc:spChg chg="del">
          <ac:chgData name="BENEDETTA MASONE" userId="S::b.masone@studenti.unimol.it::7ab73976-7a04-41b6-aec9-a8fa85d9b934" providerId="AD" clId="Web-{8FDF550D-E980-50B6-C46C-3904374778D9}" dt="2023-07-06T10:57:15.790" v="414"/>
          <ac:spMkLst>
            <pc:docMk/>
            <pc:sldMk cId="1748341063" sldId="269"/>
            <ac:spMk id="22" creationId="{A50039F3-FB91-DE9E-F0A8-F2DA78D72435}"/>
          </ac:spMkLst>
        </pc:spChg>
        <pc:picChg chg="mod">
          <ac:chgData name="BENEDETTA MASONE" userId="S::b.masone@studenti.unimol.it::7ab73976-7a04-41b6-aec9-a8fa85d9b934" providerId="AD" clId="Web-{8FDF550D-E980-50B6-C46C-3904374778D9}" dt="2023-07-06T10:57:22.650" v="420" actId="1076"/>
          <ac:picMkLst>
            <pc:docMk/>
            <pc:sldMk cId="1748341063" sldId="269"/>
            <ac:picMk id="6" creationId="{662F641E-9B83-C40A-D9C3-02E664C6726E}"/>
          </ac:picMkLst>
        </pc:picChg>
        <pc:picChg chg="del">
          <ac:chgData name="BENEDETTA MASONE" userId="S::b.masone@studenti.unimol.it::7ab73976-7a04-41b6-aec9-a8fa85d9b934" providerId="AD" clId="Web-{8FDF550D-E980-50B6-C46C-3904374778D9}" dt="2023-07-06T10:57:15.790" v="417"/>
          <ac:picMkLst>
            <pc:docMk/>
            <pc:sldMk cId="1748341063" sldId="269"/>
            <ac:picMk id="16" creationId="{0A242EC1-C7BF-6A51-53E0-27FA11F5BAB6}"/>
          </ac:picMkLst>
        </pc:picChg>
        <pc:picChg chg="del">
          <ac:chgData name="BENEDETTA MASONE" userId="S::b.masone@studenti.unimol.it::7ab73976-7a04-41b6-aec9-a8fa85d9b934" providerId="AD" clId="Web-{8FDF550D-E980-50B6-C46C-3904374778D9}" dt="2023-07-06T10:57:15.790" v="416"/>
          <ac:picMkLst>
            <pc:docMk/>
            <pc:sldMk cId="1748341063" sldId="269"/>
            <ac:picMk id="18" creationId="{7EEA2A39-8762-5EEE-64BC-02C204C10F8C}"/>
          </ac:picMkLst>
        </pc:picChg>
      </pc:sldChg>
      <pc:sldChg chg="addSp delSp modSp">
        <pc:chgData name="BENEDETTA MASONE" userId="S::b.masone@studenti.unimol.it::7ab73976-7a04-41b6-aec9-a8fa85d9b934" providerId="AD" clId="Web-{8FDF550D-E980-50B6-C46C-3904374778D9}" dt="2023-07-06T10:23:32.743" v="104" actId="20577"/>
        <pc:sldMkLst>
          <pc:docMk/>
          <pc:sldMk cId="839677539" sldId="270"/>
        </pc:sldMkLst>
        <pc:spChg chg="del">
          <ac:chgData name="BENEDETTA MASONE" userId="S::b.masone@studenti.unimol.it::7ab73976-7a04-41b6-aec9-a8fa85d9b934" providerId="AD" clId="Web-{8FDF550D-E980-50B6-C46C-3904374778D9}" dt="2023-07-06T10:21:35.208" v="21"/>
          <ac:spMkLst>
            <pc:docMk/>
            <pc:sldMk cId="839677539" sldId="270"/>
            <ac:spMk id="9" creationId="{714760C5-BB86-69DD-0B6B-EF31B31F5935}"/>
          </ac:spMkLst>
        </pc:spChg>
        <pc:spChg chg="add mod">
          <ac:chgData name="BENEDETTA MASONE" userId="S::b.masone@studenti.unimol.it::7ab73976-7a04-41b6-aec9-a8fa85d9b934" providerId="AD" clId="Web-{8FDF550D-E980-50B6-C46C-3904374778D9}" dt="2023-07-06T10:23:32.743" v="104" actId="20577"/>
          <ac:spMkLst>
            <pc:docMk/>
            <pc:sldMk cId="839677539" sldId="270"/>
            <ac:spMk id="12" creationId="{49F9EE6F-CE35-AC8F-2FD8-97AA99544AF1}"/>
          </ac:spMkLst>
        </pc:spChg>
        <pc:spChg chg="add">
          <ac:chgData name="BENEDETTA MASONE" userId="S::b.masone@studenti.unimol.it::7ab73976-7a04-41b6-aec9-a8fa85d9b934" providerId="AD" clId="Web-{8FDF550D-E980-50B6-C46C-3904374778D9}" dt="2023-07-06T10:21:37.052" v="23"/>
          <ac:spMkLst>
            <pc:docMk/>
            <pc:sldMk cId="839677539" sldId="270"/>
            <ac:spMk id="14" creationId="{F64B4846-DB07-E89C-A490-8A847D9B7E90}"/>
          </ac:spMkLst>
        </pc:spChg>
      </pc:sldChg>
      <pc:sldChg chg="delSp modSp add replId">
        <pc:chgData name="BENEDETTA MASONE" userId="S::b.masone@studenti.unimol.it::7ab73976-7a04-41b6-aec9-a8fa85d9b934" providerId="AD" clId="Web-{8FDF550D-E980-50B6-C46C-3904374778D9}" dt="2023-07-06T11:10:08.236" v="536" actId="20577"/>
        <pc:sldMkLst>
          <pc:docMk/>
          <pc:sldMk cId="587249178" sldId="272"/>
        </pc:sldMkLst>
        <pc:spChg chg="mod">
          <ac:chgData name="BENEDETTA MASONE" userId="S::b.masone@studenti.unimol.it::7ab73976-7a04-41b6-aec9-a8fa85d9b934" providerId="AD" clId="Web-{8FDF550D-E980-50B6-C46C-3904374778D9}" dt="2023-07-06T11:10:08.236" v="536" actId="20577"/>
          <ac:spMkLst>
            <pc:docMk/>
            <pc:sldMk cId="587249178" sldId="272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8FDF550D-E980-50B6-C46C-3904374778D9}" dt="2023-07-06T11:05:43.525" v="456" actId="20577"/>
          <ac:spMkLst>
            <pc:docMk/>
            <pc:sldMk cId="587249178" sldId="272"/>
            <ac:spMk id="12" creationId="{01B11510-18D1-3E11-0E5A-AE92FDF9600A}"/>
          </ac:spMkLst>
        </pc:spChg>
        <pc:picChg chg="del">
          <ac:chgData name="BENEDETTA MASONE" userId="S::b.masone@studenti.unimol.it::7ab73976-7a04-41b6-aec9-a8fa85d9b934" providerId="AD" clId="Web-{8FDF550D-E980-50B6-C46C-3904374778D9}" dt="2023-07-06T11:05:48.291" v="457"/>
          <ac:picMkLst>
            <pc:docMk/>
            <pc:sldMk cId="587249178" sldId="272"/>
            <ac:picMk id="6" creationId="{662F641E-9B83-C40A-D9C3-02E664C6726E}"/>
          </ac:picMkLst>
        </pc:picChg>
      </pc:sldChg>
      <pc:sldChg chg="add del">
        <pc:chgData name="BENEDETTA MASONE" userId="S::b.masone@studenti.unimol.it::7ab73976-7a04-41b6-aec9-a8fa85d9b934" providerId="AD" clId="Web-{8FDF550D-E980-50B6-C46C-3904374778D9}" dt="2023-07-06T10:20:26.347" v="2"/>
        <pc:sldMkLst>
          <pc:docMk/>
          <pc:sldMk cId="2766805190" sldId="272"/>
        </pc:sldMkLst>
      </pc:sldChg>
      <pc:sldChg chg="add">
        <pc:chgData name="BENEDETTA MASONE" userId="S::b.masone@studenti.unimol.it::7ab73976-7a04-41b6-aec9-a8fa85d9b934" providerId="AD" clId="Web-{8FDF550D-E980-50B6-C46C-3904374778D9}" dt="2023-07-06T10:20:31.159" v="3"/>
        <pc:sldMkLst>
          <pc:docMk/>
          <pc:sldMk cId="3023206053" sldId="272"/>
        </pc:sldMkLst>
      </pc:sldChg>
    </pc:docChg>
  </pc:docChgLst>
  <pc:docChgLst>
    <pc:chgData name="BENEDETTA MASONE" userId="S::b.masone@studenti.unimol.it::7ab73976-7a04-41b6-aec9-a8fa85d9b934" providerId="AD" clId="Web-{9518BB60-49B7-55D9-4A50-74249ED24208}"/>
    <pc:docChg chg="delSld modSld">
      <pc:chgData name="BENEDETTA MASONE" userId="S::b.masone@studenti.unimol.it::7ab73976-7a04-41b6-aec9-a8fa85d9b934" providerId="AD" clId="Web-{9518BB60-49B7-55D9-4A50-74249ED24208}" dt="2023-07-06T16:12:11.228" v="208"/>
      <pc:docMkLst>
        <pc:docMk/>
      </pc:docMkLst>
      <pc:sldChg chg="modSp">
        <pc:chgData name="BENEDETTA MASONE" userId="S::b.masone@studenti.unimol.it::7ab73976-7a04-41b6-aec9-a8fa85d9b934" providerId="AD" clId="Web-{9518BB60-49B7-55D9-4A50-74249ED24208}" dt="2023-07-06T16:06:37.468" v="130" actId="20577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9518BB60-49B7-55D9-4A50-74249ED24208}" dt="2023-07-06T16:06:37.468" v="130" actId="20577"/>
          <ac:spMkLst>
            <pc:docMk/>
            <pc:sldMk cId="3900060833" sldId="263"/>
            <ac:spMk id="17" creationId="{675783B8-A3D8-ACF5-8838-60A49364961F}"/>
          </ac:spMkLst>
        </pc:spChg>
      </pc:sldChg>
      <pc:sldChg chg="modSp">
        <pc:chgData name="BENEDETTA MASONE" userId="S::b.masone@studenti.unimol.it::7ab73976-7a04-41b6-aec9-a8fa85d9b934" providerId="AD" clId="Web-{9518BB60-49B7-55D9-4A50-74249ED24208}" dt="2023-07-06T16:08:17.835" v="168" actId="14100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9518BB60-49B7-55D9-4A50-74249ED24208}" dt="2023-07-06T16:08:17.835" v="168" actId="14100"/>
          <ac:spMkLst>
            <pc:docMk/>
            <pc:sldMk cId="553086428" sldId="264"/>
            <ac:spMk id="19" creationId="{1B07B5A4-BE7D-7F2F-F743-6A024436B476}"/>
          </ac:spMkLst>
        </pc:spChg>
        <pc:picChg chg="mod">
          <ac:chgData name="BENEDETTA MASONE" userId="S::b.masone@studenti.unimol.it::7ab73976-7a04-41b6-aec9-a8fa85d9b934" providerId="AD" clId="Web-{9518BB60-49B7-55D9-4A50-74249ED24208}" dt="2023-07-06T16:08:13.757" v="167" actId="1076"/>
          <ac:picMkLst>
            <pc:docMk/>
            <pc:sldMk cId="553086428" sldId="264"/>
            <ac:picMk id="6" creationId="{863F345C-3C8C-6B46-D69A-289E38E75E74}"/>
          </ac:picMkLst>
        </pc:picChg>
      </pc:sldChg>
      <pc:sldChg chg="modSp">
        <pc:chgData name="BENEDETTA MASONE" userId="S::b.masone@studenti.unimol.it::7ab73976-7a04-41b6-aec9-a8fa85d9b934" providerId="AD" clId="Web-{9518BB60-49B7-55D9-4A50-74249ED24208}" dt="2023-07-06T16:10:14.844" v="198" actId="20577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9518BB60-49B7-55D9-4A50-74249ED24208}" dt="2023-07-06T16:10:14.844" v="198" actId="20577"/>
          <ac:spMkLst>
            <pc:docMk/>
            <pc:sldMk cId="4239446346" sldId="265"/>
            <ac:spMk id="13" creationId="{7A498115-6EC9-7CF3-D62A-B6394E7F74C9}"/>
          </ac:spMkLst>
        </pc:spChg>
      </pc:sldChg>
      <pc:sldChg chg="del">
        <pc:chgData name="BENEDETTA MASONE" userId="S::b.masone@studenti.unimol.it::7ab73976-7a04-41b6-aec9-a8fa85d9b934" providerId="AD" clId="Web-{9518BB60-49B7-55D9-4A50-74249ED24208}" dt="2023-07-06T16:12:11.228" v="208"/>
        <pc:sldMkLst>
          <pc:docMk/>
          <pc:sldMk cId="1748341063" sldId="269"/>
        </pc:sldMkLst>
      </pc:sldChg>
      <pc:sldChg chg="modSp">
        <pc:chgData name="BENEDETTA MASONE" userId="S::b.masone@studenti.unimol.it::7ab73976-7a04-41b6-aec9-a8fa85d9b934" providerId="AD" clId="Web-{9518BB60-49B7-55D9-4A50-74249ED24208}" dt="2023-07-06T16:11:47.195" v="207" actId="1076"/>
        <pc:sldMkLst>
          <pc:docMk/>
          <pc:sldMk cId="839677539" sldId="270"/>
        </pc:sldMkLst>
        <pc:spChg chg="mod">
          <ac:chgData name="BENEDETTA MASONE" userId="S::b.masone@studenti.unimol.it::7ab73976-7a04-41b6-aec9-a8fa85d9b934" providerId="AD" clId="Web-{9518BB60-49B7-55D9-4A50-74249ED24208}" dt="2023-07-06T16:11:47.179" v="204" actId="1076"/>
          <ac:spMkLst>
            <pc:docMk/>
            <pc:sldMk cId="839677539" sldId="270"/>
            <ac:spMk id="13" creationId="{AD0F8410-0823-38E4-903E-13B3F2932512}"/>
          </ac:spMkLst>
        </pc:spChg>
        <pc:spChg chg="mod">
          <ac:chgData name="BENEDETTA MASONE" userId="S::b.masone@studenti.unimol.it::7ab73976-7a04-41b6-aec9-a8fa85d9b934" providerId="AD" clId="Web-{9518BB60-49B7-55D9-4A50-74249ED24208}" dt="2023-07-06T16:11:30.366" v="203" actId="20577"/>
          <ac:spMkLst>
            <pc:docMk/>
            <pc:sldMk cId="839677539" sldId="270"/>
            <ac:spMk id="20" creationId="{54D7915F-2333-6BEE-2C0D-AE99A7B8B9CC}"/>
          </ac:spMkLst>
        </pc:spChg>
        <pc:spChg chg="mod">
          <ac:chgData name="BENEDETTA MASONE" userId="S::b.masone@studenti.unimol.it::7ab73976-7a04-41b6-aec9-a8fa85d9b934" providerId="AD" clId="Web-{9518BB60-49B7-55D9-4A50-74249ED24208}" dt="2023-07-06T16:11:47.195" v="207" actId="1076"/>
          <ac:spMkLst>
            <pc:docMk/>
            <pc:sldMk cId="839677539" sldId="270"/>
            <ac:spMk id="22" creationId="{4AA46F5F-2A86-1D0E-4141-708A2283E73F}"/>
          </ac:spMkLst>
        </pc:spChg>
        <pc:picChg chg="mod">
          <ac:chgData name="BENEDETTA MASONE" userId="S::b.masone@studenti.unimol.it::7ab73976-7a04-41b6-aec9-a8fa85d9b934" providerId="AD" clId="Web-{9518BB60-49B7-55D9-4A50-74249ED24208}" dt="2023-07-06T16:11:47.179" v="205" actId="1076"/>
          <ac:picMkLst>
            <pc:docMk/>
            <pc:sldMk cId="839677539" sldId="270"/>
            <ac:picMk id="16" creationId="{9517D236-B405-9359-3F31-B05F069ABFC3}"/>
          </ac:picMkLst>
        </pc:picChg>
        <pc:picChg chg="mod">
          <ac:chgData name="BENEDETTA MASONE" userId="S::b.masone@studenti.unimol.it::7ab73976-7a04-41b6-aec9-a8fa85d9b934" providerId="AD" clId="Web-{9518BB60-49B7-55D9-4A50-74249ED24208}" dt="2023-07-06T16:11:47.179" v="206" actId="1076"/>
          <ac:picMkLst>
            <pc:docMk/>
            <pc:sldMk cId="839677539" sldId="270"/>
            <ac:picMk id="18" creationId="{EDB6EA25-37BE-2DF9-364E-80B76D54D2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EF8B8-0853-3C0C-FCFD-48C8EB1F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A7C92F-27A5-5503-C734-17B4D23B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C9822-167C-F0A6-C1D1-76DC5E13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B45FFB-9096-FD46-D4A9-C0EC7FF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58EDA-DC2A-6776-254D-BDAD50D4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9C2E-C07B-611F-C3EB-3A539A5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162ACD-898D-6366-1E28-CFEDFF09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73132-A826-411F-0468-77A52E3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9EA4F-9974-7A34-CB8E-D07C77E3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E0425F-A15F-05AA-5227-6F38FB3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7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044752-452B-7C75-F65F-3AC17AC39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3A81A9-1D42-7567-FA0C-9EB4356A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E1EEE-FDAC-F531-402C-9B7C66E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CE641-35E2-1030-B882-CC1B46D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759CE-900B-5A33-46E3-433230E8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A34AB-2514-A4DB-B26C-0493B0A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9E66B-158D-A1CC-9670-BB79E2B7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D0FAB-9953-1CB0-9441-3BD7DE98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0AC7C-6565-8CFE-5BF2-C7C4FA30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D95C6-B251-281D-0499-2BDE2AB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E0E67-EC80-3DD8-EFD5-F6303C2A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9B942B-9E54-7F4E-7554-818BCDB5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95E60-8F50-7A21-578D-CF222CB2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0B20A8-F7D1-4540-7DA4-79030DC8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B788EC-FC5E-C286-EB1F-B2396B4C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2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4401A-3405-AF7B-46A7-B04AA461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87051-CB60-C30D-C8D9-592CCE45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751B1-A44F-BC88-7D5B-B1B3C975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46E84-A0CB-A90F-BA36-61E478AD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3B8CF-C38C-982B-0652-27A55D5D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9A4ECB-3C58-22E5-A76E-4B99A205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05444-7AFA-84F7-FA2A-652B6412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B1F7BD-64D2-442C-A7C7-40A713CC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D8513A-D392-5B4F-2126-DEA3E55F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FD84CE-402A-256E-4C35-A3EF1A3B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346DE2-939D-75F4-9A3C-64E8E3F7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65E614-AF01-50CC-1867-B2E5B135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81CBC0-8532-6BC6-1D11-0AEB77B3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F9C6A4-D3CA-B9D8-8BCC-D0048025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64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48926-A1CC-C203-2724-9F2488F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B25F4C-0FE1-6882-E247-8442696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3D96FB-FF34-A837-167D-5F604BCB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3A1C12-FD9D-1522-AE5E-821723E8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39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6BA744-B446-B64A-597D-9144B57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4F67EB-D45A-D8DE-8288-12AFB747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D5D071-7919-0D4E-C430-28F10A86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411E5-D78F-9172-C71C-BD09119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9F557-3D63-9F5D-A031-0C827ABB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06F659-8087-9BB1-F3EB-32847F11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A21C1-50C0-035B-86D5-8F8BA33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1F10CA-C199-A0D8-1DAD-52888332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BF0F4B-E8BA-C502-1F5F-AE3889BC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78D42-D1C1-20E5-33D0-B47CBEB1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9CE346-03DA-6FA4-B07A-9D6A5C343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A597B-5AAA-9C77-22E3-4A2901A6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468DC4-403A-7819-67BB-2A213A43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2AB4D3-7F60-19EF-B2D3-6DFF21A4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40D378-2BAE-18BC-19A3-5F790ACD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05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6878A1-A437-3F66-1353-11DC388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8444C4-878D-8FAE-253D-034708E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B925FC-B09F-FF95-7A3B-7DF85DA3B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604E10-C0B6-C44D-272A-EA3A7924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15975-346B-45BF-7EAD-CE9C12E06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masone@studenti.unimol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f.ravelli@studenti.unimol.it" TargetMode="External"/><Relationship Id="rId4" Type="http://schemas.openxmlformats.org/officeDocument/2006/relationships/hyperlink" Target="mailto:m.rainone@studenti.unimol.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9">
            <a:extLst>
              <a:ext uri="{FF2B5EF4-FFF2-40B4-BE49-F238E27FC236}">
                <a16:creationId xmlns:a16="http://schemas.microsoft.com/office/drawing/2014/main" id="{389DC2DE-B8F2-DC27-22D9-3919FCA5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1" y="5061953"/>
            <a:ext cx="7134221" cy="8035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34D7D014-93D0-FEC1-7CAD-FE9A89071034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54D8538A-B76D-51FB-4007-5486671B373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5BA70ABA-C72F-38CF-FCFA-CCB8FA952480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71625D8D-E572-6636-9DA9-B8E5FBF87EC8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2BB96C2E-1407-9936-24F4-98954BF32794}"/>
              </a:ext>
            </a:extLst>
          </p:cNvPr>
          <p:cNvSpPr txBox="1"/>
          <p:nvPr/>
        </p:nvSpPr>
        <p:spPr>
          <a:xfrm>
            <a:off x="138110" y="1394249"/>
            <a:ext cx="287179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05</a:t>
            </a:r>
            <a:endParaRPr lang="it-IT" sz="2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8" name="CasellaDiTesto 8">
            <a:extLst>
              <a:ext uri="{FF2B5EF4-FFF2-40B4-BE49-F238E27FC236}">
                <a16:creationId xmlns:a16="http://schemas.microsoft.com/office/drawing/2014/main" id="{124BBB72-507A-2D1A-29A4-44701DD38D2E}"/>
              </a:ext>
            </a:extLst>
          </p:cNvPr>
          <p:cNvSpPr txBox="1"/>
          <p:nvPr/>
        </p:nvSpPr>
        <p:spPr>
          <a:xfrm>
            <a:off x="138110" y="2035127"/>
            <a:ext cx="6085709" cy="2862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000" dirty="0" err="1">
                <a:latin typeface="Aharoni"/>
                <a:ea typeface="+mn-lt"/>
                <a:cs typeface="Aharoni"/>
              </a:rPr>
              <a:t>Enzyme</a:t>
            </a:r>
            <a:r>
              <a:rPr lang="it-IT" sz="6000" dirty="0">
                <a:latin typeface="Aharoni"/>
                <a:ea typeface="+mn-lt"/>
                <a:cs typeface="Aharoni"/>
              </a:rPr>
              <a:t> </a:t>
            </a:r>
            <a:r>
              <a:rPr lang="it-IT" sz="6000" dirty="0" err="1">
                <a:latin typeface="Aharoni"/>
                <a:ea typeface="+mn-lt"/>
                <a:cs typeface="Aharoni"/>
              </a:rPr>
              <a:t>Linked</a:t>
            </a:r>
            <a:r>
              <a:rPr lang="it-IT" sz="6000" dirty="0">
                <a:latin typeface="Aharoni"/>
                <a:ea typeface="+mn-lt"/>
                <a:cs typeface="Aharoni"/>
              </a:rPr>
              <a:t>  </a:t>
            </a:r>
            <a:r>
              <a:rPr lang="it-IT" sz="6000" dirty="0" err="1">
                <a:latin typeface="Aharoni"/>
                <a:ea typeface="+mn-lt"/>
                <a:cs typeface="Aharoni"/>
              </a:rPr>
              <a:t>Immunosorbent</a:t>
            </a:r>
            <a:r>
              <a:rPr lang="it-IT" sz="6000" dirty="0">
                <a:latin typeface="Aharoni"/>
                <a:ea typeface="+mn-lt"/>
                <a:cs typeface="Aharoni"/>
              </a:rPr>
              <a:t> </a:t>
            </a:r>
            <a:endParaRPr lang="it-IT" sz="6000" dirty="0">
              <a:latin typeface="Calibri" panose="020F0502020204030204"/>
              <a:ea typeface="+mn-lt"/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000" dirty="0" err="1">
                <a:latin typeface="Aharoni"/>
                <a:ea typeface="+mn-lt"/>
                <a:cs typeface="Aharoni"/>
              </a:rPr>
              <a:t>Assay</a:t>
            </a:r>
            <a:r>
              <a:rPr lang="it-IT" sz="6000" dirty="0">
                <a:latin typeface="Aharoni"/>
                <a:ea typeface="+mn-lt"/>
                <a:cs typeface="Aharoni"/>
              </a:rPr>
              <a:t> (ELISA)</a:t>
            </a:r>
            <a:endParaRPr lang="it-IT" sz="6000" dirty="0">
              <a:cs typeface="Calibri"/>
            </a:endParaRPr>
          </a:p>
        </p:txBody>
      </p:sp>
      <p:cxnSp>
        <p:nvCxnSpPr>
          <p:cNvPr id="9" name="Connettore diritto 10">
            <a:extLst>
              <a:ext uri="{FF2B5EF4-FFF2-40B4-BE49-F238E27FC236}">
                <a16:creationId xmlns:a16="http://schemas.microsoft.com/office/drawing/2014/main" id="{13EA084C-E81F-2545-11C2-8ADB0FE2542C}"/>
              </a:ext>
            </a:extLst>
          </p:cNvPr>
          <p:cNvCxnSpPr/>
          <p:nvPr/>
        </p:nvCxnSpPr>
        <p:spPr>
          <a:xfrm>
            <a:off x="219071" y="1990721"/>
            <a:ext cx="7134232" cy="0"/>
          </a:xfrm>
          <a:prstGeom prst="straightConnector1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FD0CFD-6080-91CF-3512-1E5B048C3A9C}"/>
              </a:ext>
            </a:extLst>
          </p:cNvPr>
          <p:cNvSpPr txBox="1"/>
          <p:nvPr/>
        </p:nvSpPr>
        <p:spPr>
          <a:xfrm>
            <a:off x="8190271" y="3643783"/>
            <a:ext cx="4001725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Benedetta Masone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b.masone@studenti.unimol.it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177470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Martina Rainone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4"/>
              </a:rPr>
              <a:t>m.rainone@studenti.unimol.it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177471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Fabrizio Ravelli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5"/>
              </a:rPr>
              <a:t>f.ravelli@studenti.unimol.it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mat.177085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4DC954-877E-95C5-9F0B-92B691602598}"/>
              </a:ext>
            </a:extLst>
          </p:cNvPr>
          <p:cNvSpPr txBox="1"/>
          <p:nvPr/>
        </p:nvSpPr>
        <p:spPr>
          <a:xfrm>
            <a:off x="8190271" y="217170"/>
            <a:ext cx="3861319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L.M. in Ingegneria Biomedica – A.A. 22/23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Prof. Marco Consales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C4000E-1D39-54ED-FD3D-36DDC4BAAFD0}"/>
              </a:ext>
            </a:extLst>
          </p:cNvPr>
          <p:cNvSpPr txBox="1"/>
          <p:nvPr/>
        </p:nvSpPr>
        <p:spPr>
          <a:xfrm>
            <a:off x="8750707" y="6172483"/>
            <a:ext cx="3913238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i="0" u="none" strike="noStrike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F3EBEC-7663-6680-F62A-2BCD7A5DC28F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10/15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F9FEA7-FBA5-56FD-7EAE-96203A74AD46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399F516-7679-8018-B981-0EDFF3D4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36" y="1271214"/>
            <a:ext cx="3911666" cy="4573163"/>
          </a:xfrm>
          <a:prstGeom prst="rect">
            <a:avLst/>
          </a:prstGeom>
        </p:spPr>
      </p:pic>
      <p:sp>
        <p:nvSpPr>
          <p:cNvPr id="12" name="CasellaDiTesto 5">
            <a:extLst>
              <a:ext uri="{FF2B5EF4-FFF2-40B4-BE49-F238E27FC236}">
                <a16:creationId xmlns:a16="http://schemas.microsoft.com/office/drawing/2014/main" id="{6ED61441-EF73-3AFF-B228-C4F3205B0ECE}"/>
              </a:ext>
            </a:extLst>
          </p:cNvPr>
          <p:cNvSpPr txBox="1"/>
          <p:nvPr/>
        </p:nvSpPr>
        <p:spPr>
          <a:xfrm>
            <a:off x="771524" y="1105752"/>
            <a:ext cx="8221919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000" kern="0">
                <a:solidFill>
                  <a:srgbClr val="000000"/>
                </a:solidFill>
                <a:latin typeface="Aharoni"/>
                <a:cs typeface="Aharoni"/>
              </a:rPr>
              <a:t>3</a:t>
            </a: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. CAMPIONE BIOLOGICO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4" name="CasellaDiTesto 7">
            <a:extLst>
              <a:ext uri="{FF2B5EF4-FFF2-40B4-BE49-F238E27FC236}">
                <a16:creationId xmlns:a16="http://schemas.microsoft.com/office/drawing/2014/main" id="{EA1B254D-6863-7C64-EFAF-63517928FA33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8C5BC1-D433-7EF5-F530-538AD2208E93}"/>
              </a:ext>
            </a:extLst>
          </p:cNvPr>
          <p:cNvSpPr txBox="1"/>
          <p:nvPr/>
        </p:nvSpPr>
        <p:spPr>
          <a:xfrm>
            <a:off x="883905" y="2030486"/>
            <a:ext cx="46385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Incubazione:</a:t>
            </a:r>
            <a:endParaRPr lang="it-IT"/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37 °C</a:t>
            </a: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 1 h</a:t>
            </a:r>
            <a:endParaRPr lang="it-IT"/>
          </a:p>
        </p:txBody>
      </p:sp>
      <p:pic>
        <p:nvPicPr>
          <p:cNvPr id="18" name="Graphic 15" descr="Termometro con riempimento a tinta unita">
            <a:extLst>
              <a:ext uri="{FF2B5EF4-FFF2-40B4-BE49-F238E27FC236}">
                <a16:creationId xmlns:a16="http://schemas.microsoft.com/office/drawing/2014/main" id="{7D208B35-7EA5-AE77-BAE3-082FC092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092" y="3260136"/>
            <a:ext cx="589430" cy="589430"/>
          </a:xfrm>
          <a:prstGeom prst="rect">
            <a:avLst/>
          </a:prstGeom>
        </p:spPr>
      </p:pic>
      <p:pic>
        <p:nvPicPr>
          <p:cNvPr id="20" name="Graphic 16" descr="Cronometro 75% con riempimento a tinta unita">
            <a:extLst>
              <a:ext uri="{FF2B5EF4-FFF2-40B4-BE49-F238E27FC236}">
                <a16:creationId xmlns:a16="http://schemas.microsoft.com/office/drawing/2014/main" id="{175F0909-61D2-30D3-F124-7F6D63E93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988" y="3843423"/>
            <a:ext cx="578224" cy="544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498115-6EC9-7CF3-D62A-B6394E7F74C9}"/>
              </a:ext>
            </a:extLst>
          </p:cNvPr>
          <p:cNvSpPr txBox="1"/>
          <p:nvPr/>
        </p:nvSpPr>
        <p:spPr>
          <a:xfrm>
            <a:off x="864975" y="2037289"/>
            <a:ext cx="6217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Segoe UI"/>
              </a:rPr>
              <a:t>Aggiunta di 100 </a:t>
            </a:r>
            <a:r>
              <a:rPr lang="it-IT" err="1">
                <a:latin typeface="Verdana"/>
                <a:ea typeface="Verdana"/>
                <a:cs typeface="Segoe UI"/>
              </a:rPr>
              <a:t>μL</a:t>
            </a:r>
            <a:r>
              <a:rPr lang="it-IT">
                <a:latin typeface="Verdana"/>
                <a:ea typeface="Verdana"/>
                <a:cs typeface="Segoe UI"/>
              </a:rPr>
              <a:t> di siero contenente la molecola target e altri componenti i</a:t>
            </a:r>
            <a:r>
              <a:rPr lang="en-US">
                <a:latin typeface="Verdana"/>
                <a:ea typeface="Verdana"/>
                <a:cs typeface="Segoe UI"/>
              </a:rPr>
              <a:t>n </a:t>
            </a:r>
            <a:r>
              <a:rPr lang="en-US" err="1">
                <a:latin typeface="Verdana"/>
                <a:ea typeface="Verdana"/>
                <a:cs typeface="Segoe UI"/>
              </a:rPr>
              <a:t>ogni</a:t>
            </a:r>
            <a:r>
              <a:rPr lang="en-US">
                <a:latin typeface="Verdana"/>
                <a:ea typeface="Verdana"/>
                <a:cs typeface="Segoe UI"/>
              </a:rPr>
              <a:t> </a:t>
            </a:r>
            <a:r>
              <a:rPr lang="en-US" err="1">
                <a:latin typeface="Verdana"/>
                <a:ea typeface="Verdana"/>
                <a:cs typeface="Segoe UI"/>
              </a:rPr>
              <a:t>pozzetto</a:t>
            </a:r>
            <a:r>
              <a:rPr lang="en-US">
                <a:latin typeface="Verdana"/>
                <a:ea typeface="Verdana"/>
                <a:cs typeface="Segoe UI"/>
              </a:rPr>
              <a:t>.</a:t>
            </a:r>
            <a:endParaRPr lang="en-US" err="1">
              <a:latin typeface="Verdana"/>
              <a:cs typeface="Segoe U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D28BB-D071-10CD-2EDD-D1E8AE08078F}"/>
              </a:ext>
            </a:extLst>
          </p:cNvPr>
          <p:cNvSpPr txBox="1"/>
          <p:nvPr/>
        </p:nvSpPr>
        <p:spPr>
          <a:xfrm>
            <a:off x="892250" y="4524994"/>
            <a:ext cx="58724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Segoe UI"/>
              </a:rPr>
              <a:t>Al termine dell'incubazione, si effettuano dei lavaggi per rimuovere le componenti che non hanno interagito</a:t>
            </a:r>
          </a:p>
        </p:txBody>
      </p:sp>
    </p:spTree>
    <p:extLst>
      <p:ext uri="{BB962C8B-B14F-4D97-AF65-F5344CB8AC3E}">
        <p14:creationId xmlns:p14="http://schemas.microsoft.com/office/powerpoint/2010/main" val="423944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44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11/15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F9FEA7-FBA5-56FD-7EAE-96203A74AD46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5A634E4-E632-27AB-4538-BA7815AA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77" r="58123" b="641"/>
          <a:stretch/>
        </p:blipFill>
        <p:spPr>
          <a:xfrm>
            <a:off x="6726032" y="1261400"/>
            <a:ext cx="4545613" cy="4562699"/>
          </a:xfrm>
          <a:prstGeom prst="rect">
            <a:avLst/>
          </a:prstGeom>
        </p:spPr>
      </p:pic>
      <p:sp>
        <p:nvSpPr>
          <p:cNvPr id="14" name="CasellaDiTesto 7">
            <a:extLst>
              <a:ext uri="{FF2B5EF4-FFF2-40B4-BE49-F238E27FC236}">
                <a16:creationId xmlns:a16="http://schemas.microsoft.com/office/drawing/2014/main" id="{C49222C9-4027-AE48-5476-9F44FD7A39A2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3" name="CasellaDiTesto 5">
            <a:extLst>
              <a:ext uri="{FF2B5EF4-FFF2-40B4-BE49-F238E27FC236}">
                <a16:creationId xmlns:a16="http://schemas.microsoft.com/office/drawing/2014/main" id="{AFD11DF7-8D9E-882D-F485-231595E551C3}"/>
              </a:ext>
            </a:extLst>
          </p:cNvPr>
          <p:cNvSpPr txBox="1"/>
          <p:nvPr/>
        </p:nvSpPr>
        <p:spPr>
          <a:xfrm>
            <a:off x="771524" y="1105752"/>
            <a:ext cx="9572009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000">
                <a:solidFill>
                  <a:srgbClr val="000000"/>
                </a:solidFill>
                <a:latin typeface="Aharoni"/>
                <a:cs typeface="Aharoni"/>
              </a:rPr>
              <a:t>4.</a:t>
            </a:r>
            <a:r>
              <a:rPr lang="it-IT" sz="2000">
                <a:solidFill>
                  <a:srgbClr val="000000"/>
                </a:solidFill>
                <a:latin typeface="Aharoni"/>
                <a:cs typeface="Aharoni"/>
              </a:rPr>
              <a:t> </a:t>
            </a:r>
            <a:r>
              <a:rPr lang="it-IT" sz="2200">
                <a:solidFill>
                  <a:srgbClr val="000000"/>
                </a:solidFill>
                <a:latin typeface="Aharoni"/>
                <a:cs typeface="Aharoni"/>
              </a:rPr>
              <a:t>ANTICORPO SECONDARIO CON ENZIMA AP (FOSFATASI ALCALINA)</a:t>
            </a:r>
            <a:endParaRPr lang="it-IT" sz="2200" b="0" i="0" u="none" strike="noStrike" kern="0" cap="none" spc="0" baseline="0">
              <a:solidFill>
                <a:srgbClr val="000000"/>
              </a:solidFill>
              <a:uFillTx/>
              <a:latin typeface="Aharoni"/>
              <a:cs typeface="Aharon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98DE5-BA76-4933-AC9E-98FFBE8EA54B}"/>
              </a:ext>
            </a:extLst>
          </p:cNvPr>
          <p:cNvSpPr txBox="1"/>
          <p:nvPr/>
        </p:nvSpPr>
        <p:spPr>
          <a:xfrm>
            <a:off x="883905" y="2030486"/>
            <a:ext cx="46385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Incubazione:</a:t>
            </a:r>
            <a:endParaRPr lang="it-IT"/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37 °C</a:t>
            </a: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 1 h</a:t>
            </a:r>
            <a:endParaRPr lang="it-IT"/>
          </a:p>
        </p:txBody>
      </p:sp>
      <p:pic>
        <p:nvPicPr>
          <p:cNvPr id="18" name="Graphic 15" descr="Termometro con riempimento a tinta unita">
            <a:extLst>
              <a:ext uri="{FF2B5EF4-FFF2-40B4-BE49-F238E27FC236}">
                <a16:creationId xmlns:a16="http://schemas.microsoft.com/office/drawing/2014/main" id="{8F0967E9-CC1E-DAA0-4046-10B80082B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092" y="3260136"/>
            <a:ext cx="589430" cy="589430"/>
          </a:xfrm>
          <a:prstGeom prst="rect">
            <a:avLst/>
          </a:prstGeom>
        </p:spPr>
      </p:pic>
      <p:pic>
        <p:nvPicPr>
          <p:cNvPr id="20" name="Graphic 16" descr="Cronometro 75% con riempimento a tinta unita">
            <a:extLst>
              <a:ext uri="{FF2B5EF4-FFF2-40B4-BE49-F238E27FC236}">
                <a16:creationId xmlns:a16="http://schemas.microsoft.com/office/drawing/2014/main" id="{8410C710-EEE0-826D-45E2-CA147EB2F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988" y="3843423"/>
            <a:ext cx="578224" cy="5446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F360CE-605E-4355-BDB6-C98F906CA0EB}"/>
              </a:ext>
            </a:extLst>
          </p:cNvPr>
          <p:cNvSpPr txBox="1"/>
          <p:nvPr/>
        </p:nvSpPr>
        <p:spPr>
          <a:xfrm>
            <a:off x="836221" y="2037289"/>
            <a:ext cx="5872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Segoe UI"/>
              </a:rPr>
              <a:t>Aggiunta di un anticorpo secondario marcato con l'enzima AP.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42F9C1-C2F2-5756-F862-0E8BCA40901D}"/>
              </a:ext>
            </a:extLst>
          </p:cNvPr>
          <p:cNvSpPr txBox="1"/>
          <p:nvPr/>
        </p:nvSpPr>
        <p:spPr>
          <a:xfrm>
            <a:off x="892250" y="4524994"/>
            <a:ext cx="5872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Segoe UI"/>
              </a:rPr>
              <a:t>Al termine dell'incubazione, si effettuano dei lavaggi con una soluzione salina.</a:t>
            </a:r>
          </a:p>
        </p:txBody>
      </p:sp>
    </p:spTree>
    <p:extLst>
      <p:ext uri="{BB962C8B-B14F-4D97-AF65-F5344CB8AC3E}">
        <p14:creationId xmlns:p14="http://schemas.microsoft.com/office/powerpoint/2010/main" val="171150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44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12/15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F9FEA7-FBA5-56FD-7EAE-96203A74AD46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D8882D3A-486A-42C3-7472-D969F5C7D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21" r="57762" b="641"/>
          <a:stretch/>
        </p:blipFill>
        <p:spPr>
          <a:xfrm>
            <a:off x="7391109" y="1280898"/>
            <a:ext cx="4063039" cy="4678323"/>
          </a:xfrm>
          <a:prstGeom prst="rect">
            <a:avLst/>
          </a:prstGeom>
        </p:spPr>
      </p:pic>
      <p:sp>
        <p:nvSpPr>
          <p:cNvPr id="14" name="CasellaDiTesto 7">
            <a:extLst>
              <a:ext uri="{FF2B5EF4-FFF2-40B4-BE49-F238E27FC236}">
                <a16:creationId xmlns:a16="http://schemas.microsoft.com/office/drawing/2014/main" id="{F64B4846-DB07-E89C-A490-8A847D9B7E90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F8410-0823-38E4-903E-13B3F2932512}"/>
              </a:ext>
            </a:extLst>
          </p:cNvPr>
          <p:cNvSpPr txBox="1"/>
          <p:nvPr/>
        </p:nvSpPr>
        <p:spPr>
          <a:xfrm>
            <a:off x="855150" y="1843580"/>
            <a:ext cx="46385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Incubazione:</a:t>
            </a:r>
            <a:endParaRPr lang="it-IT"/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25 °C</a:t>
            </a: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 30 min</a:t>
            </a:r>
            <a:endParaRPr lang="it-IT"/>
          </a:p>
        </p:txBody>
      </p:sp>
      <p:pic>
        <p:nvPicPr>
          <p:cNvPr id="16" name="Graphic 15" descr="Termometro con riempimento a tinta unita">
            <a:extLst>
              <a:ext uri="{FF2B5EF4-FFF2-40B4-BE49-F238E27FC236}">
                <a16:creationId xmlns:a16="http://schemas.microsoft.com/office/drawing/2014/main" id="{9517D236-B405-9359-3F31-B05F069AB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337" y="3073230"/>
            <a:ext cx="589430" cy="589430"/>
          </a:xfrm>
          <a:prstGeom prst="rect">
            <a:avLst/>
          </a:prstGeom>
        </p:spPr>
      </p:pic>
      <p:pic>
        <p:nvPicPr>
          <p:cNvPr id="18" name="Graphic 16" descr="Cronometro 75% con riempimento a tinta unita">
            <a:extLst>
              <a:ext uri="{FF2B5EF4-FFF2-40B4-BE49-F238E27FC236}">
                <a16:creationId xmlns:a16="http://schemas.microsoft.com/office/drawing/2014/main" id="{EDB6EA25-37BE-2DF9-364E-80B76D54D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233" y="3656517"/>
            <a:ext cx="578224" cy="5446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7915F-2333-6BEE-2C0D-AE99A7B8B9CC}"/>
              </a:ext>
            </a:extLst>
          </p:cNvPr>
          <p:cNvSpPr txBox="1"/>
          <p:nvPr/>
        </p:nvSpPr>
        <p:spPr>
          <a:xfrm>
            <a:off x="836221" y="2027393"/>
            <a:ext cx="753064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+mn-lt"/>
                <a:cs typeface="+mn-lt"/>
              </a:rPr>
              <a:t>Aggiunta in ogni pozzetto di 100 </a:t>
            </a:r>
            <a:r>
              <a:rPr lang="it-IT" err="1">
                <a:latin typeface="Verdana"/>
                <a:ea typeface="+mn-lt"/>
                <a:cs typeface="+mn-lt"/>
              </a:rPr>
              <a:t>μl</a:t>
            </a:r>
            <a:r>
              <a:rPr lang="it-IT">
                <a:latin typeface="Verdana"/>
                <a:ea typeface="+mn-lt"/>
                <a:cs typeface="+mn-lt"/>
              </a:rPr>
              <a:t> di substrato MUP.</a:t>
            </a:r>
            <a:br>
              <a:rPr lang="it-IT" sz="1000">
                <a:ea typeface="+mn-lt"/>
                <a:cs typeface="+mn-lt"/>
              </a:rPr>
            </a:br>
            <a:endParaRPr lang="it-IT" sz="1000">
              <a:cs typeface="Calibri"/>
            </a:endParaRPr>
          </a:p>
          <a:p>
            <a:endParaRPr lang="it-IT">
              <a:latin typeface="Verdana"/>
              <a:ea typeface="Verdana"/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A46F5F-2A86-1D0E-4141-708A2283E73F}"/>
              </a:ext>
            </a:extLst>
          </p:cNvPr>
          <p:cNvSpPr txBox="1"/>
          <p:nvPr/>
        </p:nvSpPr>
        <p:spPr>
          <a:xfrm>
            <a:off x="863495" y="4338088"/>
            <a:ext cx="5872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Segoe UI"/>
              </a:rPr>
              <a:t>Al termine dell'incubazione, i campioni sono stati trasferiti in una piastra nera.</a:t>
            </a:r>
          </a:p>
        </p:txBody>
      </p:sp>
      <p:sp>
        <p:nvSpPr>
          <p:cNvPr id="26" name="CasellaDiTesto 5">
            <a:extLst>
              <a:ext uri="{FF2B5EF4-FFF2-40B4-BE49-F238E27FC236}">
                <a16:creationId xmlns:a16="http://schemas.microsoft.com/office/drawing/2014/main" id="{289519E7-3DB3-A8FF-AA0C-816A6DD051E8}"/>
              </a:ext>
            </a:extLst>
          </p:cNvPr>
          <p:cNvSpPr txBox="1"/>
          <p:nvPr/>
        </p:nvSpPr>
        <p:spPr>
          <a:xfrm>
            <a:off x="771524" y="1105752"/>
            <a:ext cx="8221919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000">
                <a:solidFill>
                  <a:srgbClr val="000000"/>
                </a:solidFill>
                <a:latin typeface="Aharoni"/>
                <a:cs typeface="Aharoni"/>
              </a:rPr>
              <a:t>5.</a:t>
            </a:r>
            <a:r>
              <a:rPr lang="it-IT" sz="2200">
                <a:solidFill>
                  <a:srgbClr val="000000"/>
                </a:solidFill>
                <a:latin typeface="Aharoni"/>
                <a:cs typeface="Aharoni"/>
              </a:rPr>
              <a:t> REAZIONE CON SUBSTRATO FLUOROGENICO</a:t>
            </a:r>
            <a:endParaRPr lang="it-IT" sz="2200" b="0" i="0" u="none" strike="noStrike" kern="0" cap="none" spc="0" baseline="0">
              <a:solidFill>
                <a:srgbClr val="000000"/>
              </a:solidFill>
              <a:uFillTx/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8396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44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13/15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F9FEA7-FBA5-56FD-7EAE-96203A74AD46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5">
            <a:extLst>
              <a:ext uri="{FF2B5EF4-FFF2-40B4-BE49-F238E27FC236}">
                <a16:creationId xmlns:a16="http://schemas.microsoft.com/office/drawing/2014/main" id="{01B11510-18D1-3E11-0E5A-AE92FDF9600A}"/>
              </a:ext>
            </a:extLst>
          </p:cNvPr>
          <p:cNvSpPr txBox="1"/>
          <p:nvPr/>
        </p:nvSpPr>
        <p:spPr>
          <a:xfrm>
            <a:off x="771524" y="1105752"/>
            <a:ext cx="8221919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000">
                <a:solidFill>
                  <a:srgbClr val="000000"/>
                </a:solidFill>
                <a:latin typeface="Aharoni"/>
                <a:cs typeface="Aharoni"/>
              </a:rPr>
              <a:t>6.</a:t>
            </a:r>
            <a:r>
              <a:rPr lang="it-IT" sz="2000">
                <a:solidFill>
                  <a:srgbClr val="000000"/>
                </a:solidFill>
                <a:latin typeface="Aharoni"/>
                <a:cs typeface="Aharoni"/>
              </a:rPr>
              <a:t> </a:t>
            </a:r>
            <a:r>
              <a:rPr lang="it-IT" sz="2200">
                <a:solidFill>
                  <a:srgbClr val="000000"/>
                </a:solidFill>
                <a:latin typeface="Aharoni"/>
                <a:cs typeface="Aharoni"/>
              </a:rPr>
              <a:t>LETTURA DELLA FLUORESCENZA</a:t>
            </a:r>
            <a:endParaRPr lang="it-IT" sz="2200" b="0" i="0" u="none" strike="noStrike" kern="0" cap="none" spc="0" baseline="0">
              <a:solidFill>
                <a:srgbClr val="000000"/>
              </a:solidFill>
              <a:uFillTx/>
              <a:latin typeface="Aharoni"/>
              <a:cs typeface="Aharoni"/>
            </a:endParaRPr>
          </a:p>
        </p:txBody>
      </p:sp>
      <p:sp>
        <p:nvSpPr>
          <p:cNvPr id="14" name="CasellaDiTesto 7">
            <a:extLst>
              <a:ext uri="{FF2B5EF4-FFF2-40B4-BE49-F238E27FC236}">
                <a16:creationId xmlns:a16="http://schemas.microsoft.com/office/drawing/2014/main" id="{D1F04BBC-F37A-8E51-9D8A-819A2164D029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pic>
        <p:nvPicPr>
          <p:cNvPr id="9" name="Immagine 10" descr="Immagine che contiene schermata, testo, software, quadrato&#10;&#10;Descrizione generata automaticamente">
            <a:extLst>
              <a:ext uri="{FF2B5EF4-FFF2-40B4-BE49-F238E27FC236}">
                <a16:creationId xmlns:a16="http://schemas.microsoft.com/office/drawing/2014/main" id="{AD7F4C63-16BA-D7F5-5D8B-CC2A3536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784" y="1731349"/>
            <a:ext cx="5934075" cy="3786446"/>
          </a:xfrm>
          <a:prstGeom prst="rect">
            <a:avLst/>
          </a:prstGeom>
        </p:spPr>
      </p:pic>
      <p:pic>
        <p:nvPicPr>
          <p:cNvPr id="11" name="Immagine 12">
            <a:extLst>
              <a:ext uri="{FF2B5EF4-FFF2-40B4-BE49-F238E27FC236}">
                <a16:creationId xmlns:a16="http://schemas.microsoft.com/office/drawing/2014/main" id="{F810E4C7-5808-5E63-F97E-84CBFCDF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763673"/>
            <a:ext cx="5849958" cy="37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10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02A235B-B96A-2088-CA98-0AD92C3B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168162"/>
            <a:ext cx="8982075" cy="4807427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ANALISI DATI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D112AE-DF71-BFCB-6CCC-F65A64F05810}"/>
              </a:ext>
            </a:extLst>
          </p:cNvPr>
          <p:cNvSpPr txBox="1"/>
          <p:nvPr/>
        </p:nvSpPr>
        <p:spPr>
          <a:xfrm>
            <a:off x="8750707" y="6172483"/>
            <a:ext cx="3913238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14/15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4307D3-3C6A-647A-68BB-002D6FCEC811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52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9766795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ANALISI DEI DATI E CONCLUSIONI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D112AE-DF71-BFCB-6CCC-F65A64F05810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15/15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AE4D7BD2-7CEE-E825-12DB-0A4325050EE7}"/>
              </a:ext>
            </a:extLst>
          </p:cNvPr>
          <p:cNvSpPr txBox="1"/>
          <p:nvPr/>
        </p:nvSpPr>
        <p:spPr>
          <a:xfrm>
            <a:off x="771237" y="1584956"/>
            <a:ext cx="4246089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La concentrazione incognita è stata ricavata tramite la funzione </a:t>
            </a:r>
            <a:r>
              <a:rPr lang="it-IT" sz="1800" b="0" i="1" u="none" strike="noStrike" kern="1200" cap="none" spc="0" baseline="0" err="1">
                <a:solidFill>
                  <a:srgbClr val="000000"/>
                </a:solidFill>
                <a:uFillTx/>
                <a:latin typeface="Verdana"/>
                <a:ea typeface="Verdana"/>
              </a:rPr>
              <a:t>polyval</a:t>
            </a:r>
            <a:r>
              <a:rPr lang="it-IT" i="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</p:txBody>
      </p:sp>
      <p:sp>
        <p:nvSpPr>
          <p:cNvPr id="8" name="CasellaDiTesto 13">
            <a:extLst>
              <a:ext uri="{FF2B5EF4-FFF2-40B4-BE49-F238E27FC236}">
                <a16:creationId xmlns:a16="http://schemas.microsoft.com/office/drawing/2014/main" id="{3ED5D4F7-0377-70D1-6A35-0585C60A0D27}"/>
              </a:ext>
            </a:extLst>
          </p:cNvPr>
          <p:cNvSpPr txBox="1"/>
          <p:nvPr/>
        </p:nvSpPr>
        <p:spPr>
          <a:xfrm>
            <a:off x="1022731" y="2585198"/>
            <a:ext cx="5659121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000000"/>
                </a:solidFill>
                <a:latin typeface="Consolas"/>
              </a:rPr>
              <a:t>c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/>
              </a:rPr>
              <a:t> = </a:t>
            </a:r>
            <a:r>
              <a:rPr lang="it-IT" sz="1800" b="0" i="0" u="none" strike="noStrike" kern="1200" cap="none" spc="0" baseline="0" err="1">
                <a:solidFill>
                  <a:srgbClr val="000000"/>
                </a:solidFill>
                <a:uFillTx/>
                <a:latin typeface="Consolas"/>
              </a:rPr>
              <a:t>polyval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lang="it-IT" sz="1800" b="0" i="0" u="none" strike="noStrike" kern="1200" cap="none" spc="0" baseline="0" err="1">
                <a:solidFill>
                  <a:srgbClr val="000000"/>
                </a:solidFill>
                <a:uFillTx/>
                <a:latin typeface="Consolas"/>
              </a:rPr>
              <a:t>p_inv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/>
              </a:rPr>
              <a:t>,</a:t>
            </a:r>
            <a:r>
              <a:rPr lang="it-IT">
                <a:solidFill>
                  <a:srgbClr val="000000"/>
                </a:solidFill>
                <a:latin typeface="Consolas"/>
              </a:rPr>
              <a:t> </a:t>
            </a:r>
            <a:r>
              <a:rPr lang="it-IT" err="1">
                <a:solidFill>
                  <a:srgbClr val="000000"/>
                </a:solidFill>
                <a:latin typeface="Consolas"/>
              </a:rPr>
              <a:t>unknow</a:t>
            </a:r>
            <a:r>
              <a:rPr lang="it-IT">
                <a:solidFill>
                  <a:srgbClr val="000000"/>
                </a:solidFill>
                <a:latin typeface="Consolas"/>
              </a:rPr>
              <a:t>);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onsola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/>
              </a:rPr>
              <a:t>&gt;&gt; c</a:t>
            </a:r>
            <a:r>
              <a:rPr lang="it-IT">
                <a:solidFill>
                  <a:srgbClr val="000000"/>
                </a:solidFill>
                <a:latin typeface="Consolas"/>
              </a:rPr>
              <a:t>_1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onsola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>
                <a:solidFill>
                  <a:srgbClr val="000000"/>
                </a:solidFill>
                <a:latin typeface="Consolas"/>
              </a:rPr>
              <a:t>c_1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onsolas"/>
              </a:rPr>
              <a:t> =</a:t>
            </a:r>
            <a:r>
              <a:rPr lang="it-IT" b="1">
                <a:solidFill>
                  <a:srgbClr val="000000"/>
                </a:solidFill>
                <a:latin typeface="Consolas"/>
              </a:rPr>
              <a:t> 343.61 [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onsolas"/>
              </a:rPr>
              <a:t>g/ml]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b="1">
              <a:solidFill>
                <a:srgbClr val="000000"/>
              </a:solidFill>
              <a:latin typeface="Consolas" pitchFamily="49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000000"/>
                </a:solidFill>
                <a:latin typeface="Consolas"/>
              </a:rPr>
              <a:t>&gt;&gt; c_2</a:t>
            </a:r>
            <a:endParaRPr lang="en-US">
              <a:solidFill>
                <a:srgbClr val="000000"/>
              </a:solidFill>
              <a:latin typeface="Consolas" pitchFamily="49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>
              <a:solidFill>
                <a:srgbClr val="000000"/>
              </a:solidFill>
              <a:latin typeface="Consolas" pitchFamily="49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b="1">
                <a:latin typeface="Consolas"/>
                <a:cs typeface="Calibri" panose="020F0502020204030204"/>
              </a:rPr>
              <a:t>ERRORE</a:t>
            </a:r>
          </a:p>
        </p:txBody>
      </p:sp>
      <p:pic>
        <p:nvPicPr>
          <p:cNvPr id="11" name="Immagine 1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414ECA5-F3EA-16EA-801E-DD0DFE595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2" t="3472" r="6549" b="5861"/>
          <a:stretch/>
        </p:blipFill>
        <p:spPr>
          <a:xfrm>
            <a:off x="4695825" y="1952908"/>
            <a:ext cx="7343780" cy="38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527C2C7C-DD99-CE83-2791-FCCC460AFBB9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3CA782B-5022-64A9-27BC-31DEFA82D45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AF9A0B02-36E4-81AE-1DB2-92713EEF1D89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64DE70B4-D18E-3FF1-2372-76F29EBD689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BA048-9F92-3775-BDBA-DFA6CCE42A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INDICE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E6F5C6-458A-1955-D610-0B4830D2536F}"/>
              </a:ext>
            </a:extLst>
          </p:cNvPr>
          <p:cNvSpPr txBox="1"/>
          <p:nvPr/>
        </p:nvSpPr>
        <p:spPr>
          <a:xfrm>
            <a:off x="948507" y="1720836"/>
            <a:ext cx="10992468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Obbiettivo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Introduzione teorica</a:t>
            </a:r>
            <a:endParaRPr lang="it-IT"/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Tx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Strumentazione utilizzata</a:t>
            </a:r>
            <a:endParaRPr lang="it-IT" sz="240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Procedura operativa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Analisi dati</a:t>
            </a:r>
            <a:endParaRPr lang="it-IT" sz="240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</p:txBody>
      </p:sp>
      <p:sp>
        <p:nvSpPr>
          <p:cNvPr id="9" name="CasellaDiTesto 11">
            <a:extLst>
              <a:ext uri="{FF2B5EF4-FFF2-40B4-BE49-F238E27FC236}">
                <a16:creationId xmlns:a16="http://schemas.microsoft.com/office/drawing/2014/main" id="{9BA954B8-92D5-116C-D954-F51C93051D2B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2/15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06D9C3-208F-9A58-F7E3-33F5A8007B9B}"/>
              </a:ext>
            </a:extLst>
          </p:cNvPr>
          <p:cNvSpPr txBox="1"/>
          <p:nvPr/>
        </p:nvSpPr>
        <p:spPr>
          <a:xfrm>
            <a:off x="8750707" y="6172483"/>
            <a:ext cx="3913238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4AA8B7-F4C9-D7DA-018C-D3318EF1D3A0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OBBIETTIVO 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3/15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Elemento grafico 11" descr="Tiro a segno con riempimento a tinta unita">
            <a:extLst>
              <a:ext uri="{FF2B5EF4-FFF2-40B4-BE49-F238E27FC236}">
                <a16:creationId xmlns:a16="http://schemas.microsoft.com/office/drawing/2014/main" id="{052A8DD3-A893-AC2A-E3F6-3B615B41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123" y="1669290"/>
            <a:ext cx="2866551" cy="286655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4CAE23-F0F1-5915-6290-34C45121109A}"/>
              </a:ext>
            </a:extLst>
          </p:cNvPr>
          <p:cNvSpPr txBox="1"/>
          <p:nvPr/>
        </p:nvSpPr>
        <p:spPr>
          <a:xfrm>
            <a:off x="855405" y="1804868"/>
            <a:ext cx="644013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latin typeface="Verdana"/>
                <a:ea typeface="+mn-lt"/>
                <a:cs typeface="+mn-lt"/>
              </a:rPr>
              <a:t>Saggio ELISA indiretto per valutare e quantizzare la presenta di anticorpi all'interno di un campione biologico attraverso l'acquisizione di misure di fluorescenza.</a:t>
            </a:r>
            <a:endParaRPr lang="it-IT" sz="2800">
              <a:latin typeface="Calibri" panose="020F0502020204030204"/>
              <a:ea typeface="+mn-lt"/>
              <a:cs typeface="+mn-lt"/>
            </a:endParaRPr>
          </a:p>
          <a:p>
            <a:endParaRPr lang="it-IT" sz="3200">
              <a:latin typeface="Verdana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743F57-409F-B7DC-DEE7-990561AD109D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8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INTRODUZIONE TEORICA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4/15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23E3AC-8989-5966-78B3-A98D958D3136}"/>
              </a:ext>
            </a:extLst>
          </p:cNvPr>
          <p:cNvSpPr txBox="1"/>
          <p:nvPr/>
        </p:nvSpPr>
        <p:spPr>
          <a:xfrm>
            <a:off x="8750707" y="6172483"/>
            <a:ext cx="3913238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3BD4F5-32B4-D8F8-F3B5-01A53945ECF4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Immagine 11" descr="Immagine che contiene frutto, cibo, design&#10;&#10;Descrizione generata automaticamente">
            <a:extLst>
              <a:ext uri="{FF2B5EF4-FFF2-40B4-BE49-F238E27FC236}">
                <a16:creationId xmlns:a16="http://schemas.microsoft.com/office/drawing/2014/main" id="{F9D1D8E0-7013-1D69-62EE-7258922A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79" y="2909859"/>
            <a:ext cx="5941569" cy="301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31053-3FFF-1D38-EB21-0745B1744305}"/>
              </a:ext>
            </a:extLst>
          </p:cNvPr>
          <p:cNvSpPr txBox="1"/>
          <p:nvPr/>
        </p:nvSpPr>
        <p:spPr>
          <a:xfrm>
            <a:off x="775854" y="1715984"/>
            <a:ext cx="821574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</a:rPr>
              <a:t>Il saggio ELISA indiretto è impostato in modo tale che: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</a:rPr>
              <a:t>l'antigene blocca l'anticorpo target sul pozzetto;</a:t>
            </a:r>
            <a:endParaRPr lang="it-IT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</a:rPr>
              <a:t>l'anticorpo secondario lega l'enzima con il quale è accoppiato all'anticorpo target;</a:t>
            </a:r>
            <a:endParaRPr lang="it-IT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</a:rPr>
              <a:t>il substrato serve all'enzima per renderlo fluorescente.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</a:endParaRPr>
          </a:p>
          <a:p>
            <a:r>
              <a:rPr lang="it-IT">
                <a:latin typeface="Verdana"/>
                <a:ea typeface="Verdana"/>
              </a:rPr>
              <a:t>Il risultato finale è influenzato dalla quantità </a:t>
            </a:r>
            <a:endParaRPr lang="it-IT">
              <a:latin typeface="Verdana"/>
              <a:ea typeface="Verdana"/>
              <a:cs typeface="Calibri" panose="020F0502020204030204"/>
            </a:endParaRPr>
          </a:p>
          <a:p>
            <a:r>
              <a:rPr lang="it-IT">
                <a:latin typeface="Verdana"/>
                <a:ea typeface="Verdana"/>
              </a:rPr>
              <a:t>di enzima e di conseguenza l'anticorpo secondario</a:t>
            </a:r>
            <a:endParaRPr lang="it-IT">
              <a:latin typeface="Verdana"/>
              <a:ea typeface="Verdana"/>
              <a:cs typeface="Calibri" panose="020F0502020204030204"/>
            </a:endParaRPr>
          </a:p>
          <a:p>
            <a:r>
              <a:rPr lang="it-IT">
                <a:latin typeface="Verdana"/>
                <a:ea typeface="Verdana"/>
              </a:rPr>
              <a:t>è correlato al target.</a:t>
            </a:r>
            <a:endParaRPr lang="it-IT">
              <a:latin typeface="Verdana"/>
              <a:ea typeface="Verdan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7720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784BD462-D56A-7CCF-E104-841753CE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07" y="2261871"/>
            <a:ext cx="3713017" cy="342283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99D864F-3088-1FA1-ACDA-F173E91C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">
            <a:off x="7224372" y="3270392"/>
            <a:ext cx="3604161" cy="3584369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9213562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STRUMENTAZIONE UTILIZZATA</a:t>
            </a:r>
            <a:endParaRPr lang="it-IT" sz="1800" b="0" i="0" u="none" strike="noStrike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D112AE-DF71-BFCB-6CCC-F65A64F05810}"/>
              </a:ext>
            </a:extLst>
          </p:cNvPr>
          <p:cNvSpPr txBox="1"/>
          <p:nvPr/>
        </p:nvSpPr>
        <p:spPr>
          <a:xfrm>
            <a:off x="8750707" y="6172483"/>
            <a:ext cx="3913238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5/15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286D1D-7D8D-1C13-0BAC-7DED8B260430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B3EF59-91E6-D224-6729-EDBBE01BFC13}"/>
              </a:ext>
            </a:extLst>
          </p:cNvPr>
          <p:cNvSpPr txBox="1"/>
          <p:nvPr/>
        </p:nvSpPr>
        <p:spPr>
          <a:xfrm>
            <a:off x="934436" y="1631501"/>
            <a:ext cx="396135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it-IT" sz="2400" err="1">
                <a:latin typeface="Verdana"/>
                <a:ea typeface="Verdana"/>
                <a:cs typeface="Calibri" panose="020F0502020204030204"/>
              </a:rPr>
              <a:t>Pipettor</a:t>
            </a:r>
            <a:endParaRPr lang="it-IT" sz="2400">
              <a:latin typeface="Verdana"/>
              <a:ea typeface="Verda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it-IT" sz="2400">
              <a:latin typeface="Verdana"/>
              <a:ea typeface="Verda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it-IT" sz="2400">
                <a:latin typeface="Verdana"/>
                <a:ea typeface="Verdana"/>
                <a:cs typeface="Calibri" panose="020F0502020204030204"/>
              </a:rPr>
              <a:t>Piastre</a:t>
            </a:r>
          </a:p>
          <a:p>
            <a:pPr marL="342900" indent="-342900">
              <a:buFont typeface="Arial"/>
              <a:buChar char="•"/>
            </a:pPr>
            <a:endParaRPr lang="it-IT" sz="2400">
              <a:latin typeface="Verdana"/>
              <a:ea typeface="Verda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it-IT" sz="2400">
                <a:latin typeface="Verdana"/>
                <a:ea typeface="Verdana"/>
                <a:cs typeface="Calibri" panose="020F0502020204030204"/>
              </a:rPr>
              <a:t>Buffer PBS</a:t>
            </a:r>
          </a:p>
          <a:p>
            <a:pPr marL="342900" indent="-342900">
              <a:buFont typeface="Arial"/>
              <a:buChar char="•"/>
            </a:pPr>
            <a:endParaRPr lang="it-IT" sz="2400">
              <a:latin typeface="Verdana"/>
              <a:ea typeface="Verdana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it-IT" sz="2400" err="1">
                <a:latin typeface="Verdana"/>
                <a:ea typeface="Verdana"/>
                <a:cs typeface="Calibri" panose="020F0502020204030204"/>
              </a:rPr>
              <a:t>EnSight</a:t>
            </a:r>
            <a:r>
              <a:rPr lang="it-IT" sz="2400">
                <a:latin typeface="Verdana"/>
                <a:ea typeface="Verdana"/>
                <a:cs typeface="Calibri" panose="020F0502020204030204"/>
              </a:rPr>
              <a:t> 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47AB0D1F-74CA-1853-F6B7-9CBDF59AB9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8" t="18868" r="-629" b="17453"/>
          <a:stretch/>
        </p:blipFill>
        <p:spPr>
          <a:xfrm>
            <a:off x="5911934" y="1215440"/>
            <a:ext cx="5892560" cy="29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2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>
            <a:extLst>
              <a:ext uri="{FF2B5EF4-FFF2-40B4-BE49-F238E27FC236}">
                <a16:creationId xmlns:a16="http://schemas.microsoft.com/office/drawing/2014/main" id="{86854AA7-B2D3-89F5-D1D2-34C2F355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27" y="1557400"/>
            <a:ext cx="4821380" cy="4890653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9213562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STRUMENTAZIONE UTILIZZATA</a:t>
            </a:r>
            <a:endParaRPr lang="it-IT" sz="1800" b="0" i="0" u="none" strike="noStrike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D112AE-DF71-BFCB-6CCC-F65A64F05810}"/>
              </a:ext>
            </a:extLst>
          </p:cNvPr>
          <p:cNvSpPr txBox="1"/>
          <p:nvPr/>
        </p:nvSpPr>
        <p:spPr>
          <a:xfrm>
            <a:off x="8750707" y="6172483"/>
            <a:ext cx="3913238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6/15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286D1D-7D8D-1C13-0BAC-7DED8B260430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B3EF59-91E6-D224-6729-EDBBE01BFC13}"/>
              </a:ext>
            </a:extLst>
          </p:cNvPr>
          <p:cNvSpPr txBox="1"/>
          <p:nvPr/>
        </p:nvSpPr>
        <p:spPr>
          <a:xfrm>
            <a:off x="308383" y="2169601"/>
            <a:ext cx="52343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err="1">
                <a:latin typeface="Verdana"/>
                <a:ea typeface="Verdana"/>
                <a:cs typeface="Calibri" panose="020F0502020204030204"/>
              </a:rPr>
              <a:t>EnSight</a:t>
            </a:r>
            <a:r>
              <a:rPr lang="it-IT" sz="2000" b="1">
                <a:latin typeface="Verdana"/>
                <a:ea typeface="Verdana"/>
                <a:cs typeface="Calibri" panose="020F0502020204030204"/>
              </a:rPr>
              <a:t> </a:t>
            </a:r>
            <a:r>
              <a:rPr lang="it-IT" sz="2000" b="1" err="1">
                <a:latin typeface="Verdana"/>
                <a:ea typeface="Verdana"/>
                <a:cs typeface="Calibri" panose="020F0502020204030204"/>
              </a:rPr>
              <a:t>Multimode</a:t>
            </a:r>
            <a:r>
              <a:rPr lang="it-IT" sz="2000" b="1">
                <a:latin typeface="Verdana"/>
                <a:ea typeface="Verdana"/>
                <a:cs typeface="Calibri" panose="020F0502020204030204"/>
              </a:rPr>
              <a:t> Plate Reader</a:t>
            </a:r>
            <a:endParaRPr lang="it-IT" sz="2400" b="1">
              <a:latin typeface="Verdana"/>
              <a:ea typeface="Verdana"/>
              <a:cs typeface="Calibri" panose="020F0502020204030204"/>
            </a:endParaRPr>
          </a:p>
        </p:txBody>
      </p:sp>
      <p:pic>
        <p:nvPicPr>
          <p:cNvPr id="14" name="Immagine 1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3C1C8C28-A37F-17F6-D097-8F0914D4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39" y="2571552"/>
            <a:ext cx="7753350" cy="26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D112AE-DF71-BFCB-6CCC-F65A64F05810}"/>
              </a:ext>
            </a:extLst>
          </p:cNvPr>
          <p:cNvSpPr txBox="1"/>
          <p:nvPr/>
        </p:nvSpPr>
        <p:spPr>
          <a:xfrm>
            <a:off x="8750707" y="6172483"/>
            <a:ext cx="3913238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7/15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EB7A70-8D8C-F48C-07AF-99CD55DFEBE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77144AC0-0EE7-5664-1858-C4ED7BA3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46" y="2366966"/>
            <a:ext cx="5514108" cy="3420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D88EB-2185-FE3A-5A7D-BE64BD1CDFB4}"/>
              </a:ext>
            </a:extLst>
          </p:cNvPr>
          <p:cNvSpPr txBox="1"/>
          <p:nvPr/>
        </p:nvSpPr>
        <p:spPr>
          <a:xfrm>
            <a:off x="773998" y="1904752"/>
            <a:ext cx="552833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Coating antigene riferimento</a:t>
            </a: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 err="1">
                <a:latin typeface="Verdana"/>
                <a:ea typeface="+mn-lt"/>
                <a:cs typeface="+mn-lt"/>
              </a:rPr>
              <a:t>Blocking</a:t>
            </a: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Inserimento del campione biologico</a:t>
            </a: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Inserimento dell'anticorpo secondario</a:t>
            </a: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Aggiunta del substrato e reazione fluorogena.</a:t>
            </a:r>
          </a:p>
          <a:p>
            <a:pPr marL="342900" indent="-342900">
              <a:buAutoNum type="arabicPeriod"/>
            </a:pPr>
            <a:endParaRPr lang="it-IT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>
                <a:latin typeface="Verdana"/>
                <a:ea typeface="+mn-lt"/>
                <a:cs typeface="+mn-lt"/>
              </a:rPr>
              <a:t>Lettura della fluorescenza</a:t>
            </a:r>
          </a:p>
        </p:txBody>
      </p:sp>
    </p:spTree>
    <p:extLst>
      <p:ext uri="{BB962C8B-B14F-4D97-AF65-F5344CB8AC3E}">
        <p14:creationId xmlns:p14="http://schemas.microsoft.com/office/powerpoint/2010/main" val="5616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4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D112AE-DF71-BFCB-6CCC-F65A64F05810}"/>
              </a:ext>
            </a:extLst>
          </p:cNvPr>
          <p:cNvSpPr txBox="1"/>
          <p:nvPr/>
        </p:nvSpPr>
        <p:spPr>
          <a:xfrm>
            <a:off x="8750707" y="6172483"/>
            <a:ext cx="3913238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8/15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EB7A70-8D8C-F48C-07AF-99CD55DFEBE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66BDC172-BF99-B8FA-15B7-A46FFD3B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64" y="2604061"/>
            <a:ext cx="7681354" cy="289678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B4551A3-2414-D671-BF28-2C060B74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83" y="939140"/>
            <a:ext cx="2495798" cy="2495798"/>
          </a:xfrm>
          <a:prstGeom prst="rect">
            <a:avLst/>
          </a:prstGeom>
        </p:spPr>
      </p:pic>
      <p:sp>
        <p:nvSpPr>
          <p:cNvPr id="12" name="CasellaDiTesto 5">
            <a:extLst>
              <a:ext uri="{FF2B5EF4-FFF2-40B4-BE49-F238E27FC236}">
                <a16:creationId xmlns:a16="http://schemas.microsoft.com/office/drawing/2014/main" id="{BED8138D-DEAC-1699-D58D-151F4370BF06}"/>
              </a:ext>
            </a:extLst>
          </p:cNvPr>
          <p:cNvSpPr txBox="1"/>
          <p:nvPr/>
        </p:nvSpPr>
        <p:spPr>
          <a:xfrm>
            <a:off x="771524" y="1105752"/>
            <a:ext cx="822191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>
                <a:solidFill>
                  <a:srgbClr val="000000"/>
                </a:solidFill>
                <a:latin typeface="Aharoni"/>
                <a:cs typeface="Aharoni"/>
              </a:rPr>
              <a:t>1</a:t>
            </a:r>
            <a:r>
              <a:rPr lang="it-IT" sz="3000">
                <a:solidFill>
                  <a:srgbClr val="000000"/>
                </a:solidFill>
                <a:latin typeface="Aharoni"/>
                <a:cs typeface="Aharoni"/>
              </a:rPr>
              <a:t>.</a:t>
            </a:r>
            <a:r>
              <a:rPr lang="it-IT" sz="2000">
                <a:solidFill>
                  <a:srgbClr val="000000"/>
                </a:solidFill>
                <a:latin typeface="Aharoni"/>
                <a:cs typeface="Aharoni"/>
              </a:rPr>
              <a:t> </a:t>
            </a:r>
            <a:r>
              <a:rPr lang="it-IT" sz="2400">
                <a:solidFill>
                  <a:srgbClr val="000000"/>
                </a:solidFill>
                <a:latin typeface="Aharoni"/>
                <a:cs typeface="Aharoni"/>
              </a:rPr>
              <a:t>COATING ANTIGENE RIFERIMENTO</a:t>
            </a:r>
            <a:endParaRPr lang="it-IT" sz="30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5" name="CasellaDiTesto 7">
            <a:extLst>
              <a:ext uri="{FF2B5EF4-FFF2-40B4-BE49-F238E27FC236}">
                <a16:creationId xmlns:a16="http://schemas.microsoft.com/office/drawing/2014/main" id="{BB98427D-8192-5C31-C771-A1C00685B20F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23CF9-8CDB-A4AB-DD18-BDA710249A5F}"/>
              </a:ext>
            </a:extLst>
          </p:cNvPr>
          <p:cNvSpPr txBox="1"/>
          <p:nvPr/>
        </p:nvSpPr>
        <p:spPr>
          <a:xfrm>
            <a:off x="831055" y="2272029"/>
            <a:ext cx="46385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Adsorbimento:</a:t>
            </a:r>
            <a:endParaRPr lang="it-IT"/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37 °C</a:t>
            </a: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 2 h</a:t>
            </a:r>
            <a:endParaRPr lang="it-IT"/>
          </a:p>
        </p:txBody>
      </p:sp>
      <p:pic>
        <p:nvPicPr>
          <p:cNvPr id="14" name="Graphic 15" descr="Termometro con riempimento a tinta unita">
            <a:extLst>
              <a:ext uri="{FF2B5EF4-FFF2-40B4-BE49-F238E27FC236}">
                <a16:creationId xmlns:a16="http://schemas.microsoft.com/office/drawing/2014/main" id="{D263F980-8DB2-CF86-E004-424D14893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42" y="3501678"/>
            <a:ext cx="589430" cy="589430"/>
          </a:xfrm>
          <a:prstGeom prst="rect">
            <a:avLst/>
          </a:prstGeom>
        </p:spPr>
      </p:pic>
      <p:pic>
        <p:nvPicPr>
          <p:cNvPr id="16" name="Graphic 16" descr="Cronometro 75% con riempimento a tinta unita">
            <a:extLst>
              <a:ext uri="{FF2B5EF4-FFF2-40B4-BE49-F238E27FC236}">
                <a16:creationId xmlns:a16="http://schemas.microsoft.com/office/drawing/2014/main" id="{1B7FFA60-870B-37E1-60D3-A685C7759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138" y="4084966"/>
            <a:ext cx="578224" cy="5446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5783B8-A3D8-ACF5-8838-60A49364961F}"/>
              </a:ext>
            </a:extLst>
          </p:cNvPr>
          <p:cNvSpPr txBox="1"/>
          <p:nvPr/>
        </p:nvSpPr>
        <p:spPr>
          <a:xfrm>
            <a:off x="836221" y="2048494"/>
            <a:ext cx="48639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it-IT" sz="1800">
                <a:latin typeface="Verdana"/>
                <a:ea typeface="Segoe UI"/>
                <a:cs typeface="Segoe UI"/>
              </a:rPr>
              <a:t>Caricamento</a:t>
            </a:r>
            <a:r>
              <a:rPr lang="en-US" sz="1800">
                <a:latin typeface="Verdana"/>
                <a:ea typeface="Segoe UI"/>
                <a:cs typeface="Segoe UI"/>
              </a:rPr>
              <a:t> d</a:t>
            </a:r>
            <a:r>
              <a:rPr lang="it-IT" sz="1800">
                <a:latin typeface="Verdana"/>
                <a:ea typeface="Segoe UI"/>
                <a:cs typeface="Segoe UI"/>
              </a:rPr>
              <a:t>ei pozzetti </a:t>
            </a:r>
            <a:r>
              <a:rPr lang="en-US" sz="1800">
                <a:latin typeface="Verdana"/>
                <a:ea typeface="Segoe UI"/>
                <a:cs typeface="Segoe UI"/>
              </a:rPr>
              <a:t>​</a:t>
            </a:r>
          </a:p>
          <a:p>
            <a:r>
              <a:rPr lang="it-IT" sz="1800">
                <a:latin typeface="Verdana"/>
                <a:ea typeface="Segoe UI"/>
                <a:cs typeface="Segoe UI"/>
              </a:rPr>
              <a:t>(A1-A12 e B1-B6) con​</a:t>
            </a:r>
            <a:r>
              <a:rPr lang="it-IT">
                <a:latin typeface="Verdana"/>
                <a:ea typeface="Segoe UI"/>
                <a:cs typeface="Segoe UI"/>
              </a:rPr>
              <a:t> </a:t>
            </a:r>
            <a:r>
              <a:rPr lang="it-IT" sz="1800">
                <a:latin typeface="Verdana"/>
                <a:ea typeface="Segoe UI"/>
                <a:cs typeface="Segoe UI"/>
              </a:rPr>
              <a:t>100 </a:t>
            </a:r>
            <a:r>
              <a:rPr lang="it-IT" sz="1800" err="1">
                <a:latin typeface="Verdana"/>
                <a:ea typeface="Segoe UI"/>
                <a:cs typeface="Segoe UI"/>
              </a:rPr>
              <a:t>μL</a:t>
            </a:r>
            <a:r>
              <a:rPr lang="it-IT" sz="1800">
                <a:latin typeface="Verdana"/>
                <a:ea typeface="Segoe UI"/>
                <a:cs typeface="Segoe UI"/>
              </a:rPr>
              <a:t> di antigene</a:t>
            </a:r>
            <a:r>
              <a:rPr lang="it-IT">
                <a:latin typeface="Verdana"/>
                <a:ea typeface="Segoe UI"/>
                <a:cs typeface="Segoe UI"/>
              </a:rPr>
              <a:t> primario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9/15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274DA2-E28B-6A3A-DB83-77195E95A8AD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05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ELISA</a:t>
            </a:r>
            <a:endParaRPr lang="it-IT" sz="1600" b="1" i="0" u="none" strike="noStrike" kern="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63F345C-3C8C-6B46-D69A-289E38E7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23" y="1626918"/>
            <a:ext cx="4131641" cy="4059761"/>
          </a:xfrm>
          <a:prstGeom prst="rect">
            <a:avLst/>
          </a:prstGeom>
        </p:spPr>
      </p:pic>
      <p:sp>
        <p:nvSpPr>
          <p:cNvPr id="16" name="CasellaDiTesto 5">
            <a:extLst>
              <a:ext uri="{FF2B5EF4-FFF2-40B4-BE49-F238E27FC236}">
                <a16:creationId xmlns:a16="http://schemas.microsoft.com/office/drawing/2014/main" id="{057D96DB-8D10-D0E4-B6CC-2F0CF14268BB}"/>
              </a:ext>
            </a:extLst>
          </p:cNvPr>
          <p:cNvSpPr txBox="1"/>
          <p:nvPr/>
        </p:nvSpPr>
        <p:spPr>
          <a:xfrm>
            <a:off x="771524" y="1105752"/>
            <a:ext cx="8221919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000">
                <a:solidFill>
                  <a:srgbClr val="000000"/>
                </a:solidFill>
                <a:latin typeface="Aharoni"/>
                <a:cs typeface="Aharoni"/>
              </a:rPr>
              <a:t>2.</a:t>
            </a:r>
            <a:r>
              <a:rPr lang="it-IT" sz="2000">
                <a:solidFill>
                  <a:srgbClr val="000000"/>
                </a:solidFill>
                <a:latin typeface="Aharoni"/>
                <a:cs typeface="Aharoni"/>
              </a:rPr>
              <a:t> </a:t>
            </a:r>
            <a:r>
              <a:rPr lang="it-IT" sz="2400">
                <a:solidFill>
                  <a:srgbClr val="000000"/>
                </a:solidFill>
                <a:latin typeface="Aharoni"/>
                <a:cs typeface="Aharoni"/>
              </a:rPr>
              <a:t>BLOCKING</a:t>
            </a:r>
            <a:endParaRPr lang="it-IT" sz="30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8" name="CasellaDiTesto 7">
            <a:extLst>
              <a:ext uri="{FF2B5EF4-FFF2-40B4-BE49-F238E27FC236}">
                <a16:creationId xmlns:a16="http://schemas.microsoft.com/office/drawing/2014/main" id="{4EED976B-7A5E-80D4-9884-178DC926F4F7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07B5A4-BE7D-7F2F-F743-6A024436B476}"/>
              </a:ext>
            </a:extLst>
          </p:cNvPr>
          <p:cNvSpPr txBox="1"/>
          <p:nvPr/>
        </p:nvSpPr>
        <p:spPr>
          <a:xfrm>
            <a:off x="844753" y="1920815"/>
            <a:ext cx="56354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Segoe UI"/>
              </a:rPr>
              <a:t>Aggiunta di un volume di 120 </a:t>
            </a:r>
            <a:r>
              <a:rPr lang="it-IT" err="1">
                <a:latin typeface="Verdana"/>
                <a:ea typeface="Verdana"/>
                <a:cs typeface="Segoe UI"/>
              </a:rPr>
              <a:t>μL</a:t>
            </a:r>
            <a:r>
              <a:rPr lang="it-IT">
                <a:latin typeface="Verdana"/>
                <a:ea typeface="Verdana"/>
                <a:cs typeface="Segoe UI"/>
              </a:rPr>
              <a:t>  a pozzetto di soluzione contente BSA (Bovine </a:t>
            </a:r>
            <a:r>
              <a:rPr lang="it-IT" err="1">
                <a:latin typeface="Verdana"/>
                <a:ea typeface="Verdana"/>
                <a:cs typeface="Segoe UI"/>
              </a:rPr>
              <a:t>Serum</a:t>
            </a:r>
            <a:r>
              <a:rPr lang="it-IT">
                <a:latin typeface="Verdana"/>
                <a:ea typeface="Verdana"/>
                <a:cs typeface="Segoe UI"/>
              </a:rPr>
              <a:t> </a:t>
            </a:r>
            <a:r>
              <a:rPr lang="it-IT" err="1">
                <a:latin typeface="Verdana"/>
                <a:ea typeface="Verdana"/>
                <a:cs typeface="Segoe UI"/>
              </a:rPr>
              <a:t>Albumin</a:t>
            </a:r>
            <a:r>
              <a:rPr lang="it-IT">
                <a:latin typeface="Verdana"/>
                <a:ea typeface="Verdana"/>
                <a:cs typeface="Segoe UI"/>
              </a:rPr>
              <a:t>) per saturare parte del pozzetto non ricoperto dall'antigene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B379EC-DF07-C036-55B4-E00A81F4CE9C}"/>
              </a:ext>
            </a:extLst>
          </p:cNvPr>
          <p:cNvSpPr txBox="1"/>
          <p:nvPr/>
        </p:nvSpPr>
        <p:spPr>
          <a:xfrm>
            <a:off x="850287" y="2501133"/>
            <a:ext cx="46385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Incubazione:</a:t>
            </a:r>
            <a:endParaRPr lang="it-IT"/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37 °C</a:t>
            </a: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         1 h</a:t>
            </a:r>
            <a:endParaRPr lang="it-IT"/>
          </a:p>
        </p:txBody>
      </p:sp>
      <p:pic>
        <p:nvPicPr>
          <p:cNvPr id="24" name="Graphic 15" descr="Termometro con riempimento a tinta unita">
            <a:extLst>
              <a:ext uri="{FF2B5EF4-FFF2-40B4-BE49-F238E27FC236}">
                <a16:creationId xmlns:a16="http://schemas.microsoft.com/office/drawing/2014/main" id="{453CD30D-8BE2-9AFF-9B2B-8A4929066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474" y="3730783"/>
            <a:ext cx="589430" cy="589430"/>
          </a:xfrm>
          <a:prstGeom prst="rect">
            <a:avLst/>
          </a:prstGeom>
        </p:spPr>
      </p:pic>
      <p:pic>
        <p:nvPicPr>
          <p:cNvPr id="26" name="Graphic 16" descr="Cronometro 75% con riempimento a tinta unita">
            <a:extLst>
              <a:ext uri="{FF2B5EF4-FFF2-40B4-BE49-F238E27FC236}">
                <a16:creationId xmlns:a16="http://schemas.microsoft.com/office/drawing/2014/main" id="{861A06BD-7766-A06E-A322-1C07333B4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370" y="4314070"/>
            <a:ext cx="578224" cy="5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86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a4b6d4-3099-42a4-a5a9-ea6af9f437f1">
      <Terms xmlns="http://schemas.microsoft.com/office/infopath/2007/PartnerControls"/>
    </lcf76f155ced4ddcb4097134ff3c332f>
    <TaxCatchAll xmlns="346005b8-cfb6-4404-bc9c-bd66b3a8c8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412A539B6F7D4186273D4A04D3C557" ma:contentTypeVersion="11" ma:contentTypeDescription="Creare un nuovo documento." ma:contentTypeScope="" ma:versionID="a589c8884df4db33055aaffcd9713e8d">
  <xsd:schema xmlns:xsd="http://www.w3.org/2001/XMLSchema" xmlns:xs="http://www.w3.org/2001/XMLSchema" xmlns:p="http://schemas.microsoft.com/office/2006/metadata/properties" xmlns:ns2="3ba4b6d4-3099-42a4-a5a9-ea6af9f437f1" xmlns:ns3="346005b8-cfb6-4404-bc9c-bd66b3a8c816" targetNamespace="http://schemas.microsoft.com/office/2006/metadata/properties" ma:root="true" ma:fieldsID="12989f88d27845b26374b1e73191b049" ns2:_="" ns3:_="">
    <xsd:import namespace="3ba4b6d4-3099-42a4-a5a9-ea6af9f437f1"/>
    <xsd:import namespace="346005b8-cfb6-4404-bc9c-bd66b3a8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4b6d4-3099-42a4-a5a9-ea6af9f43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Tag immagine" ma:readOnly="false" ma:fieldId="{5cf76f15-5ced-4ddc-b409-7134ff3c332f}" ma:taxonomyMulti="true" ma:sspId="d9fc3972-f730-4b32-a6ef-945e922123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005b8-cfb6-4404-bc9c-bd66b3a8c81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2459df4-c08f-4312-936e-39604d8bfc33}" ma:internalName="TaxCatchAll" ma:showField="CatchAllData" ma:web="346005b8-cfb6-4404-bc9c-bd66b3a8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46087-93E8-4A17-8A4B-8F23BD9E92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0DF421-3F3A-4160-9EE1-21E22211B69B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3ba4b6d4-3099-42a4-a5a9-ea6af9f437f1"/>
    <ds:schemaRef ds:uri="346005b8-cfb6-4404-bc9c-bd66b3a8c816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4C5CC4-EA93-4CE0-B52C-158140A097BE}">
  <ds:schemaRefs>
    <ds:schemaRef ds:uri="346005b8-cfb6-4404-bc9c-bd66b3a8c816"/>
    <ds:schemaRef ds:uri="3ba4b6d4-3099-42a4-a5a9-ea6af9f437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Consolas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RAVELLI</dc:creator>
  <cp:lastModifiedBy>FABRIZIO RAVELLI</cp:lastModifiedBy>
  <cp:revision>2</cp:revision>
  <dcterms:created xsi:type="dcterms:W3CDTF">2023-05-20T11:59:57Z</dcterms:created>
  <dcterms:modified xsi:type="dcterms:W3CDTF">2023-07-24T10:19:02Z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0x01010081412A539B6F7D4186273D4A04D3C557</vt:lpwstr>
  </property>
  <property fmtid="{D5CDD505-2E9C-101B-9397-08002B2CF9AE}" pid="3" name="MediaServiceImageTags">
    <vt:lpwstr/>
  </property>
</Properties>
</file>