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6" r:id="rId7"/>
    <p:sldId id="259" r:id="rId8"/>
    <p:sldId id="267" r:id="rId9"/>
    <p:sldId id="260" r:id="rId10"/>
    <p:sldId id="261" r:id="rId11"/>
    <p:sldId id="268" r:id="rId12"/>
    <p:sldId id="269" r:id="rId13"/>
    <p:sldId id="270" r:id="rId14"/>
    <p:sldId id="262" r:id="rId15"/>
    <p:sldId id="271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988A5-0278-4A9C-BF2E-E0EDD7DB48E0}" v="115" dt="2023-07-20T10:21:08.045"/>
    <p1510:client id="{4F6CC7A0-6443-4114-01E0-6D8421ED5805}" v="2473" dt="2023-07-21T16:20:14.676"/>
    <p1510:client id="{66EB03FC-359C-451E-B7B6-B0BFC0CD473F}" v="399" dt="2023-07-21T14:56:06.437"/>
    <p1510:client id="{9563F02E-EC60-4958-BF17-2939D7534D28}" v="311" dt="2023-07-21T15:24:32.242"/>
    <p1510:client id="{B2ECEA08-234B-45AC-B653-6B192E1AE1D0}" v="138" dt="2023-07-21T16:12:58.853"/>
    <p1510:client id="{BEA24615-0E4F-43E7-8EC3-246BDDB02E45}" v="53" dt="2023-07-21T16:15:10.920"/>
    <p1510:client id="{E03A47EA-C456-B4F5-C14B-467F623E62C9}" v="274" dt="2023-07-06T15:55:43.700"/>
    <p1510:client id="{ED9ADAB4-6750-68A5-E43C-DA9C0FE768C7}" v="17" dt="2023-07-20T16:28:2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ETTA MASONE" userId="S::b.masone@studenti.unimol.it::7ab73976-7a04-41b6-aec9-a8fa85d9b934" providerId="AD" clId="Web-{0A3988A5-0278-4A9C-BF2E-E0EDD7DB48E0}"/>
    <pc:docChg chg="modSld">
      <pc:chgData name="BENEDETTA MASONE" userId="S::b.masone@studenti.unimol.it::7ab73976-7a04-41b6-aec9-a8fa85d9b934" providerId="AD" clId="Web-{0A3988A5-0278-4A9C-BF2E-E0EDD7DB48E0}" dt="2023-07-20T10:21:07.764" v="63" actId="20577"/>
      <pc:docMkLst>
        <pc:docMk/>
      </pc:docMkLst>
      <pc:sldChg chg="addSp modSp">
        <pc:chgData name="BENEDETTA MASONE" userId="S::b.masone@studenti.unimol.it::7ab73976-7a04-41b6-aec9-a8fa85d9b934" providerId="AD" clId="Web-{0A3988A5-0278-4A9C-BF2E-E0EDD7DB48E0}" dt="2023-07-20T10:21:07.764" v="63" actId="20577"/>
        <pc:sldMkLst>
          <pc:docMk/>
          <pc:sldMk cId="2737905638" sldId="266"/>
        </pc:sldMkLst>
        <pc:spChg chg="add mod">
          <ac:chgData name="BENEDETTA MASONE" userId="S::b.masone@studenti.unimol.it::7ab73976-7a04-41b6-aec9-a8fa85d9b934" providerId="AD" clId="Web-{0A3988A5-0278-4A9C-BF2E-E0EDD7DB48E0}" dt="2023-07-20T10:21:07.764" v="63" actId="20577"/>
          <ac:spMkLst>
            <pc:docMk/>
            <pc:sldMk cId="2737905638" sldId="266"/>
            <ac:spMk id="6" creationId="{C5192417-CA46-C427-F5C8-4AB01AB62000}"/>
          </ac:spMkLst>
        </pc:spChg>
      </pc:sldChg>
    </pc:docChg>
  </pc:docChgLst>
  <pc:docChgLst>
    <pc:chgData name="BENEDETTA MASONE" userId="S::b.masone@studenti.unimol.it::7ab73976-7a04-41b6-aec9-a8fa85d9b934" providerId="AD" clId="Web-{4F6CC7A0-6443-4114-01E0-6D8421ED5805}"/>
    <pc:docChg chg="addSld delSld modSld sldOrd">
      <pc:chgData name="BENEDETTA MASONE" userId="S::b.masone@studenti.unimol.it::7ab73976-7a04-41b6-aec9-a8fa85d9b934" providerId="AD" clId="Web-{4F6CC7A0-6443-4114-01E0-6D8421ED5805}" dt="2023-07-21T16:20:14.676" v="1391" actId="1076"/>
      <pc:docMkLst>
        <pc:docMk/>
      </pc:docMkLst>
      <pc:sldChg chg="modSp">
        <pc:chgData name="BENEDETTA MASONE" userId="S::b.masone@studenti.unimol.it::7ab73976-7a04-41b6-aec9-a8fa85d9b934" providerId="AD" clId="Web-{4F6CC7A0-6443-4114-01E0-6D8421ED5805}" dt="2023-07-21T14:22:43.271" v="14" actId="20577"/>
        <pc:sldMkLst>
          <pc:docMk/>
          <pc:sldMk cId="0" sldId="258"/>
        </pc:sldMkLst>
        <pc:spChg chg="mod">
          <ac:chgData name="BENEDETTA MASONE" userId="S::b.masone@studenti.unimol.it::7ab73976-7a04-41b6-aec9-a8fa85d9b934" providerId="AD" clId="Web-{4F6CC7A0-6443-4114-01E0-6D8421ED5805}" dt="2023-07-21T14:22:43.271" v="14" actId="20577"/>
          <ac:spMkLst>
            <pc:docMk/>
            <pc:sldMk cId="0" sldId="258"/>
            <ac:spMk id="9" creationId="{9BA954B8-92D5-116C-D954-F51C93051D2B}"/>
          </ac:spMkLst>
        </pc:spChg>
      </pc:sldChg>
      <pc:sldChg chg="addSp delSp modSp">
        <pc:chgData name="BENEDETTA MASONE" userId="S::b.masone@studenti.unimol.it::7ab73976-7a04-41b6-aec9-a8fa85d9b934" providerId="AD" clId="Web-{4F6CC7A0-6443-4114-01E0-6D8421ED5805}" dt="2023-07-21T16:16:52.746" v="1384" actId="20577"/>
        <pc:sldMkLst>
          <pc:docMk/>
          <pc:sldMk cId="0" sldId="259"/>
        </pc:sldMkLst>
        <pc:spChg chg="add mod">
          <ac:chgData name="BENEDETTA MASONE" userId="S::b.masone@studenti.unimol.it::7ab73976-7a04-41b6-aec9-a8fa85d9b934" providerId="AD" clId="Web-{4F6CC7A0-6443-4114-01E0-6D8421ED5805}" dt="2023-07-21T16:16:52.746" v="1384" actId="20577"/>
          <ac:spMkLst>
            <pc:docMk/>
            <pc:sldMk cId="0" sldId="259"/>
            <ac:spMk id="14" creationId="{5FF288CA-275D-7F68-80FF-79EE06180EA2}"/>
          </ac:spMkLst>
        </pc:spChg>
        <pc:picChg chg="mod ord">
          <ac:chgData name="BENEDETTA MASONE" userId="S::b.masone@studenti.unimol.it::7ab73976-7a04-41b6-aec9-a8fa85d9b934" providerId="AD" clId="Web-{4F6CC7A0-6443-4114-01E0-6D8421ED5805}" dt="2023-07-21T14:36:59.919" v="60" actId="14100"/>
          <ac:picMkLst>
            <pc:docMk/>
            <pc:sldMk cId="0" sldId="259"/>
            <ac:picMk id="6" creationId="{48076B99-6FEF-D722-A316-BFBE19DA5066}"/>
          </ac:picMkLst>
        </pc:picChg>
        <pc:picChg chg="add del mod modCrop">
          <ac:chgData name="BENEDETTA MASONE" userId="S::b.masone@studenti.unimol.it::7ab73976-7a04-41b6-aec9-a8fa85d9b934" providerId="AD" clId="Web-{4F6CC7A0-6443-4114-01E0-6D8421ED5805}" dt="2023-07-21T14:29:09.492" v="40"/>
          <ac:picMkLst>
            <pc:docMk/>
            <pc:sldMk cId="0" sldId="259"/>
            <ac:picMk id="12" creationId="{06E4E000-42C0-91D8-0AA5-A4DF885C380B}"/>
          </ac:picMkLst>
        </pc:picChg>
        <pc:picChg chg="add del mod modCrop">
          <ac:chgData name="BENEDETTA MASONE" userId="S::b.masone@studenti.unimol.it::7ab73976-7a04-41b6-aec9-a8fa85d9b934" providerId="AD" clId="Web-{4F6CC7A0-6443-4114-01E0-6D8421ED5805}" dt="2023-07-21T14:29:10.742" v="41"/>
          <ac:picMkLst>
            <pc:docMk/>
            <pc:sldMk cId="0" sldId="259"/>
            <ac:picMk id="13" creationId="{B530AF2F-7629-AA2C-5442-AD1DBA85AF42}"/>
          </ac:picMkLst>
        </pc:picChg>
      </pc:sldChg>
      <pc:sldChg chg="addSp delSp modSp">
        <pc:chgData name="BENEDETTA MASONE" userId="S::b.masone@studenti.unimol.it::7ab73976-7a04-41b6-aec9-a8fa85d9b934" providerId="AD" clId="Web-{4F6CC7A0-6443-4114-01E0-6D8421ED5805}" dt="2023-07-21T15:08:38.221" v="347" actId="20577"/>
        <pc:sldMkLst>
          <pc:docMk/>
          <pc:sldMk cId="2148422819" sldId="260"/>
        </pc:sldMkLst>
        <pc:spChg chg="add del mod">
          <ac:chgData name="BENEDETTA MASONE" userId="S::b.masone@studenti.unimol.it::7ab73976-7a04-41b6-aec9-a8fa85d9b934" providerId="AD" clId="Web-{4F6CC7A0-6443-4114-01E0-6D8421ED5805}" dt="2023-07-21T15:05:46.229" v="341"/>
          <ac:spMkLst>
            <pc:docMk/>
            <pc:sldMk cId="2148422819" sldId="260"/>
            <ac:spMk id="6" creationId="{B12D6A64-CECF-FE22-DF7A-C51B44366D4D}"/>
          </ac:spMkLst>
        </pc:spChg>
        <pc:spChg chg="mod">
          <ac:chgData name="BENEDETTA MASONE" userId="S::b.masone@studenti.unimol.it::7ab73976-7a04-41b6-aec9-a8fa85d9b934" providerId="AD" clId="Web-{4F6CC7A0-6443-4114-01E0-6D8421ED5805}" dt="2023-07-21T15:08:38.221" v="347" actId="20577"/>
          <ac:spMkLst>
            <pc:docMk/>
            <pc:sldMk cId="2148422819" sldId="260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4F6CC7A0-6443-4114-01E0-6D8421ED5805}" dt="2023-07-21T15:05:41.917" v="340" actId="20577"/>
          <ac:spMkLst>
            <pc:docMk/>
            <pc:sldMk cId="2148422819" sldId="260"/>
            <ac:spMk id="16" creationId="{C93BFBE1-B1E3-FBB1-CB9C-53BF52F3A324}"/>
          </ac:spMkLst>
        </pc:spChg>
        <pc:picChg chg="add mod">
          <ac:chgData name="BENEDETTA MASONE" userId="S::b.masone@studenti.unimol.it::7ab73976-7a04-41b6-aec9-a8fa85d9b934" providerId="AD" clId="Web-{4F6CC7A0-6443-4114-01E0-6D8421ED5805}" dt="2023-07-21T14:42:31.058" v="95" actId="1076"/>
          <ac:picMkLst>
            <pc:docMk/>
            <pc:sldMk cId="2148422819" sldId="260"/>
            <ac:picMk id="9" creationId="{3753A2E0-9293-7878-30BC-619E46598795}"/>
          </ac:picMkLst>
        </pc:picChg>
      </pc:sldChg>
      <pc:sldChg chg="addSp modSp ord">
        <pc:chgData name="BENEDETTA MASONE" userId="S::b.masone@studenti.unimol.it::7ab73976-7a04-41b6-aec9-a8fa85d9b934" providerId="AD" clId="Web-{4F6CC7A0-6443-4114-01E0-6D8421ED5805}" dt="2023-07-21T15:08:24.471" v="344" actId="20577"/>
        <pc:sldMkLst>
          <pc:docMk/>
          <pc:sldMk cId="2965524638" sldId="261"/>
        </pc:sldMkLst>
        <pc:spChg chg="mod">
          <ac:chgData name="BENEDETTA MASONE" userId="S::b.masone@studenti.unimol.it::7ab73976-7a04-41b6-aec9-a8fa85d9b934" providerId="AD" clId="Web-{4F6CC7A0-6443-4114-01E0-6D8421ED5805}" dt="2023-07-21T15:08:24.471" v="344" actId="20577"/>
          <ac:spMkLst>
            <pc:docMk/>
            <pc:sldMk cId="2965524638" sldId="261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4F6CC7A0-6443-4114-01E0-6D8421ED5805}" dt="2023-07-21T15:05:21.931" v="316" actId="20577"/>
          <ac:spMkLst>
            <pc:docMk/>
            <pc:sldMk cId="2965524638" sldId="261"/>
            <ac:spMk id="11" creationId="{B50400DC-9600-FA1E-3EB5-9E3C381CBB74}"/>
          </ac:spMkLst>
        </pc:spChg>
        <pc:picChg chg="mod">
          <ac:chgData name="BENEDETTA MASONE" userId="S::b.masone@studenti.unimol.it::7ab73976-7a04-41b6-aec9-a8fa85d9b934" providerId="AD" clId="Web-{4F6CC7A0-6443-4114-01E0-6D8421ED5805}" dt="2023-07-21T15:03:40.614" v="272" actId="14100"/>
          <ac:picMkLst>
            <pc:docMk/>
            <pc:sldMk cId="2965524638" sldId="261"/>
            <ac:picMk id="6" creationId="{04DAD1EE-586F-67F5-1EFA-3D69A471168D}"/>
          </ac:picMkLst>
        </pc:picChg>
        <pc:picChg chg="mod">
          <ac:chgData name="BENEDETTA MASONE" userId="S::b.masone@studenti.unimol.it::7ab73976-7a04-41b6-aec9-a8fa85d9b934" providerId="AD" clId="Web-{4F6CC7A0-6443-4114-01E0-6D8421ED5805}" dt="2023-07-21T15:03:48.005" v="273" actId="1076"/>
          <ac:picMkLst>
            <pc:docMk/>
            <pc:sldMk cId="2965524638" sldId="261"/>
            <ac:picMk id="9" creationId="{E8F21BD1-8F64-3FB9-91FD-E1A191248714}"/>
          </ac:picMkLst>
        </pc:picChg>
      </pc:sldChg>
      <pc:sldChg chg="addSp modSp">
        <pc:chgData name="BENEDETTA MASONE" userId="S::b.masone@studenti.unimol.it::7ab73976-7a04-41b6-aec9-a8fa85d9b934" providerId="AD" clId="Web-{4F6CC7A0-6443-4114-01E0-6D8421ED5805}" dt="2023-07-21T16:13:13.111" v="1348" actId="14100"/>
        <pc:sldMkLst>
          <pc:docMk/>
          <pc:sldMk cId="2936407497" sldId="262"/>
        </pc:sldMkLst>
        <pc:spChg chg="mod">
          <ac:chgData name="BENEDETTA MASONE" userId="S::b.masone@studenti.unimol.it::7ab73976-7a04-41b6-aec9-a8fa85d9b934" providerId="AD" clId="Web-{4F6CC7A0-6443-4114-01E0-6D8421ED5805}" dt="2023-07-21T14:22:00.129" v="3" actId="20577"/>
          <ac:spMkLst>
            <pc:docMk/>
            <pc:sldMk cId="2936407497" sldId="262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4F6CC7A0-6443-4114-01E0-6D8421ED5805}" dt="2023-07-21T16:12:06.827" v="1339" actId="20577"/>
          <ac:spMkLst>
            <pc:docMk/>
            <pc:sldMk cId="2936407497" sldId="262"/>
            <ac:spMk id="11" creationId="{5B6783C5-28A9-D92D-940F-41210091D534}"/>
          </ac:spMkLst>
        </pc:spChg>
        <pc:picChg chg="mod modCrop">
          <ac:chgData name="BENEDETTA MASONE" userId="S::b.masone@studenti.unimol.it::7ab73976-7a04-41b6-aec9-a8fa85d9b934" providerId="AD" clId="Web-{4F6CC7A0-6443-4114-01E0-6D8421ED5805}" dt="2023-07-21T16:13:13.111" v="1348" actId="14100"/>
          <ac:picMkLst>
            <pc:docMk/>
            <pc:sldMk cId="2936407497" sldId="262"/>
            <ac:picMk id="6" creationId="{2D91683A-1623-F417-FB6F-4EB47941BF6D}"/>
          </ac:picMkLst>
        </pc:picChg>
      </pc:sldChg>
      <pc:sldChg chg="modSp del">
        <pc:chgData name="BENEDETTA MASONE" userId="S::b.masone@studenti.unimol.it::7ab73976-7a04-41b6-aec9-a8fa85d9b934" providerId="AD" clId="Web-{4F6CC7A0-6443-4114-01E0-6D8421ED5805}" dt="2023-07-21T16:10:53.058" v="1305"/>
        <pc:sldMkLst>
          <pc:docMk/>
          <pc:sldMk cId="3900060833" sldId="263"/>
        </pc:sldMkLst>
        <pc:spChg chg="mod">
          <ac:chgData name="BENEDETTA MASONE" userId="S::b.masone@studenti.unimol.it::7ab73976-7a04-41b6-aec9-a8fa85d9b934" providerId="AD" clId="Web-{4F6CC7A0-6443-4114-01E0-6D8421ED5805}" dt="2023-07-21T14:22:07.707" v="5" actId="20577"/>
          <ac:spMkLst>
            <pc:docMk/>
            <pc:sldMk cId="3900060833" sldId="263"/>
            <ac:spMk id="10" creationId="{88E59A7D-6A3C-B21C-1919-DAC288DA3223}"/>
          </ac:spMkLst>
        </pc:spChg>
      </pc:sldChg>
      <pc:sldChg chg="modSp del">
        <pc:chgData name="BENEDETTA MASONE" userId="S::b.masone@studenti.unimol.it::7ab73976-7a04-41b6-aec9-a8fa85d9b934" providerId="AD" clId="Web-{4F6CC7A0-6443-4114-01E0-6D8421ED5805}" dt="2023-07-21T16:10:54.870" v="1306"/>
        <pc:sldMkLst>
          <pc:docMk/>
          <pc:sldMk cId="553086428" sldId="264"/>
        </pc:sldMkLst>
        <pc:spChg chg="mod">
          <ac:chgData name="BENEDETTA MASONE" userId="S::b.masone@studenti.unimol.it::7ab73976-7a04-41b6-aec9-a8fa85d9b934" providerId="AD" clId="Web-{4F6CC7A0-6443-4114-01E0-6D8421ED5805}" dt="2023-07-21T14:22:14.192" v="8" actId="20577"/>
          <ac:spMkLst>
            <pc:docMk/>
            <pc:sldMk cId="553086428" sldId="264"/>
            <ac:spMk id="10" creationId="{88E59A7D-6A3C-B21C-1919-DAC288DA3223}"/>
          </ac:spMkLst>
        </pc:spChg>
      </pc:sldChg>
      <pc:sldChg chg="modSp del">
        <pc:chgData name="BENEDETTA MASONE" userId="S::b.masone@studenti.unimol.it::7ab73976-7a04-41b6-aec9-a8fa85d9b934" providerId="AD" clId="Web-{4F6CC7A0-6443-4114-01E0-6D8421ED5805}" dt="2023-07-21T16:10:57.667" v="1307"/>
        <pc:sldMkLst>
          <pc:docMk/>
          <pc:sldMk cId="4239446346" sldId="265"/>
        </pc:sldMkLst>
        <pc:spChg chg="mod">
          <ac:chgData name="BENEDETTA MASONE" userId="S::b.masone@studenti.unimol.it::7ab73976-7a04-41b6-aec9-a8fa85d9b934" providerId="AD" clId="Web-{4F6CC7A0-6443-4114-01E0-6D8421ED5805}" dt="2023-07-21T14:22:19.802" v="11" actId="20577"/>
          <ac:spMkLst>
            <pc:docMk/>
            <pc:sldMk cId="4239446346" sldId="265"/>
            <ac:spMk id="10" creationId="{88E59A7D-6A3C-B21C-1919-DAC288DA3223}"/>
          </ac:spMkLst>
        </pc:spChg>
      </pc:sldChg>
      <pc:sldChg chg="modSp">
        <pc:chgData name="BENEDETTA MASONE" userId="S::b.masone@studenti.unimol.it::7ab73976-7a04-41b6-aec9-a8fa85d9b934" providerId="AD" clId="Web-{4F6CC7A0-6443-4114-01E0-6D8421ED5805}" dt="2023-07-21T14:22:37.068" v="12" actId="20577"/>
        <pc:sldMkLst>
          <pc:docMk/>
          <pc:sldMk cId="2737905638" sldId="266"/>
        </pc:sldMkLst>
        <pc:spChg chg="mod">
          <ac:chgData name="BENEDETTA MASONE" userId="S::b.masone@studenti.unimol.it::7ab73976-7a04-41b6-aec9-a8fa85d9b934" providerId="AD" clId="Web-{4F6CC7A0-6443-4114-01E0-6D8421ED5805}" dt="2023-07-21T14:22:37.068" v="12" actId="20577"/>
          <ac:spMkLst>
            <pc:docMk/>
            <pc:sldMk cId="2737905638" sldId="266"/>
            <ac:spMk id="10" creationId="{88E59A7D-6A3C-B21C-1919-DAC288DA3223}"/>
          </ac:spMkLst>
        </pc:spChg>
      </pc:sldChg>
      <pc:sldChg chg="addSp modSp ord">
        <pc:chgData name="BENEDETTA MASONE" userId="S::b.masone@studenti.unimol.it::7ab73976-7a04-41b6-aec9-a8fa85d9b934" providerId="AD" clId="Web-{4F6CC7A0-6443-4114-01E0-6D8421ED5805}" dt="2023-07-21T15:02:22.220" v="267" actId="1076"/>
        <pc:sldMkLst>
          <pc:docMk/>
          <pc:sldMk cId="43931176" sldId="267"/>
        </pc:sldMkLst>
        <pc:spChg chg="add">
          <ac:chgData name="BENEDETTA MASONE" userId="S::b.masone@studenti.unimol.it::7ab73976-7a04-41b6-aec9-a8fa85d9b934" providerId="AD" clId="Web-{4F6CC7A0-6443-4114-01E0-6D8421ED5805}" dt="2023-07-21T14:53:03.696" v="105"/>
          <ac:spMkLst>
            <pc:docMk/>
            <pc:sldMk cId="43931176" sldId="267"/>
            <ac:spMk id="9" creationId="{8B78B07C-6E93-0B21-EA3B-35B5CF3B143A}"/>
          </ac:spMkLst>
        </pc:spChg>
        <pc:spChg chg="mod">
          <ac:chgData name="BENEDETTA MASONE" userId="S::b.masone@studenti.unimol.it::7ab73976-7a04-41b6-aec9-a8fa85d9b934" providerId="AD" clId="Web-{4F6CC7A0-6443-4114-01E0-6D8421ED5805}" dt="2023-07-21T14:36:28.745" v="59" actId="20577"/>
          <ac:spMkLst>
            <pc:docMk/>
            <pc:sldMk cId="43931176" sldId="267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4F6CC7A0-6443-4114-01E0-6D8421ED5805}" dt="2023-07-21T14:57:40.333" v="249" actId="20577"/>
          <ac:spMkLst>
            <pc:docMk/>
            <pc:sldMk cId="43931176" sldId="267"/>
            <ac:spMk id="11" creationId="{BD008E3D-3A17-D720-9A49-48C28C47ACD2}"/>
          </ac:spMkLst>
        </pc:spChg>
        <pc:picChg chg="mod ord">
          <ac:chgData name="BENEDETTA MASONE" userId="S::b.masone@studenti.unimol.it::7ab73976-7a04-41b6-aec9-a8fa85d9b934" providerId="AD" clId="Web-{4F6CC7A0-6443-4114-01E0-6D8421ED5805}" dt="2023-07-21T15:01:56.625" v="260" actId="1076"/>
          <ac:picMkLst>
            <pc:docMk/>
            <pc:sldMk cId="43931176" sldId="267"/>
            <ac:picMk id="6" creationId="{E13A4064-3E94-FFDC-8DB5-99E5006C802A}"/>
          </ac:picMkLst>
        </pc:picChg>
        <pc:picChg chg="add mod">
          <ac:chgData name="BENEDETTA MASONE" userId="S::b.masone@studenti.unimol.it::7ab73976-7a04-41b6-aec9-a8fa85d9b934" providerId="AD" clId="Web-{4F6CC7A0-6443-4114-01E0-6D8421ED5805}" dt="2023-07-21T15:02:04.563" v="263" actId="1076"/>
          <ac:picMkLst>
            <pc:docMk/>
            <pc:sldMk cId="43931176" sldId="267"/>
            <ac:picMk id="12" creationId="{7604FB73-FA96-B6CD-75C2-FB4DA6800CAA}"/>
          </ac:picMkLst>
        </pc:picChg>
        <pc:picChg chg="add mod">
          <ac:chgData name="BENEDETTA MASONE" userId="S::b.masone@studenti.unimol.it::7ab73976-7a04-41b6-aec9-a8fa85d9b934" providerId="AD" clId="Web-{4F6CC7A0-6443-4114-01E0-6D8421ED5805}" dt="2023-07-21T15:02:22.220" v="267" actId="1076"/>
          <ac:picMkLst>
            <pc:docMk/>
            <pc:sldMk cId="43931176" sldId="267"/>
            <ac:picMk id="13" creationId="{3F272633-676F-C738-3E1C-776A04EBCC25}"/>
          </ac:picMkLst>
        </pc:picChg>
      </pc:sldChg>
      <pc:sldChg chg="addSp delSp modSp ord">
        <pc:chgData name="BENEDETTA MASONE" userId="S::b.masone@studenti.unimol.it::7ab73976-7a04-41b6-aec9-a8fa85d9b934" providerId="AD" clId="Web-{4F6CC7A0-6443-4114-01E0-6D8421ED5805}" dt="2023-07-21T15:31:38.079" v="489" actId="1076"/>
        <pc:sldMkLst>
          <pc:docMk/>
          <pc:sldMk cId="2421603732" sldId="268"/>
        </pc:sldMkLst>
        <pc:spChg chg="mod">
          <ac:chgData name="BENEDETTA MASONE" userId="S::b.masone@studenti.unimol.it::7ab73976-7a04-41b6-aec9-a8fa85d9b934" providerId="AD" clId="Web-{4F6CC7A0-6443-4114-01E0-6D8421ED5805}" dt="2023-07-21T15:09:03.613" v="350" actId="20577"/>
          <ac:spMkLst>
            <pc:docMk/>
            <pc:sldMk cId="2421603732" sldId="268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4F6CC7A0-6443-4114-01E0-6D8421ED5805}" dt="2023-07-21T15:31:38.079" v="489" actId="1076"/>
          <ac:spMkLst>
            <pc:docMk/>
            <pc:sldMk cId="2421603732" sldId="268"/>
            <ac:spMk id="11" creationId="{1750204B-7B35-C17E-357F-A317C8F4CD44}"/>
          </ac:spMkLst>
        </pc:spChg>
        <pc:picChg chg="del mod ord">
          <ac:chgData name="BENEDETTA MASONE" userId="S::b.masone@studenti.unimol.it::7ab73976-7a04-41b6-aec9-a8fa85d9b934" providerId="AD" clId="Web-{4F6CC7A0-6443-4114-01E0-6D8421ED5805}" dt="2023-07-21T15:29:44.215" v="468"/>
          <ac:picMkLst>
            <pc:docMk/>
            <pc:sldMk cId="2421603732" sldId="268"/>
            <ac:picMk id="12" creationId="{9D216919-7626-4704-A100-C9F8C0A0787D}"/>
          </ac:picMkLst>
        </pc:picChg>
        <pc:picChg chg="add mod">
          <ac:chgData name="BENEDETTA MASONE" userId="S::b.masone@studenti.unimol.it::7ab73976-7a04-41b6-aec9-a8fa85d9b934" providerId="AD" clId="Web-{4F6CC7A0-6443-4114-01E0-6D8421ED5805}" dt="2023-07-21T15:31:33.001" v="488" actId="1076"/>
          <ac:picMkLst>
            <pc:docMk/>
            <pc:sldMk cId="2421603732" sldId="268"/>
            <ac:picMk id="13" creationId="{52147251-C119-A3AC-9F57-B7D9CB433407}"/>
          </ac:picMkLst>
        </pc:picChg>
      </pc:sldChg>
      <pc:sldChg chg="addSp delSp modSp add replId">
        <pc:chgData name="BENEDETTA MASONE" userId="S::b.masone@studenti.unimol.it::7ab73976-7a04-41b6-aec9-a8fa85d9b934" providerId="AD" clId="Web-{4F6CC7A0-6443-4114-01E0-6D8421ED5805}" dt="2023-07-21T16:20:14.676" v="1391" actId="1076"/>
        <pc:sldMkLst>
          <pc:docMk/>
          <pc:sldMk cId="616464781" sldId="269"/>
        </pc:sldMkLst>
        <pc:spChg chg="mod">
          <ac:chgData name="BENEDETTA MASONE" userId="S::b.masone@studenti.unimol.it::7ab73976-7a04-41b6-aec9-a8fa85d9b934" providerId="AD" clId="Web-{4F6CC7A0-6443-4114-01E0-6D8421ED5805}" dt="2023-07-21T15:09:07.582" v="352" actId="20577"/>
          <ac:spMkLst>
            <pc:docMk/>
            <pc:sldMk cId="616464781" sldId="269"/>
            <ac:spMk id="10" creationId="{88E59A7D-6A3C-B21C-1919-DAC288DA3223}"/>
          </ac:spMkLst>
        </pc:spChg>
        <pc:spChg chg="add mod">
          <ac:chgData name="BENEDETTA MASONE" userId="S::b.masone@studenti.unimol.it::7ab73976-7a04-41b6-aec9-a8fa85d9b934" providerId="AD" clId="Web-{4F6CC7A0-6443-4114-01E0-6D8421ED5805}" dt="2023-07-21T15:33:29.584" v="536" actId="20577"/>
          <ac:spMkLst>
            <pc:docMk/>
            <pc:sldMk cId="616464781" sldId="269"/>
            <ac:spMk id="12" creationId="{057A65CA-1CEE-1640-EB86-C20E861119C6}"/>
          </ac:spMkLst>
        </pc:spChg>
        <pc:spChg chg="add del">
          <ac:chgData name="BENEDETTA MASONE" userId="S::b.masone@studenti.unimol.it::7ab73976-7a04-41b6-aec9-a8fa85d9b934" providerId="AD" clId="Web-{4F6CC7A0-6443-4114-01E0-6D8421ED5805}" dt="2023-07-21T15:32:41.785" v="524"/>
          <ac:spMkLst>
            <pc:docMk/>
            <pc:sldMk cId="616464781" sldId="269"/>
            <ac:spMk id="14" creationId="{ED39D1A6-FBD6-E59C-D20A-57A604E844A1}"/>
          </ac:spMkLst>
        </pc:spChg>
        <pc:spChg chg="add mod">
          <ac:chgData name="BENEDETTA MASONE" userId="S::b.masone@studenti.unimol.it::7ab73976-7a04-41b6-aec9-a8fa85d9b934" providerId="AD" clId="Web-{4F6CC7A0-6443-4114-01E0-6D8421ED5805}" dt="2023-07-21T16:20:13.692" v="1390" actId="20577"/>
          <ac:spMkLst>
            <pc:docMk/>
            <pc:sldMk cId="616464781" sldId="269"/>
            <ac:spMk id="15" creationId="{24C685CA-98E0-8AA6-8772-07DB5772622E}"/>
          </ac:spMkLst>
        </pc:spChg>
        <pc:picChg chg="add del">
          <ac:chgData name="BENEDETTA MASONE" userId="S::b.masone@studenti.unimol.it::7ab73976-7a04-41b6-aec9-a8fa85d9b934" providerId="AD" clId="Web-{4F6CC7A0-6443-4114-01E0-6D8421ED5805}" dt="2023-07-21T15:33:58.195" v="537"/>
          <ac:picMkLst>
            <pc:docMk/>
            <pc:sldMk cId="616464781" sldId="269"/>
            <ac:picMk id="9" creationId="{74FB14DD-DBE5-33ED-A08B-F40670994944}"/>
          </ac:picMkLst>
        </pc:picChg>
        <pc:picChg chg="add mod modCrop">
          <ac:chgData name="BENEDETTA MASONE" userId="S::b.masone@studenti.unimol.it::7ab73976-7a04-41b6-aec9-a8fa85d9b934" providerId="AD" clId="Web-{4F6CC7A0-6443-4114-01E0-6D8421ED5805}" dt="2023-07-21T16:20:14.676" v="1391" actId="1076"/>
          <ac:picMkLst>
            <pc:docMk/>
            <pc:sldMk cId="616464781" sldId="269"/>
            <ac:picMk id="16" creationId="{4194DB55-7F74-55BF-BAEE-6E3F5AD5E3B5}"/>
          </ac:picMkLst>
        </pc:picChg>
      </pc:sldChg>
      <pc:sldChg chg="addSp modSp add replId">
        <pc:chgData name="BENEDETTA MASONE" userId="S::b.masone@studenti.unimol.it::7ab73976-7a04-41b6-aec9-a8fa85d9b934" providerId="AD" clId="Web-{4F6CC7A0-6443-4114-01E0-6D8421ED5805}" dt="2023-07-21T16:08:40.443" v="1304" actId="1076"/>
        <pc:sldMkLst>
          <pc:docMk/>
          <pc:sldMk cId="2882906750" sldId="270"/>
        </pc:sldMkLst>
        <pc:spChg chg="add mod">
          <ac:chgData name="BENEDETTA MASONE" userId="S::b.masone@studenti.unimol.it::7ab73976-7a04-41b6-aec9-a8fa85d9b934" providerId="AD" clId="Web-{4F6CC7A0-6443-4114-01E0-6D8421ED5805}" dt="2023-07-21T16:07:47.378" v="1303" actId="20577"/>
          <ac:spMkLst>
            <pc:docMk/>
            <pc:sldMk cId="2882906750" sldId="270"/>
            <ac:spMk id="6" creationId="{D8D248C4-9377-6CF4-EFAD-D54C84391730}"/>
          </ac:spMkLst>
        </pc:spChg>
        <pc:spChg chg="add mod">
          <ac:chgData name="BENEDETTA MASONE" userId="S::b.masone@studenti.unimol.it::7ab73976-7a04-41b6-aec9-a8fa85d9b934" providerId="AD" clId="Web-{4F6CC7A0-6443-4114-01E0-6D8421ED5805}" dt="2023-07-21T16:06:15.202" v="1234" actId="1076"/>
          <ac:spMkLst>
            <pc:docMk/>
            <pc:sldMk cId="2882906750" sldId="270"/>
            <ac:spMk id="11" creationId="{C8AFFF83-6DDD-0F19-FD3F-5E1BE1102B3F}"/>
          </ac:spMkLst>
        </pc:spChg>
        <pc:spChg chg="mod">
          <ac:chgData name="BENEDETTA MASONE" userId="S::b.masone@studenti.unimol.it::7ab73976-7a04-41b6-aec9-a8fa85d9b934" providerId="AD" clId="Web-{4F6CC7A0-6443-4114-01E0-6D8421ED5805}" dt="2023-07-21T15:34:17.727" v="563" actId="20577"/>
          <ac:spMkLst>
            <pc:docMk/>
            <pc:sldMk cId="2882906750" sldId="270"/>
            <ac:spMk id="12" creationId="{057A65CA-1CEE-1640-EB86-C20E861119C6}"/>
          </ac:spMkLst>
        </pc:spChg>
        <pc:picChg chg="mod">
          <ac:chgData name="BENEDETTA MASONE" userId="S::b.masone@studenti.unimol.it::7ab73976-7a04-41b6-aec9-a8fa85d9b934" providerId="AD" clId="Web-{4F6CC7A0-6443-4114-01E0-6D8421ED5805}" dt="2023-07-21T16:08:40.443" v="1304" actId="1076"/>
          <ac:picMkLst>
            <pc:docMk/>
            <pc:sldMk cId="2882906750" sldId="270"/>
            <ac:picMk id="9" creationId="{74FB14DD-DBE5-33ED-A08B-F40670994944}"/>
          </ac:picMkLst>
        </pc:picChg>
      </pc:sldChg>
      <pc:sldChg chg="add del replId">
        <pc:chgData name="BENEDETTA MASONE" userId="S::b.masone@studenti.unimol.it::7ab73976-7a04-41b6-aec9-a8fa85d9b934" providerId="AD" clId="Web-{4F6CC7A0-6443-4114-01E0-6D8421ED5805}" dt="2023-07-21T15:34:24.555" v="564"/>
        <pc:sldMkLst>
          <pc:docMk/>
          <pc:sldMk cId="990545087" sldId="271"/>
        </pc:sldMkLst>
      </pc:sldChg>
      <pc:sldChg chg="addSp modSp">
        <pc:chgData name="BENEDETTA MASONE" userId="S::b.masone@studenti.unimol.it::7ab73976-7a04-41b6-aec9-a8fa85d9b934" providerId="AD" clId="Web-{4F6CC7A0-6443-4114-01E0-6D8421ED5805}" dt="2023-07-21T16:13:37.940" v="1359" actId="20577"/>
        <pc:sldMkLst>
          <pc:docMk/>
          <pc:sldMk cId="4070467152" sldId="271"/>
        </pc:sldMkLst>
        <pc:spChg chg="add mod">
          <ac:chgData name="BENEDETTA MASONE" userId="S::b.masone@studenti.unimol.it::7ab73976-7a04-41b6-aec9-a8fa85d9b934" providerId="AD" clId="Web-{4F6CC7A0-6443-4114-01E0-6D8421ED5805}" dt="2023-07-21T16:13:37.940" v="1359" actId="20577"/>
          <ac:spMkLst>
            <pc:docMk/>
            <pc:sldMk cId="4070467152" sldId="271"/>
            <ac:spMk id="11" creationId="{8E19DEB7-92DC-D96C-1369-336D7D719C2B}"/>
          </ac:spMkLst>
        </pc:spChg>
        <pc:picChg chg="mod">
          <ac:chgData name="BENEDETTA MASONE" userId="S::b.masone@studenti.unimol.it::7ab73976-7a04-41b6-aec9-a8fa85d9b934" providerId="AD" clId="Web-{4F6CC7A0-6443-4114-01E0-6D8421ED5805}" dt="2023-07-21T16:11:14.606" v="1309" actId="1076"/>
          <ac:picMkLst>
            <pc:docMk/>
            <pc:sldMk cId="4070467152" sldId="271"/>
            <ac:picMk id="6" creationId="{8B42B8A4-59D5-739C-22E7-8316E805A9B7}"/>
          </ac:picMkLst>
        </pc:picChg>
      </pc:sldChg>
      <pc:sldChg chg="addSp modSp">
        <pc:chgData name="BENEDETTA MASONE" userId="S::b.masone@studenti.unimol.it::7ab73976-7a04-41b6-aec9-a8fa85d9b934" providerId="AD" clId="Web-{4F6CC7A0-6443-4114-01E0-6D8421ED5805}" dt="2023-07-21T16:14:26.958" v="1379" actId="1076"/>
        <pc:sldMkLst>
          <pc:docMk/>
          <pc:sldMk cId="3146163411" sldId="272"/>
        </pc:sldMkLst>
        <pc:spChg chg="add mod">
          <ac:chgData name="BENEDETTA MASONE" userId="S::b.masone@studenti.unimol.it::7ab73976-7a04-41b6-aec9-a8fa85d9b934" providerId="AD" clId="Web-{4F6CC7A0-6443-4114-01E0-6D8421ED5805}" dt="2023-07-21T16:14:03.551" v="1376" actId="20577"/>
          <ac:spMkLst>
            <pc:docMk/>
            <pc:sldMk cId="3146163411" sldId="272"/>
            <ac:spMk id="11" creationId="{7F613F28-C185-C0C0-C49B-EEBC7148B401}"/>
          </ac:spMkLst>
        </pc:spChg>
        <pc:picChg chg="mod modCrop">
          <ac:chgData name="BENEDETTA MASONE" userId="S::b.masone@studenti.unimol.it::7ab73976-7a04-41b6-aec9-a8fa85d9b934" providerId="AD" clId="Web-{4F6CC7A0-6443-4114-01E0-6D8421ED5805}" dt="2023-07-21T16:14:26.958" v="1379" actId="1076"/>
          <ac:picMkLst>
            <pc:docMk/>
            <pc:sldMk cId="3146163411" sldId="272"/>
            <ac:picMk id="6" creationId="{7611A9F9-7EEA-1663-AD98-275DFE621B14}"/>
          </ac:picMkLst>
        </pc:picChg>
      </pc:sldChg>
    </pc:docChg>
  </pc:docChgLst>
  <pc:docChgLst>
    <pc:chgData name="BENEDETTA MASONE" userId="S::b.masone@studenti.unimol.it::7ab73976-7a04-41b6-aec9-a8fa85d9b934" providerId="AD" clId="Web-{ED9ADAB4-6750-68A5-E43C-DA9C0FE768C7}"/>
    <pc:docChg chg="addSld modSld">
      <pc:chgData name="BENEDETTA MASONE" userId="S::b.masone@studenti.unimol.it::7ab73976-7a04-41b6-aec9-a8fa85d9b934" providerId="AD" clId="Web-{ED9ADAB4-6750-68A5-E43C-DA9C0FE768C7}" dt="2023-07-20T16:28:20.255" v="8" actId="20577"/>
      <pc:docMkLst>
        <pc:docMk/>
      </pc:docMkLst>
      <pc:sldChg chg="modSp">
        <pc:chgData name="BENEDETTA MASONE" userId="S::b.masone@studenti.unimol.it::7ab73976-7a04-41b6-aec9-a8fa85d9b934" providerId="AD" clId="Web-{ED9ADAB4-6750-68A5-E43C-DA9C0FE768C7}" dt="2023-07-20T16:27:52.379" v="1" actId="20577"/>
        <pc:sldMkLst>
          <pc:docMk/>
          <pc:sldMk cId="0" sldId="259"/>
        </pc:sldMkLst>
        <pc:spChg chg="mod">
          <ac:chgData name="BENEDETTA MASONE" userId="S::b.masone@studenti.unimol.it::7ab73976-7a04-41b6-aec9-a8fa85d9b934" providerId="AD" clId="Web-{ED9ADAB4-6750-68A5-E43C-DA9C0FE768C7}" dt="2023-07-20T16:27:52.379" v="1" actId="20577"/>
          <ac:spMkLst>
            <pc:docMk/>
            <pc:sldMk cId="0" sldId="259"/>
            <ac:spMk id="10" creationId="{88E59A7D-6A3C-B21C-1919-DAC288DA3223}"/>
          </ac:spMkLst>
        </pc:spChg>
      </pc:sldChg>
      <pc:sldChg chg="addSp delSp modSp">
        <pc:chgData name="BENEDETTA MASONE" userId="S::b.masone@studenti.unimol.it::7ab73976-7a04-41b6-aec9-a8fa85d9b934" providerId="AD" clId="Web-{ED9ADAB4-6750-68A5-E43C-DA9C0FE768C7}" dt="2023-07-20T16:28:16.880" v="7"/>
        <pc:sldMkLst>
          <pc:docMk/>
          <pc:sldMk cId="2148422819" sldId="260"/>
        </pc:sldMkLst>
        <pc:spChg chg="add del mod">
          <ac:chgData name="BENEDETTA MASONE" userId="S::b.masone@studenti.unimol.it::7ab73976-7a04-41b6-aec9-a8fa85d9b934" providerId="AD" clId="Web-{ED9ADAB4-6750-68A5-E43C-DA9C0FE768C7}" dt="2023-07-20T16:28:16.880" v="7"/>
          <ac:spMkLst>
            <pc:docMk/>
            <pc:sldMk cId="2148422819" sldId="260"/>
            <ac:spMk id="6" creationId="{62DBB2C2-5FAF-CA84-B624-F7299D70CE94}"/>
          </ac:spMkLst>
        </pc:spChg>
        <pc:spChg chg="mod">
          <ac:chgData name="BENEDETTA MASONE" userId="S::b.masone@studenti.unimol.it::7ab73976-7a04-41b6-aec9-a8fa85d9b934" providerId="AD" clId="Web-{ED9ADAB4-6750-68A5-E43C-DA9C0FE768C7}" dt="2023-07-20T16:27:56.880" v="2" actId="20577"/>
          <ac:spMkLst>
            <pc:docMk/>
            <pc:sldMk cId="2148422819" sldId="260"/>
            <ac:spMk id="10" creationId="{88E59A7D-6A3C-B21C-1919-DAC288DA3223}"/>
          </ac:spMkLst>
        </pc:spChg>
      </pc:sldChg>
      <pc:sldChg chg="delSp modSp add replId">
        <pc:chgData name="BENEDETTA MASONE" userId="S::b.masone@studenti.unimol.it::7ab73976-7a04-41b6-aec9-a8fa85d9b934" providerId="AD" clId="Web-{ED9ADAB4-6750-68A5-E43C-DA9C0FE768C7}" dt="2023-07-20T16:28:20.255" v="8" actId="20577"/>
        <pc:sldMkLst>
          <pc:docMk/>
          <pc:sldMk cId="43931176" sldId="267"/>
        </pc:sldMkLst>
        <pc:spChg chg="del">
          <ac:chgData name="BENEDETTA MASONE" userId="S::b.masone@studenti.unimol.it::7ab73976-7a04-41b6-aec9-a8fa85d9b934" providerId="AD" clId="Web-{ED9ADAB4-6750-68A5-E43C-DA9C0FE768C7}" dt="2023-07-20T16:28:13.052" v="6"/>
          <ac:spMkLst>
            <pc:docMk/>
            <pc:sldMk cId="43931176" sldId="267"/>
            <ac:spMk id="6" creationId="{62DBB2C2-5FAF-CA84-B624-F7299D70CE94}"/>
          </ac:spMkLst>
        </pc:spChg>
        <pc:spChg chg="mod">
          <ac:chgData name="BENEDETTA MASONE" userId="S::b.masone@studenti.unimol.it::7ab73976-7a04-41b6-aec9-a8fa85d9b934" providerId="AD" clId="Web-{ED9ADAB4-6750-68A5-E43C-DA9C0FE768C7}" dt="2023-07-20T16:28:20.255" v="8" actId="20577"/>
          <ac:spMkLst>
            <pc:docMk/>
            <pc:sldMk cId="43931176" sldId="267"/>
            <ac:spMk id="10" creationId="{88E59A7D-6A3C-B21C-1919-DAC288DA3223}"/>
          </ac:spMkLst>
        </pc:spChg>
      </pc:sldChg>
    </pc:docChg>
  </pc:docChgLst>
  <pc:docChgLst>
    <pc:chgData name="FABRIZIO RAVELLI" userId="S::f.ravelli@studenti.unimol.it::b59eca81-61e8-4232-8bc5-3253ede40fb1" providerId="AD" clId="Web-{9563F02E-EC60-4958-BF17-2939D7534D28}"/>
    <pc:docChg chg="addSld modSld sldOrd">
      <pc:chgData name="FABRIZIO RAVELLI" userId="S::f.ravelli@studenti.unimol.it::b59eca81-61e8-4232-8bc5-3253ede40fb1" providerId="AD" clId="Web-{9563F02E-EC60-4958-BF17-2939D7534D28}" dt="2023-07-21T15:24:32.242" v="185" actId="1076"/>
      <pc:docMkLst>
        <pc:docMk/>
      </pc:docMkLst>
      <pc:sldChg chg="addSp modSp">
        <pc:chgData name="FABRIZIO RAVELLI" userId="S::f.ravelli@studenti.unimol.it::b59eca81-61e8-4232-8bc5-3253ede40fb1" providerId="AD" clId="Web-{9563F02E-EC60-4958-BF17-2939D7534D28}" dt="2023-07-21T15:09:25.985" v="58" actId="1076"/>
        <pc:sldMkLst>
          <pc:docMk/>
          <pc:sldMk cId="2148422819" sldId="260"/>
        </pc:sldMkLst>
        <pc:grpChg chg="add mod">
          <ac:chgData name="FABRIZIO RAVELLI" userId="S::f.ravelli@studenti.unimol.it::b59eca81-61e8-4232-8bc5-3253ede40fb1" providerId="AD" clId="Web-{9563F02E-EC60-4958-BF17-2939D7534D28}" dt="2023-07-21T15:03:20.023" v="39" actId="1076"/>
          <ac:grpSpMkLst>
            <pc:docMk/>
            <pc:sldMk cId="2148422819" sldId="260"/>
            <ac:grpSpMk id="12" creationId="{3BA7D618-2872-11DA-5335-B8B2ABBBA4CF}"/>
          </ac:grpSpMkLst>
        </pc:grpChg>
        <pc:grpChg chg="add mod">
          <ac:chgData name="FABRIZIO RAVELLI" userId="S::f.ravelli@studenti.unimol.it::b59eca81-61e8-4232-8bc5-3253ede40fb1" providerId="AD" clId="Web-{9563F02E-EC60-4958-BF17-2939D7534D28}" dt="2023-07-21T15:09:25.985" v="58" actId="1076"/>
          <ac:grpSpMkLst>
            <pc:docMk/>
            <pc:sldMk cId="2148422819" sldId="260"/>
            <ac:grpSpMk id="15" creationId="{E613B725-C762-D0D1-8E99-7985C06A7133}"/>
          </ac:grpSpMkLst>
        </pc:grpChg>
        <pc:picChg chg="mod modCrop">
          <ac:chgData name="FABRIZIO RAVELLI" userId="S::f.ravelli@studenti.unimol.it::b59eca81-61e8-4232-8bc5-3253ede40fb1" providerId="AD" clId="Web-{9563F02E-EC60-4958-BF17-2939D7534D28}" dt="2023-07-21T15:03:08.616" v="35" actId="1076"/>
          <ac:picMkLst>
            <pc:docMk/>
            <pc:sldMk cId="2148422819" sldId="260"/>
            <ac:picMk id="9" creationId="{3753A2E0-9293-7878-30BC-619E46598795}"/>
          </ac:picMkLst>
        </pc:picChg>
        <pc:picChg chg="add mod modCrop">
          <ac:chgData name="FABRIZIO RAVELLI" userId="S::f.ravelli@studenti.unimol.it::b59eca81-61e8-4232-8bc5-3253ede40fb1" providerId="AD" clId="Web-{9563F02E-EC60-4958-BF17-2939D7534D28}" dt="2023-07-21T15:03:12.304" v="37" actId="1076"/>
          <ac:picMkLst>
            <pc:docMk/>
            <pc:sldMk cId="2148422819" sldId="260"/>
            <ac:picMk id="11" creationId="{5FB91219-25BA-04D0-5794-080747A8F558}"/>
          </ac:picMkLst>
        </pc:picChg>
        <pc:picChg chg="add mod">
          <ac:chgData name="FABRIZIO RAVELLI" userId="S::f.ravelli@studenti.unimol.it::b59eca81-61e8-4232-8bc5-3253ede40fb1" providerId="AD" clId="Web-{9563F02E-EC60-4958-BF17-2939D7534D28}" dt="2023-07-21T15:08:29.906" v="49" actId="14100"/>
          <ac:picMkLst>
            <pc:docMk/>
            <pc:sldMk cId="2148422819" sldId="260"/>
            <ac:picMk id="13" creationId="{E55663D4-0466-00DA-E03C-A60B2F0D6ED8}"/>
          </ac:picMkLst>
        </pc:picChg>
        <pc:picChg chg="add mod ord">
          <ac:chgData name="FABRIZIO RAVELLI" userId="S::f.ravelli@studenti.unimol.it::b59eca81-61e8-4232-8bc5-3253ede40fb1" providerId="AD" clId="Web-{9563F02E-EC60-4958-BF17-2939D7534D28}" dt="2023-07-21T15:09:19.344" v="56" actId="1076"/>
          <ac:picMkLst>
            <pc:docMk/>
            <pc:sldMk cId="2148422819" sldId="260"/>
            <ac:picMk id="14" creationId="{9FC240B0-BCBB-74A3-9E15-03E918567FE3}"/>
          </ac:picMkLst>
        </pc:picChg>
      </pc:sldChg>
      <pc:sldChg chg="addSp delSp ord">
        <pc:chgData name="FABRIZIO RAVELLI" userId="S::f.ravelli@studenti.unimol.it::b59eca81-61e8-4232-8bc5-3253ede40fb1" providerId="AD" clId="Web-{9563F02E-EC60-4958-BF17-2939D7534D28}" dt="2023-07-21T15:05:45.511" v="40"/>
        <pc:sldMkLst>
          <pc:docMk/>
          <pc:sldMk cId="2965524638" sldId="261"/>
        </pc:sldMkLst>
        <pc:spChg chg="del">
          <ac:chgData name="FABRIZIO RAVELLI" userId="S::f.ravelli@studenti.unimol.it::b59eca81-61e8-4232-8bc5-3253ede40fb1" providerId="AD" clId="Web-{9563F02E-EC60-4958-BF17-2939D7534D28}" dt="2023-07-21T14:58:24.250" v="3"/>
          <ac:spMkLst>
            <pc:docMk/>
            <pc:sldMk cId="2965524638" sldId="261"/>
            <ac:spMk id="7" creationId="{B7C9CD7B-8000-A840-86F2-A9F8C65D25B6}"/>
          </ac:spMkLst>
        </pc:spChg>
        <pc:spChg chg="add">
          <ac:chgData name="FABRIZIO RAVELLI" userId="S::f.ravelli@studenti.unimol.it::b59eca81-61e8-4232-8bc5-3253ede40fb1" providerId="AD" clId="Web-{9563F02E-EC60-4958-BF17-2939D7534D28}" dt="2023-07-21T14:58:28.281" v="4"/>
          <ac:spMkLst>
            <pc:docMk/>
            <pc:sldMk cId="2965524638" sldId="261"/>
            <ac:spMk id="12" creationId="{72A13E8E-84C9-4487-221F-8D33EB724CB3}"/>
          </ac:spMkLst>
        </pc:spChg>
      </pc:sldChg>
      <pc:sldChg chg="modSp">
        <pc:chgData name="FABRIZIO RAVELLI" userId="S::f.ravelli@studenti.unimol.it::b59eca81-61e8-4232-8bc5-3253ede40fb1" providerId="AD" clId="Web-{9563F02E-EC60-4958-BF17-2939D7534D28}" dt="2023-07-21T15:02:27.193" v="27" actId="1076"/>
        <pc:sldMkLst>
          <pc:docMk/>
          <pc:sldMk cId="43931176" sldId="267"/>
        </pc:sldMkLst>
        <pc:spChg chg="mod">
          <ac:chgData name="FABRIZIO RAVELLI" userId="S::f.ravelli@studenti.unimol.it::b59eca81-61e8-4232-8bc5-3253ede40fb1" providerId="AD" clId="Web-{9563F02E-EC60-4958-BF17-2939D7534D28}" dt="2023-07-21T15:00:59.488" v="24" actId="20577"/>
          <ac:spMkLst>
            <pc:docMk/>
            <pc:sldMk cId="43931176" sldId="267"/>
            <ac:spMk id="11" creationId="{BD008E3D-3A17-D720-9A49-48C28C47ACD2}"/>
          </ac:spMkLst>
        </pc:spChg>
        <pc:picChg chg="mod">
          <ac:chgData name="FABRIZIO RAVELLI" userId="S::f.ravelli@studenti.unimol.it::b59eca81-61e8-4232-8bc5-3253ede40fb1" providerId="AD" clId="Web-{9563F02E-EC60-4958-BF17-2939D7534D28}" dt="2023-07-21T15:02:15.021" v="25" actId="1076"/>
          <ac:picMkLst>
            <pc:docMk/>
            <pc:sldMk cId="43931176" sldId="267"/>
            <ac:picMk id="6" creationId="{E13A4064-3E94-FFDC-8DB5-99E5006C802A}"/>
          </ac:picMkLst>
        </pc:picChg>
        <pc:picChg chg="mod">
          <ac:chgData name="FABRIZIO RAVELLI" userId="S::f.ravelli@studenti.unimol.it::b59eca81-61e8-4232-8bc5-3253ede40fb1" providerId="AD" clId="Web-{9563F02E-EC60-4958-BF17-2939D7534D28}" dt="2023-07-21T15:02:27.193" v="27" actId="1076"/>
          <ac:picMkLst>
            <pc:docMk/>
            <pc:sldMk cId="43931176" sldId="267"/>
            <ac:picMk id="12" creationId="{7604FB73-FA96-B6CD-75C2-FB4DA6800CAA}"/>
          </ac:picMkLst>
        </pc:picChg>
      </pc:sldChg>
      <pc:sldChg chg="delSp modSp add ord replId">
        <pc:chgData name="FABRIZIO RAVELLI" userId="S::f.ravelli@studenti.unimol.it::b59eca81-61e8-4232-8bc5-3253ede40fb1" providerId="AD" clId="Web-{9563F02E-EC60-4958-BF17-2939D7534D28}" dt="2023-07-21T15:24:32.242" v="185" actId="1076"/>
        <pc:sldMkLst>
          <pc:docMk/>
          <pc:sldMk cId="2421603732" sldId="268"/>
        </pc:sldMkLst>
        <pc:spChg chg="mod">
          <ac:chgData name="FABRIZIO RAVELLI" userId="S::f.ravelli@studenti.unimol.it::b59eca81-61e8-4232-8bc5-3253ede40fb1" providerId="AD" clId="Web-{9563F02E-EC60-4958-BF17-2939D7534D28}" dt="2023-07-21T15:23:50.054" v="182" actId="1076"/>
          <ac:spMkLst>
            <pc:docMk/>
            <pc:sldMk cId="2421603732" sldId="268"/>
            <ac:spMk id="11" creationId="{1750204B-7B35-C17E-357F-A317C8F4CD44}"/>
          </ac:spMkLst>
        </pc:spChg>
        <pc:picChg chg="del">
          <ac:chgData name="FABRIZIO RAVELLI" userId="S::f.ravelli@studenti.unimol.it::b59eca81-61e8-4232-8bc5-3253ede40fb1" providerId="AD" clId="Web-{9563F02E-EC60-4958-BF17-2939D7534D28}" dt="2023-07-21T14:58:20.625" v="2"/>
          <ac:picMkLst>
            <pc:docMk/>
            <pc:sldMk cId="2421603732" sldId="268"/>
            <ac:picMk id="6" creationId="{04DAD1EE-586F-67F5-1EFA-3D69A471168D}"/>
          </ac:picMkLst>
        </pc:picChg>
        <pc:picChg chg="del">
          <ac:chgData name="FABRIZIO RAVELLI" userId="S::f.ravelli@studenti.unimol.it::b59eca81-61e8-4232-8bc5-3253ede40fb1" providerId="AD" clId="Web-{9563F02E-EC60-4958-BF17-2939D7534D28}" dt="2023-07-21T14:58:20.625" v="1"/>
          <ac:picMkLst>
            <pc:docMk/>
            <pc:sldMk cId="2421603732" sldId="268"/>
            <ac:picMk id="9" creationId="{E8F21BD1-8F64-3FB9-91FD-E1A191248714}"/>
          </ac:picMkLst>
        </pc:picChg>
        <pc:picChg chg="mod modCrop">
          <ac:chgData name="FABRIZIO RAVELLI" userId="S::f.ravelli@studenti.unimol.it::b59eca81-61e8-4232-8bc5-3253ede40fb1" providerId="AD" clId="Web-{9563F02E-EC60-4958-BF17-2939D7534D28}" dt="2023-07-21T15:24:32.242" v="185" actId="1076"/>
          <ac:picMkLst>
            <pc:docMk/>
            <pc:sldMk cId="2421603732" sldId="268"/>
            <ac:picMk id="12" creationId="{9D216919-7626-4704-A100-C9F8C0A0787D}"/>
          </ac:picMkLst>
        </pc:picChg>
      </pc:sldChg>
    </pc:docChg>
  </pc:docChgLst>
  <pc:docChgLst>
    <pc:chgData name="FABRIZIO RAVELLI" userId="S::f.ravelli@studenti.unimol.it::b59eca81-61e8-4232-8bc5-3253ede40fb1" providerId="AD" clId="Web-{66EB03FC-359C-451E-B7B6-B0BFC0CD473F}"/>
    <pc:docChg chg="modSld">
      <pc:chgData name="FABRIZIO RAVELLI" userId="S::f.ravelli@studenti.unimol.it::b59eca81-61e8-4232-8bc5-3253ede40fb1" providerId="AD" clId="Web-{66EB03FC-359C-451E-B7B6-B0BFC0CD473F}" dt="2023-07-21T14:56:06.437" v="220" actId="1076"/>
      <pc:docMkLst>
        <pc:docMk/>
      </pc:docMkLst>
      <pc:sldChg chg="addSp delSp modSp">
        <pc:chgData name="FABRIZIO RAVELLI" userId="S::f.ravelli@studenti.unimol.it::b59eca81-61e8-4232-8bc5-3253ede40fb1" providerId="AD" clId="Web-{66EB03FC-359C-451E-B7B6-B0BFC0CD473F}" dt="2023-07-21T14:46:44.312" v="183" actId="20577"/>
        <pc:sldMkLst>
          <pc:docMk/>
          <pc:sldMk cId="0" sldId="259"/>
        </pc:sldMkLst>
        <pc:spChg chg="mod">
          <ac:chgData name="FABRIZIO RAVELLI" userId="S::f.ravelli@studenti.unimol.it::b59eca81-61e8-4232-8bc5-3253ede40fb1" providerId="AD" clId="Web-{66EB03FC-359C-451E-B7B6-B0BFC0CD473F}" dt="2023-07-21T14:46:44.312" v="183" actId="20577"/>
          <ac:spMkLst>
            <pc:docMk/>
            <pc:sldMk cId="0" sldId="259"/>
            <ac:spMk id="14" creationId="{5FF288CA-275D-7F68-80FF-79EE06180EA2}"/>
          </ac:spMkLst>
        </pc:spChg>
        <pc:picChg chg="add mod">
          <ac:chgData name="FABRIZIO RAVELLI" userId="S::f.ravelli@studenti.unimol.it::b59eca81-61e8-4232-8bc5-3253ede40fb1" providerId="AD" clId="Web-{66EB03FC-359C-451E-B7B6-B0BFC0CD473F}" dt="2023-07-21T14:23:59.101" v="3" actId="1076"/>
          <ac:picMkLst>
            <pc:docMk/>
            <pc:sldMk cId="0" sldId="259"/>
            <ac:picMk id="6" creationId="{48076B99-6FEF-D722-A316-BFBE19DA5066}"/>
          </ac:picMkLst>
        </pc:picChg>
        <pc:picChg chg="add del mod">
          <ac:chgData name="FABRIZIO RAVELLI" userId="S::f.ravelli@studenti.unimol.it::b59eca81-61e8-4232-8bc5-3253ede40fb1" providerId="AD" clId="Web-{66EB03FC-359C-451E-B7B6-B0BFC0CD473F}" dt="2023-07-21T14:25:19.619" v="7"/>
          <ac:picMkLst>
            <pc:docMk/>
            <pc:sldMk cId="0" sldId="259"/>
            <ac:picMk id="9" creationId="{EED874D5-A065-8359-323F-F437B6781324}"/>
          </ac:picMkLst>
        </pc:picChg>
        <pc:picChg chg="add del mod">
          <ac:chgData name="FABRIZIO RAVELLI" userId="S::f.ravelli@studenti.unimol.it::b59eca81-61e8-4232-8bc5-3253ede40fb1" providerId="AD" clId="Web-{66EB03FC-359C-451E-B7B6-B0BFC0CD473F}" dt="2023-07-21T14:25:57.886" v="12"/>
          <ac:picMkLst>
            <pc:docMk/>
            <pc:sldMk cId="0" sldId="259"/>
            <ac:picMk id="11" creationId="{9B9FEC74-BF24-BAE1-1ACA-5C445503BA3F}"/>
          </ac:picMkLst>
        </pc:picChg>
      </pc:sldChg>
      <pc:sldChg chg="addSp modSp">
        <pc:chgData name="FABRIZIO RAVELLI" userId="S::f.ravelli@studenti.unimol.it::b59eca81-61e8-4232-8bc5-3253ede40fb1" providerId="AD" clId="Web-{66EB03FC-359C-451E-B7B6-B0BFC0CD473F}" dt="2023-07-21T14:56:06.437" v="220" actId="1076"/>
        <pc:sldMkLst>
          <pc:docMk/>
          <pc:sldMk cId="2965524638" sldId="261"/>
        </pc:sldMkLst>
        <pc:picChg chg="add mod ord">
          <ac:chgData name="FABRIZIO RAVELLI" userId="S::f.ravelli@studenti.unimol.it::b59eca81-61e8-4232-8bc5-3253ede40fb1" providerId="AD" clId="Web-{66EB03FC-359C-451E-B7B6-B0BFC0CD473F}" dt="2023-07-21T14:56:06.437" v="220" actId="1076"/>
          <ac:picMkLst>
            <pc:docMk/>
            <pc:sldMk cId="2965524638" sldId="261"/>
            <ac:picMk id="6" creationId="{04DAD1EE-586F-67F5-1EFA-3D69A471168D}"/>
          </ac:picMkLst>
        </pc:picChg>
        <pc:picChg chg="add mod modCrop">
          <ac:chgData name="FABRIZIO RAVELLI" userId="S::f.ravelli@studenti.unimol.it::b59eca81-61e8-4232-8bc5-3253ede40fb1" providerId="AD" clId="Web-{66EB03FC-359C-451E-B7B6-B0BFC0CD473F}" dt="2023-07-21T14:55:48.061" v="215" actId="1076"/>
          <ac:picMkLst>
            <pc:docMk/>
            <pc:sldMk cId="2965524638" sldId="261"/>
            <ac:picMk id="9" creationId="{E8F21BD1-8F64-3FB9-91FD-E1A191248714}"/>
          </ac:picMkLst>
        </pc:picChg>
      </pc:sldChg>
      <pc:sldChg chg="addSp modSp">
        <pc:chgData name="FABRIZIO RAVELLI" userId="S::f.ravelli@studenti.unimol.it::b59eca81-61e8-4232-8bc5-3253ede40fb1" providerId="AD" clId="Web-{66EB03FC-359C-451E-B7B6-B0BFC0CD473F}" dt="2023-07-21T14:39:22.237" v="18" actId="1076"/>
        <pc:sldMkLst>
          <pc:docMk/>
          <pc:sldMk cId="43931176" sldId="267"/>
        </pc:sldMkLst>
        <pc:picChg chg="add mod">
          <ac:chgData name="FABRIZIO RAVELLI" userId="S::f.ravelli@studenti.unimol.it::b59eca81-61e8-4232-8bc5-3253ede40fb1" providerId="AD" clId="Web-{66EB03FC-359C-451E-B7B6-B0BFC0CD473F}" dt="2023-07-21T14:39:22.237" v="18" actId="1076"/>
          <ac:picMkLst>
            <pc:docMk/>
            <pc:sldMk cId="43931176" sldId="267"/>
            <ac:picMk id="6" creationId="{E13A4064-3E94-FFDC-8DB5-99E5006C802A}"/>
          </ac:picMkLst>
        </pc:picChg>
      </pc:sldChg>
    </pc:docChg>
  </pc:docChgLst>
  <pc:docChgLst>
    <pc:chgData name="MARTINA RAINONE" userId="S::m.rainone@studenti.unimol.it::6f6edbbc-9a64-4343-b341-810273017b20" providerId="AD" clId="Web-{B2ECEA08-234B-45AC-B653-6B192E1AE1D0}"/>
    <pc:docChg chg="modSld">
      <pc:chgData name="MARTINA RAINONE" userId="S::m.rainone@studenti.unimol.it::6f6edbbc-9a64-4343-b341-810273017b20" providerId="AD" clId="Web-{B2ECEA08-234B-45AC-B653-6B192E1AE1D0}" dt="2023-07-21T16:12:54.869" v="63" actId="20577"/>
      <pc:docMkLst>
        <pc:docMk/>
      </pc:docMkLst>
      <pc:sldChg chg="modSp">
        <pc:chgData name="MARTINA RAINONE" userId="S::m.rainone@studenti.unimol.it::6f6edbbc-9a64-4343-b341-810273017b20" providerId="AD" clId="Web-{B2ECEA08-234B-45AC-B653-6B192E1AE1D0}" dt="2023-07-21T16:12:09.242" v="41" actId="20577"/>
        <pc:sldMkLst>
          <pc:docMk/>
          <pc:sldMk cId="0" sldId="258"/>
        </pc:sldMkLst>
        <pc:spChg chg="mod">
          <ac:chgData name="MARTINA RAINONE" userId="S::m.rainone@studenti.unimol.it::6f6edbbc-9a64-4343-b341-810273017b20" providerId="AD" clId="Web-{B2ECEA08-234B-45AC-B653-6B192E1AE1D0}" dt="2023-07-21T16:12:09.242" v="41" actId="20577"/>
          <ac:spMkLst>
            <pc:docMk/>
            <pc:sldMk cId="0" sldId="258"/>
            <ac:spMk id="9" creationId="{9BA954B8-92D5-116C-D954-F51C93051D2B}"/>
          </ac:spMkLst>
        </pc:spChg>
      </pc:sldChg>
      <pc:sldChg chg="modSp">
        <pc:chgData name="MARTINA RAINONE" userId="S::m.rainone@studenti.unimol.it::6f6edbbc-9a64-4343-b341-810273017b20" providerId="AD" clId="Web-{B2ECEA08-234B-45AC-B653-6B192E1AE1D0}" dt="2023-07-21T16:12:17.227" v="45" actId="20577"/>
        <pc:sldMkLst>
          <pc:docMk/>
          <pc:sldMk cId="0" sldId="259"/>
        </pc:sldMkLst>
        <pc:spChg chg="mod">
          <ac:chgData name="MARTINA RAINONE" userId="S::m.rainone@studenti.unimol.it::6f6edbbc-9a64-4343-b341-810273017b20" providerId="AD" clId="Web-{B2ECEA08-234B-45AC-B653-6B192E1AE1D0}" dt="2023-07-21T16:12:17.227" v="45" actId="20577"/>
          <ac:spMkLst>
            <pc:docMk/>
            <pc:sldMk cId="0" sldId="259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B2ECEA08-234B-45AC-B653-6B192E1AE1D0}" dt="2023-07-21T16:12:27.602" v="48" actId="20577"/>
        <pc:sldMkLst>
          <pc:docMk/>
          <pc:sldMk cId="2148422819" sldId="260"/>
        </pc:sldMkLst>
        <pc:spChg chg="mod">
          <ac:chgData name="MARTINA RAINONE" userId="S::m.rainone@studenti.unimol.it::6f6edbbc-9a64-4343-b341-810273017b20" providerId="AD" clId="Web-{B2ECEA08-234B-45AC-B653-6B192E1AE1D0}" dt="2023-07-21T16:12:27.602" v="48" actId="20577"/>
          <ac:spMkLst>
            <pc:docMk/>
            <pc:sldMk cId="2148422819" sldId="260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B2ECEA08-234B-45AC-B653-6B192E1AE1D0}" dt="2023-07-21T16:12:30.931" v="49" actId="20577"/>
        <pc:sldMkLst>
          <pc:docMk/>
          <pc:sldMk cId="2965524638" sldId="261"/>
        </pc:sldMkLst>
        <pc:spChg chg="mod">
          <ac:chgData name="MARTINA RAINONE" userId="S::m.rainone@studenti.unimol.it::6f6edbbc-9a64-4343-b341-810273017b20" providerId="AD" clId="Web-{B2ECEA08-234B-45AC-B653-6B192E1AE1D0}" dt="2023-07-21T16:12:30.931" v="49" actId="20577"/>
          <ac:spMkLst>
            <pc:docMk/>
            <pc:sldMk cId="2965524638" sldId="261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B2ECEA08-234B-45AC-B653-6B192E1AE1D0}" dt="2023-07-21T16:12:47.775" v="59" actId="20577"/>
        <pc:sldMkLst>
          <pc:docMk/>
          <pc:sldMk cId="2936407497" sldId="262"/>
        </pc:sldMkLst>
        <pc:spChg chg="mod">
          <ac:chgData name="MARTINA RAINONE" userId="S::m.rainone@studenti.unimol.it::6f6edbbc-9a64-4343-b341-810273017b20" providerId="AD" clId="Web-{B2ECEA08-234B-45AC-B653-6B192E1AE1D0}" dt="2023-07-21T16:12:47.775" v="59" actId="20577"/>
          <ac:spMkLst>
            <pc:docMk/>
            <pc:sldMk cId="2936407497" sldId="262"/>
            <ac:spMk id="10" creationId="{88E59A7D-6A3C-B21C-1919-DAC288DA3223}"/>
          </ac:spMkLst>
        </pc:spChg>
        <pc:picChg chg="mod">
          <ac:chgData name="MARTINA RAINONE" userId="S::m.rainone@studenti.unimol.it::6f6edbbc-9a64-4343-b341-810273017b20" providerId="AD" clId="Web-{B2ECEA08-234B-45AC-B653-6B192E1AE1D0}" dt="2023-07-21T16:10:32.958" v="38" actId="14100"/>
          <ac:picMkLst>
            <pc:docMk/>
            <pc:sldMk cId="2936407497" sldId="262"/>
            <ac:picMk id="6" creationId="{2D91683A-1623-F417-FB6F-4EB47941BF6D}"/>
          </ac:picMkLst>
        </pc:picChg>
      </pc:sldChg>
      <pc:sldChg chg="modSp">
        <pc:chgData name="MARTINA RAINONE" userId="S::m.rainone@studenti.unimol.it::6f6edbbc-9a64-4343-b341-810273017b20" providerId="AD" clId="Web-{B2ECEA08-234B-45AC-B653-6B192E1AE1D0}" dt="2023-07-21T16:12:13.196" v="42" actId="20577"/>
        <pc:sldMkLst>
          <pc:docMk/>
          <pc:sldMk cId="2737905638" sldId="266"/>
        </pc:sldMkLst>
        <pc:spChg chg="mod">
          <ac:chgData name="MARTINA RAINONE" userId="S::m.rainone@studenti.unimol.it::6f6edbbc-9a64-4343-b341-810273017b20" providerId="AD" clId="Web-{B2ECEA08-234B-45AC-B653-6B192E1AE1D0}" dt="2023-07-21T16:12:13.196" v="42" actId="20577"/>
          <ac:spMkLst>
            <pc:docMk/>
            <pc:sldMk cId="2737905638" sldId="266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B2ECEA08-234B-45AC-B653-6B192E1AE1D0}" dt="2023-07-21T16:12:24.399" v="47" actId="20577"/>
        <pc:sldMkLst>
          <pc:docMk/>
          <pc:sldMk cId="43931176" sldId="267"/>
        </pc:sldMkLst>
        <pc:spChg chg="mod">
          <ac:chgData name="MARTINA RAINONE" userId="S::m.rainone@studenti.unimol.it::6f6edbbc-9a64-4343-b341-810273017b20" providerId="AD" clId="Web-{B2ECEA08-234B-45AC-B653-6B192E1AE1D0}" dt="2023-07-21T16:12:24.399" v="47" actId="20577"/>
          <ac:spMkLst>
            <pc:docMk/>
            <pc:sldMk cId="43931176" sldId="267"/>
            <ac:spMk id="10" creationId="{88E59A7D-6A3C-B21C-1919-DAC288DA3223}"/>
          </ac:spMkLst>
        </pc:spChg>
        <pc:picChg chg="mod">
          <ac:chgData name="MARTINA RAINONE" userId="S::m.rainone@studenti.unimol.it::6f6edbbc-9a64-4343-b341-810273017b20" providerId="AD" clId="Web-{B2ECEA08-234B-45AC-B653-6B192E1AE1D0}" dt="2023-07-21T15:05:40.859" v="2" actId="1076"/>
          <ac:picMkLst>
            <pc:docMk/>
            <pc:sldMk cId="43931176" sldId="267"/>
            <ac:picMk id="13" creationId="{3F272633-676F-C738-3E1C-776A04EBCC25}"/>
          </ac:picMkLst>
        </pc:picChg>
      </pc:sldChg>
      <pc:sldChg chg="addSp modSp">
        <pc:chgData name="MARTINA RAINONE" userId="S::m.rainone@studenti.unimol.it::6f6edbbc-9a64-4343-b341-810273017b20" providerId="AD" clId="Web-{B2ECEA08-234B-45AC-B653-6B192E1AE1D0}" dt="2023-07-21T16:12:35.196" v="52" actId="20577"/>
        <pc:sldMkLst>
          <pc:docMk/>
          <pc:sldMk cId="2421603732" sldId="268"/>
        </pc:sldMkLst>
        <pc:spChg chg="mod">
          <ac:chgData name="MARTINA RAINONE" userId="S::m.rainone@studenti.unimol.it::6f6edbbc-9a64-4343-b341-810273017b20" providerId="AD" clId="Web-{B2ECEA08-234B-45AC-B653-6B192E1AE1D0}" dt="2023-07-21T16:12:35.196" v="52" actId="20577"/>
          <ac:spMkLst>
            <pc:docMk/>
            <pc:sldMk cId="2421603732" sldId="268"/>
            <ac:spMk id="10" creationId="{88E59A7D-6A3C-B21C-1919-DAC288DA3223}"/>
          </ac:spMkLst>
        </pc:spChg>
        <pc:spChg chg="mod">
          <ac:chgData name="MARTINA RAINONE" userId="S::m.rainone@studenti.unimol.it::6f6edbbc-9a64-4343-b341-810273017b20" providerId="AD" clId="Web-{B2ECEA08-234B-45AC-B653-6B192E1AE1D0}" dt="2023-07-21T15:27:57.857" v="25" actId="14100"/>
          <ac:spMkLst>
            <pc:docMk/>
            <pc:sldMk cId="2421603732" sldId="268"/>
            <ac:spMk id="11" creationId="{1750204B-7B35-C17E-357F-A317C8F4CD44}"/>
          </ac:spMkLst>
        </pc:spChg>
        <pc:picChg chg="add mod modCrop">
          <ac:chgData name="MARTINA RAINONE" userId="S::m.rainone@studenti.unimol.it::6f6edbbc-9a64-4343-b341-810273017b20" providerId="AD" clId="Web-{B2ECEA08-234B-45AC-B653-6B192E1AE1D0}" dt="2023-07-21T15:27:02.746" v="24" actId="1076"/>
          <ac:picMkLst>
            <pc:docMk/>
            <pc:sldMk cId="2421603732" sldId="268"/>
            <ac:picMk id="12" creationId="{9D216919-7626-4704-A100-C9F8C0A0787D}"/>
          </ac:picMkLst>
        </pc:picChg>
      </pc:sldChg>
      <pc:sldChg chg="modSp">
        <pc:chgData name="MARTINA RAINONE" userId="S::m.rainone@studenti.unimol.it::6f6edbbc-9a64-4343-b341-810273017b20" providerId="AD" clId="Web-{B2ECEA08-234B-45AC-B653-6B192E1AE1D0}" dt="2023-07-21T16:12:38.275" v="54" actId="20577"/>
        <pc:sldMkLst>
          <pc:docMk/>
          <pc:sldMk cId="616464781" sldId="269"/>
        </pc:sldMkLst>
        <pc:spChg chg="mod">
          <ac:chgData name="MARTINA RAINONE" userId="S::m.rainone@studenti.unimol.it::6f6edbbc-9a64-4343-b341-810273017b20" providerId="AD" clId="Web-{B2ECEA08-234B-45AC-B653-6B192E1AE1D0}" dt="2023-07-21T16:12:38.275" v="54" actId="20577"/>
          <ac:spMkLst>
            <pc:docMk/>
            <pc:sldMk cId="616464781" sldId="269"/>
            <ac:spMk id="10" creationId="{88E59A7D-6A3C-B21C-1919-DAC288DA3223}"/>
          </ac:spMkLst>
        </pc:spChg>
        <pc:spChg chg="mod">
          <ac:chgData name="MARTINA RAINONE" userId="S::m.rainone@studenti.unimol.it::6f6edbbc-9a64-4343-b341-810273017b20" providerId="AD" clId="Web-{B2ECEA08-234B-45AC-B653-6B192E1AE1D0}" dt="2023-07-21T15:34:55.027" v="28" actId="20577"/>
          <ac:spMkLst>
            <pc:docMk/>
            <pc:sldMk cId="616464781" sldId="269"/>
            <ac:spMk id="12" creationId="{057A65CA-1CEE-1640-EB86-C20E861119C6}"/>
          </ac:spMkLst>
        </pc:spChg>
      </pc:sldChg>
      <pc:sldChg chg="modSp">
        <pc:chgData name="MARTINA RAINONE" userId="S::m.rainone@studenti.unimol.it::6f6edbbc-9a64-4343-b341-810273017b20" providerId="AD" clId="Web-{B2ECEA08-234B-45AC-B653-6B192E1AE1D0}" dt="2023-07-21T16:12:43.525" v="56" actId="20577"/>
        <pc:sldMkLst>
          <pc:docMk/>
          <pc:sldMk cId="2882906750" sldId="270"/>
        </pc:sldMkLst>
        <pc:spChg chg="mod">
          <ac:chgData name="MARTINA RAINONE" userId="S::m.rainone@studenti.unimol.it::6f6edbbc-9a64-4343-b341-810273017b20" providerId="AD" clId="Web-{B2ECEA08-234B-45AC-B653-6B192E1AE1D0}" dt="2023-07-21T16:12:43.525" v="56" actId="20577"/>
          <ac:spMkLst>
            <pc:docMk/>
            <pc:sldMk cId="2882906750" sldId="270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B2ECEA08-234B-45AC-B653-6B192E1AE1D0}" dt="2023-07-21T16:12:51.353" v="61" actId="20577"/>
        <pc:sldMkLst>
          <pc:docMk/>
          <pc:sldMk cId="4070467152" sldId="271"/>
        </pc:sldMkLst>
        <pc:spChg chg="mod">
          <ac:chgData name="MARTINA RAINONE" userId="S::m.rainone@studenti.unimol.it::6f6edbbc-9a64-4343-b341-810273017b20" providerId="AD" clId="Web-{B2ECEA08-234B-45AC-B653-6B192E1AE1D0}" dt="2023-07-21T16:12:51.353" v="61" actId="20577"/>
          <ac:spMkLst>
            <pc:docMk/>
            <pc:sldMk cId="4070467152" sldId="271"/>
            <ac:spMk id="10" creationId="{88E59A7D-6A3C-B21C-1919-DAC288DA3223}"/>
          </ac:spMkLst>
        </pc:spChg>
      </pc:sldChg>
      <pc:sldChg chg="modSp">
        <pc:chgData name="MARTINA RAINONE" userId="S::m.rainone@studenti.unimol.it::6f6edbbc-9a64-4343-b341-810273017b20" providerId="AD" clId="Web-{B2ECEA08-234B-45AC-B653-6B192E1AE1D0}" dt="2023-07-21T16:12:54.869" v="63" actId="20577"/>
        <pc:sldMkLst>
          <pc:docMk/>
          <pc:sldMk cId="3146163411" sldId="272"/>
        </pc:sldMkLst>
        <pc:spChg chg="mod">
          <ac:chgData name="MARTINA RAINONE" userId="S::m.rainone@studenti.unimol.it::6f6edbbc-9a64-4343-b341-810273017b20" providerId="AD" clId="Web-{B2ECEA08-234B-45AC-B653-6B192E1AE1D0}" dt="2023-07-21T16:12:54.869" v="63" actId="20577"/>
          <ac:spMkLst>
            <pc:docMk/>
            <pc:sldMk cId="3146163411" sldId="272"/>
            <ac:spMk id="10" creationId="{88E59A7D-6A3C-B21C-1919-DAC288DA3223}"/>
          </ac:spMkLst>
        </pc:spChg>
      </pc:sldChg>
    </pc:docChg>
  </pc:docChgLst>
  <pc:docChgLst>
    <pc:chgData name="FABRIZIO RAVELLI" userId="S::f.ravelli@studenti.unimol.it::b59eca81-61e8-4232-8bc5-3253ede40fb1" providerId="AD" clId="Web-{BEA24615-0E4F-43E7-8EC3-246BDDB02E45}"/>
    <pc:docChg chg="addSld modSld">
      <pc:chgData name="FABRIZIO RAVELLI" userId="S::f.ravelli@studenti.unimol.it::b59eca81-61e8-4232-8bc5-3253ede40fb1" providerId="AD" clId="Web-{BEA24615-0E4F-43E7-8EC3-246BDDB02E45}" dt="2023-07-21T16:15:09.123" v="41" actId="20577"/>
      <pc:docMkLst>
        <pc:docMk/>
      </pc:docMkLst>
      <pc:sldChg chg="addSp modSp">
        <pc:chgData name="FABRIZIO RAVELLI" userId="S::f.ravelli@studenti.unimol.it::b59eca81-61e8-4232-8bc5-3253ede40fb1" providerId="AD" clId="Web-{BEA24615-0E4F-43E7-8EC3-246BDDB02E45}" dt="2023-07-21T16:10:02.053" v="24" actId="1076"/>
        <pc:sldMkLst>
          <pc:docMk/>
          <pc:sldMk cId="2936407497" sldId="262"/>
        </pc:sldMkLst>
        <pc:picChg chg="add mod ord">
          <ac:chgData name="FABRIZIO RAVELLI" userId="S::f.ravelli@studenti.unimol.it::b59eca81-61e8-4232-8bc5-3253ede40fb1" providerId="AD" clId="Web-{BEA24615-0E4F-43E7-8EC3-246BDDB02E45}" dt="2023-07-21T16:10:02.053" v="24" actId="1076"/>
          <ac:picMkLst>
            <pc:docMk/>
            <pc:sldMk cId="2936407497" sldId="262"/>
            <ac:picMk id="6" creationId="{2D91683A-1623-F417-FB6F-4EB47941BF6D}"/>
          </ac:picMkLst>
        </pc:picChg>
      </pc:sldChg>
      <pc:sldChg chg="addSp modSp add replId">
        <pc:chgData name="FABRIZIO RAVELLI" userId="S::f.ravelli@studenti.unimol.it::b59eca81-61e8-4232-8bc5-3253ede40fb1" providerId="AD" clId="Web-{BEA24615-0E4F-43E7-8EC3-246BDDB02E45}" dt="2023-07-21T16:15:09.123" v="41" actId="20577"/>
        <pc:sldMkLst>
          <pc:docMk/>
          <pc:sldMk cId="4070467152" sldId="271"/>
        </pc:sldMkLst>
        <pc:spChg chg="mod">
          <ac:chgData name="FABRIZIO RAVELLI" userId="S::f.ravelli@studenti.unimol.it::b59eca81-61e8-4232-8bc5-3253ede40fb1" providerId="AD" clId="Web-{BEA24615-0E4F-43E7-8EC3-246BDDB02E45}" dt="2023-07-21T16:15:09.123" v="41" actId="20577"/>
          <ac:spMkLst>
            <pc:docMk/>
            <pc:sldMk cId="4070467152" sldId="271"/>
            <ac:spMk id="11" creationId="{8E19DEB7-92DC-D96C-1369-336D7D719C2B}"/>
          </ac:spMkLst>
        </pc:spChg>
        <pc:picChg chg="add mod ord">
          <ac:chgData name="FABRIZIO RAVELLI" userId="S::f.ravelli@studenti.unimol.it::b59eca81-61e8-4232-8bc5-3253ede40fb1" providerId="AD" clId="Web-{BEA24615-0E4F-43E7-8EC3-246BDDB02E45}" dt="2023-07-21T16:10:11.366" v="27" actId="1076"/>
          <ac:picMkLst>
            <pc:docMk/>
            <pc:sldMk cId="4070467152" sldId="271"/>
            <ac:picMk id="6" creationId="{8B42B8A4-59D5-739C-22E7-8316E805A9B7}"/>
          </ac:picMkLst>
        </pc:picChg>
      </pc:sldChg>
      <pc:sldChg chg="addSp modSp add replId">
        <pc:chgData name="FABRIZIO RAVELLI" userId="S::f.ravelli@studenti.unimol.it::b59eca81-61e8-4232-8bc5-3253ede40fb1" providerId="AD" clId="Web-{BEA24615-0E4F-43E7-8EC3-246BDDB02E45}" dt="2023-07-21T16:15:03.483" v="40" actId="20577"/>
        <pc:sldMkLst>
          <pc:docMk/>
          <pc:sldMk cId="3146163411" sldId="272"/>
        </pc:sldMkLst>
        <pc:spChg chg="mod">
          <ac:chgData name="FABRIZIO RAVELLI" userId="S::f.ravelli@studenti.unimol.it::b59eca81-61e8-4232-8bc5-3253ede40fb1" providerId="AD" clId="Web-{BEA24615-0E4F-43E7-8EC3-246BDDB02E45}" dt="2023-07-21T16:15:03.483" v="40" actId="20577"/>
          <ac:spMkLst>
            <pc:docMk/>
            <pc:sldMk cId="3146163411" sldId="272"/>
            <ac:spMk id="11" creationId="{7F613F28-C185-C0C0-C49B-EEBC7148B401}"/>
          </ac:spMkLst>
        </pc:spChg>
        <pc:picChg chg="add mod ord">
          <ac:chgData name="FABRIZIO RAVELLI" userId="S::f.ravelli@studenti.unimol.it::b59eca81-61e8-4232-8bc5-3253ede40fb1" providerId="AD" clId="Web-{BEA24615-0E4F-43E7-8EC3-246BDDB02E45}" dt="2023-07-21T16:10:38.366" v="37" actId="1076"/>
          <ac:picMkLst>
            <pc:docMk/>
            <pc:sldMk cId="3146163411" sldId="272"/>
            <ac:picMk id="6" creationId="{7611A9F9-7EEA-1663-AD98-275DFE621B14}"/>
          </ac:picMkLst>
        </pc:picChg>
      </pc:sldChg>
    </pc:docChg>
  </pc:docChgLst>
  <pc:docChgLst>
    <pc:chgData name="BENEDETTA MASONE" userId="S::b.masone@studenti.unimol.it::7ab73976-7a04-41b6-aec9-a8fa85d9b934" providerId="AD" clId="Web-{E03A47EA-C456-B4F5-C14B-467F623E62C9}"/>
    <pc:docChg chg="addSld modSld">
      <pc:chgData name="BENEDETTA MASONE" userId="S::b.masone@studenti.unimol.it::7ab73976-7a04-41b6-aec9-a8fa85d9b934" providerId="AD" clId="Web-{E03A47EA-C456-B4F5-C14B-467F623E62C9}" dt="2023-07-06T15:55:43.294" v="151" actId="20577"/>
      <pc:docMkLst>
        <pc:docMk/>
      </pc:docMkLst>
      <pc:sldChg chg="modSp">
        <pc:chgData name="BENEDETTA MASONE" userId="S::b.masone@studenti.unimol.it::7ab73976-7a04-41b6-aec9-a8fa85d9b934" providerId="AD" clId="Web-{E03A47EA-C456-B4F5-C14B-467F623E62C9}" dt="2023-07-06T15:52:13.469" v="40" actId="20577"/>
        <pc:sldMkLst>
          <pc:docMk/>
          <pc:sldMk cId="0" sldId="257"/>
        </pc:sldMkLst>
        <pc:spChg chg="mod">
          <ac:chgData name="BENEDETTA MASONE" userId="S::b.masone@studenti.unimol.it::7ab73976-7a04-41b6-aec9-a8fa85d9b934" providerId="AD" clId="Web-{E03A47EA-C456-B4F5-C14B-467F623E62C9}" dt="2023-07-06T15:51:44.686" v="19" actId="20577"/>
          <ac:spMkLst>
            <pc:docMk/>
            <pc:sldMk cId="0" sldId="257"/>
            <ac:spMk id="7" creationId="{2BB96C2E-1407-9936-24F4-98954BF32794}"/>
          </ac:spMkLst>
        </pc:spChg>
        <pc:spChg chg="mod">
          <ac:chgData name="BENEDETTA MASONE" userId="S::b.masone@studenti.unimol.it::7ab73976-7a04-41b6-aec9-a8fa85d9b934" providerId="AD" clId="Web-{E03A47EA-C456-B4F5-C14B-467F623E62C9}" dt="2023-07-06T15:51:28.247" v="15" actId="14100"/>
          <ac:spMkLst>
            <pc:docMk/>
            <pc:sldMk cId="0" sldId="257"/>
            <ac:spMk id="8" creationId="{124BBB72-507A-2D1A-29A4-44701DD38D2E}"/>
          </ac:spMkLst>
        </pc:spChg>
        <pc:spChg chg="mod">
          <ac:chgData name="BENEDETTA MASONE" userId="S::b.masone@studenti.unimol.it::7ab73976-7a04-41b6-aec9-a8fa85d9b934" providerId="AD" clId="Web-{E03A47EA-C456-B4F5-C14B-467F623E62C9}" dt="2023-07-06T15:52:13.469" v="40" actId="20577"/>
          <ac:spMkLst>
            <pc:docMk/>
            <pc:sldMk cId="0" sldId="257"/>
            <ac:spMk id="12" creationId="{BFC4000E-1D39-54ED-FD3D-36DDC4BAAFD0}"/>
          </ac:spMkLst>
        </pc:spChg>
      </pc:sldChg>
      <pc:sldChg chg="addSp delSp modSp">
        <pc:chgData name="BENEDETTA MASONE" userId="S::b.masone@studenti.unimol.it::7ab73976-7a04-41b6-aec9-a8fa85d9b934" providerId="AD" clId="Web-{E03A47EA-C456-B4F5-C14B-467F623E62C9}" dt="2023-07-06T15:55:43.294" v="151" actId="20577"/>
        <pc:sldMkLst>
          <pc:docMk/>
          <pc:sldMk cId="0" sldId="258"/>
        </pc:sldMkLst>
        <pc:spChg chg="del">
          <ac:chgData name="BENEDETTA MASONE" userId="S::b.masone@studenti.unimol.it::7ab73976-7a04-41b6-aec9-a8fa85d9b934" providerId="AD" clId="Web-{E03A47EA-C456-B4F5-C14B-467F623E62C9}" dt="2023-07-06T15:53:21.098" v="61"/>
          <ac:spMkLst>
            <pc:docMk/>
            <pc:sldMk cId="0" sldId="258"/>
            <ac:spMk id="7" creationId="{6CE6F5C6-458A-1955-D610-0B4830D2536F}"/>
          </ac:spMkLst>
        </pc:spChg>
        <pc:spChg chg="mod">
          <ac:chgData name="BENEDETTA MASONE" userId="S::b.masone@studenti.unimol.it::7ab73976-7a04-41b6-aec9-a8fa85d9b934" providerId="AD" clId="Web-{E03A47EA-C456-B4F5-C14B-467F623E62C9}" dt="2023-07-06T15:53:09.207" v="60" actId="20577"/>
          <ac:spMkLst>
            <pc:docMk/>
            <pc:sldMk cId="0" sldId="258"/>
            <ac:spMk id="9" creationId="{9BA954B8-92D5-116C-D954-F51C93051D2B}"/>
          </ac:spMkLst>
        </pc:spChg>
        <pc:spChg chg="del mod">
          <ac:chgData name="BENEDETTA MASONE" userId="S::b.masone@studenti.unimol.it::7ab73976-7a04-41b6-aec9-a8fa85d9b934" providerId="AD" clId="Web-{E03A47EA-C456-B4F5-C14B-467F623E62C9}" dt="2023-07-06T15:52:21.798" v="42"/>
          <ac:spMkLst>
            <pc:docMk/>
            <pc:sldMk cId="0" sldId="258"/>
            <ac:spMk id="10" creationId="{C306D9C3-208F-9A58-F7E3-33F5A8007B9B}"/>
          </ac:spMkLst>
        </pc:spChg>
        <pc:spChg chg="add">
          <ac:chgData name="BENEDETTA MASONE" userId="S::b.masone@studenti.unimol.it::7ab73976-7a04-41b6-aec9-a8fa85d9b934" providerId="AD" clId="Web-{E03A47EA-C456-B4F5-C14B-467F623E62C9}" dt="2023-07-06T15:52:22.688" v="43"/>
          <ac:spMkLst>
            <pc:docMk/>
            <pc:sldMk cId="0" sldId="258"/>
            <ac:spMk id="11" creationId="{63BEA555-ED09-8CB4-DAEB-568872495C3B}"/>
          </ac:spMkLst>
        </pc:spChg>
        <pc:spChg chg="add del mod">
          <ac:chgData name="BENEDETTA MASONE" userId="S::b.masone@studenti.unimol.it::7ab73976-7a04-41b6-aec9-a8fa85d9b934" providerId="AD" clId="Web-{E03A47EA-C456-B4F5-C14B-467F623E62C9}" dt="2023-07-06T15:53:26.270" v="65"/>
          <ac:spMkLst>
            <pc:docMk/>
            <pc:sldMk cId="0" sldId="258"/>
            <ac:spMk id="12" creationId="{7D4E82E7-125D-900A-7EF7-FBF547491158}"/>
          </ac:spMkLst>
        </pc:spChg>
        <pc:spChg chg="add del mod">
          <ac:chgData name="BENEDETTA MASONE" userId="S::b.masone@studenti.unimol.it::7ab73976-7a04-41b6-aec9-a8fa85d9b934" providerId="AD" clId="Web-{E03A47EA-C456-B4F5-C14B-467F623E62C9}" dt="2023-07-06T15:53:29.723" v="68"/>
          <ac:spMkLst>
            <pc:docMk/>
            <pc:sldMk cId="0" sldId="258"/>
            <ac:spMk id="13" creationId="{5FB4415A-0EC1-8FC7-8594-EA43731AC768}"/>
          </ac:spMkLst>
        </pc:spChg>
        <pc:spChg chg="add mod">
          <ac:chgData name="BENEDETTA MASONE" userId="S::b.masone@studenti.unimol.it::7ab73976-7a04-41b6-aec9-a8fa85d9b934" providerId="AD" clId="Web-{E03A47EA-C456-B4F5-C14B-467F623E62C9}" dt="2023-07-06T15:55:43.294" v="151" actId="20577"/>
          <ac:spMkLst>
            <pc:docMk/>
            <pc:sldMk cId="0" sldId="258"/>
            <ac:spMk id="14" creationId="{623B2B0D-82C5-0D75-9802-30E59E88A3FC}"/>
          </ac:spMkLst>
        </pc:spChg>
      </pc:sldChg>
      <pc:sldChg chg="addSp delSp modSp">
        <pc:chgData name="BENEDETTA MASONE" userId="S::b.masone@studenti.unimol.it::7ab73976-7a04-41b6-aec9-a8fa85d9b934" providerId="AD" clId="Web-{E03A47EA-C456-B4F5-C14B-467F623E62C9}" dt="2023-07-06T15:54:38.837" v="92" actId="20577"/>
        <pc:sldMkLst>
          <pc:docMk/>
          <pc:sldMk cId="0" sldId="259"/>
        </pc:sldMkLst>
        <pc:spChg chg="mod">
          <ac:chgData name="BENEDETTA MASONE" userId="S::b.masone@studenti.unimol.it::7ab73976-7a04-41b6-aec9-a8fa85d9b934" providerId="AD" clId="Web-{E03A47EA-C456-B4F5-C14B-467F623E62C9}" dt="2023-07-06T15:54:38.837" v="92" actId="20577"/>
          <ac:spMkLst>
            <pc:docMk/>
            <pc:sldMk cId="0" sldId="259"/>
            <ac:spMk id="7" creationId="{B7C9CD7B-8000-A840-86F2-A9F8C65D25B6}"/>
          </ac:spMkLst>
        </pc:spChg>
        <pc:spChg chg="add">
          <ac:chgData name="BENEDETTA MASONE" userId="S::b.masone@studenti.unimol.it::7ab73976-7a04-41b6-aec9-a8fa85d9b934" providerId="AD" clId="Web-{E03A47EA-C456-B4F5-C14B-467F623E62C9}" dt="2023-07-06T15:52:27.720" v="45"/>
          <ac:spMkLst>
            <pc:docMk/>
            <pc:sldMk cId="0" sldId="259"/>
            <ac:spMk id="8" creationId="{7EFE678C-36F1-10D1-FC7B-4DA845C29B6D}"/>
          </ac:spMkLst>
        </pc:spChg>
        <pc:spChg chg="del">
          <ac:chgData name="BENEDETTA MASONE" userId="S::b.masone@studenti.unimol.it::7ab73976-7a04-41b6-aec9-a8fa85d9b934" providerId="AD" clId="Web-{E03A47EA-C456-B4F5-C14B-467F623E62C9}" dt="2023-07-06T15:52:26.876" v="44"/>
          <ac:spMkLst>
            <pc:docMk/>
            <pc:sldMk cId="0" sldId="259"/>
            <ac:spMk id="9" creationId="{09D112AE-DF71-BFCB-6CCC-F65A64F05810}"/>
          </ac:spMkLst>
        </pc:spChg>
      </pc:sldChg>
      <pc:sldChg chg="addSp delSp modSp">
        <pc:chgData name="BENEDETTA MASONE" userId="S::b.masone@studenti.unimol.it::7ab73976-7a04-41b6-aec9-a8fa85d9b934" providerId="AD" clId="Web-{E03A47EA-C456-B4F5-C14B-467F623E62C9}" dt="2023-07-06T15:54:50.838" v="116" actId="14100"/>
        <pc:sldMkLst>
          <pc:docMk/>
          <pc:sldMk cId="2148422819" sldId="260"/>
        </pc:sldMkLst>
        <pc:spChg chg="mod">
          <ac:chgData name="BENEDETTA MASONE" userId="S::b.masone@studenti.unimol.it::7ab73976-7a04-41b6-aec9-a8fa85d9b934" providerId="AD" clId="Web-{E03A47EA-C456-B4F5-C14B-467F623E62C9}" dt="2023-07-06T15:54:50.838" v="116" actId="14100"/>
          <ac:spMkLst>
            <pc:docMk/>
            <pc:sldMk cId="2148422819" sldId="260"/>
            <ac:spMk id="7" creationId="{B7C9CD7B-8000-A840-86F2-A9F8C65D25B6}"/>
          </ac:spMkLst>
        </pc:spChg>
        <pc:spChg chg="add">
          <ac:chgData name="BENEDETTA MASONE" userId="S::b.masone@studenti.unimol.it::7ab73976-7a04-41b6-aec9-a8fa85d9b934" providerId="AD" clId="Web-{E03A47EA-C456-B4F5-C14B-467F623E62C9}" dt="2023-07-06T15:52:33.548" v="47"/>
          <ac:spMkLst>
            <pc:docMk/>
            <pc:sldMk cId="2148422819" sldId="260"/>
            <ac:spMk id="8" creationId="{3F089A67-BC90-93E9-60EC-AE2A742A33CE}"/>
          </ac:spMkLst>
        </pc:spChg>
        <pc:spChg chg="del">
          <ac:chgData name="BENEDETTA MASONE" userId="S::b.masone@studenti.unimol.it::7ab73976-7a04-41b6-aec9-a8fa85d9b934" providerId="AD" clId="Web-{E03A47EA-C456-B4F5-C14B-467F623E62C9}" dt="2023-07-06T15:52:32.611" v="46"/>
          <ac:spMkLst>
            <pc:docMk/>
            <pc:sldMk cId="2148422819" sldId="260"/>
            <ac:spMk id="9" creationId="{09D112AE-DF71-BFCB-6CCC-F65A64F05810}"/>
          </ac:spMkLst>
        </pc:spChg>
      </pc:sldChg>
      <pc:sldChg chg="addSp delSp modSp">
        <pc:chgData name="BENEDETTA MASONE" userId="S::b.masone@studenti.unimol.it::7ab73976-7a04-41b6-aec9-a8fa85d9b934" providerId="AD" clId="Web-{E03A47EA-C456-B4F5-C14B-467F623E62C9}" dt="2023-07-06T15:55:04.229" v="128" actId="20577"/>
        <pc:sldMkLst>
          <pc:docMk/>
          <pc:sldMk cId="2965524638" sldId="261"/>
        </pc:sldMkLst>
        <pc:spChg chg="mod">
          <ac:chgData name="BENEDETTA MASONE" userId="S::b.masone@studenti.unimol.it::7ab73976-7a04-41b6-aec9-a8fa85d9b934" providerId="AD" clId="Web-{E03A47EA-C456-B4F5-C14B-467F623E62C9}" dt="2023-07-06T15:55:04.229" v="128" actId="20577"/>
          <ac:spMkLst>
            <pc:docMk/>
            <pc:sldMk cId="2965524638" sldId="261"/>
            <ac:spMk id="7" creationId="{B7C9CD7B-8000-A840-86F2-A9F8C65D25B6}"/>
          </ac:spMkLst>
        </pc:spChg>
        <pc:spChg chg="add">
          <ac:chgData name="BENEDETTA MASONE" userId="S::b.masone@studenti.unimol.it::7ab73976-7a04-41b6-aec9-a8fa85d9b934" providerId="AD" clId="Web-{E03A47EA-C456-B4F5-C14B-467F623E62C9}" dt="2023-07-06T15:52:38.627" v="49"/>
          <ac:spMkLst>
            <pc:docMk/>
            <pc:sldMk cId="2965524638" sldId="261"/>
            <ac:spMk id="8" creationId="{B83D09B9-3E48-B563-350A-D91943C29B7E}"/>
          </ac:spMkLst>
        </pc:spChg>
        <pc:spChg chg="del">
          <ac:chgData name="BENEDETTA MASONE" userId="S::b.masone@studenti.unimol.it::7ab73976-7a04-41b6-aec9-a8fa85d9b934" providerId="AD" clId="Web-{E03A47EA-C456-B4F5-C14B-467F623E62C9}" dt="2023-07-06T15:52:37.845" v="48"/>
          <ac:spMkLst>
            <pc:docMk/>
            <pc:sldMk cId="2965524638" sldId="261"/>
            <ac:spMk id="9" creationId="{09D112AE-DF71-BFCB-6CCC-F65A64F05810}"/>
          </ac:spMkLst>
        </pc:spChg>
      </pc:sldChg>
      <pc:sldChg chg="addSp delSp modSp">
        <pc:chgData name="BENEDETTA MASONE" userId="S::b.masone@studenti.unimol.it::7ab73976-7a04-41b6-aec9-a8fa85d9b934" providerId="AD" clId="Web-{E03A47EA-C456-B4F5-C14B-467F623E62C9}" dt="2023-07-06T15:55:33.715" v="146" actId="20577"/>
        <pc:sldMkLst>
          <pc:docMk/>
          <pc:sldMk cId="2936407497" sldId="262"/>
        </pc:sldMkLst>
        <pc:spChg chg="mod">
          <ac:chgData name="BENEDETTA MASONE" userId="S::b.masone@studenti.unimol.it::7ab73976-7a04-41b6-aec9-a8fa85d9b934" providerId="AD" clId="Web-{E03A47EA-C456-B4F5-C14B-467F623E62C9}" dt="2023-07-06T15:55:33.715" v="146" actId="20577"/>
          <ac:spMkLst>
            <pc:docMk/>
            <pc:sldMk cId="2936407497" sldId="262"/>
            <ac:spMk id="7" creationId="{B7C9CD7B-8000-A840-86F2-A9F8C65D25B6}"/>
          </ac:spMkLst>
        </pc:spChg>
        <pc:spChg chg="add">
          <ac:chgData name="BENEDETTA MASONE" userId="S::b.masone@studenti.unimol.it::7ab73976-7a04-41b6-aec9-a8fa85d9b934" providerId="AD" clId="Web-{E03A47EA-C456-B4F5-C14B-467F623E62C9}" dt="2023-07-06T15:52:46.471" v="51"/>
          <ac:spMkLst>
            <pc:docMk/>
            <pc:sldMk cId="2936407497" sldId="262"/>
            <ac:spMk id="8" creationId="{B4BDB280-B109-A968-4AA7-E4DD7B64373F}"/>
          </ac:spMkLst>
        </pc:spChg>
        <pc:spChg chg="del">
          <ac:chgData name="BENEDETTA MASONE" userId="S::b.masone@studenti.unimol.it::7ab73976-7a04-41b6-aec9-a8fa85d9b934" providerId="AD" clId="Web-{E03A47EA-C456-B4F5-C14B-467F623E62C9}" dt="2023-07-06T15:52:45.830" v="50"/>
          <ac:spMkLst>
            <pc:docMk/>
            <pc:sldMk cId="2936407497" sldId="262"/>
            <ac:spMk id="9" creationId="{09D112AE-DF71-BFCB-6CCC-F65A64F05810}"/>
          </ac:spMkLst>
        </pc:spChg>
      </pc:sldChg>
      <pc:sldChg chg="addSp delSp modSp">
        <pc:chgData name="BENEDETTA MASONE" userId="S::b.masone@studenti.unimol.it::7ab73976-7a04-41b6-aec9-a8fa85d9b934" providerId="AD" clId="Web-{E03A47EA-C456-B4F5-C14B-467F623E62C9}" dt="2023-07-06T15:52:52.127" v="54"/>
        <pc:sldMkLst>
          <pc:docMk/>
          <pc:sldMk cId="3900060833" sldId="263"/>
        </pc:sldMkLst>
        <pc:spChg chg="add">
          <ac:chgData name="BENEDETTA MASONE" userId="S::b.masone@studenti.unimol.it::7ab73976-7a04-41b6-aec9-a8fa85d9b934" providerId="AD" clId="Web-{E03A47EA-C456-B4F5-C14B-467F623E62C9}" dt="2023-07-06T15:52:52.127" v="54"/>
          <ac:spMkLst>
            <pc:docMk/>
            <pc:sldMk cId="3900060833" sldId="263"/>
            <ac:spMk id="8" creationId="{7C746BDF-75C2-000B-41CC-7481F170F114}"/>
          </ac:spMkLst>
        </pc:spChg>
        <pc:spChg chg="del mod">
          <ac:chgData name="BENEDETTA MASONE" userId="S::b.masone@studenti.unimol.it::7ab73976-7a04-41b6-aec9-a8fa85d9b934" providerId="AD" clId="Web-{E03A47EA-C456-B4F5-C14B-467F623E62C9}" dt="2023-07-06T15:52:51.424" v="53"/>
          <ac:spMkLst>
            <pc:docMk/>
            <pc:sldMk cId="3900060833" sldId="263"/>
            <ac:spMk id="9" creationId="{09D112AE-DF71-BFCB-6CCC-F65A64F05810}"/>
          </ac:spMkLst>
        </pc:spChg>
      </pc:sldChg>
      <pc:sldChg chg="addSp delSp">
        <pc:chgData name="BENEDETTA MASONE" userId="S::b.masone@studenti.unimol.it::7ab73976-7a04-41b6-aec9-a8fa85d9b934" providerId="AD" clId="Web-{E03A47EA-C456-B4F5-C14B-467F623E62C9}" dt="2023-07-06T15:52:56.065" v="56"/>
        <pc:sldMkLst>
          <pc:docMk/>
          <pc:sldMk cId="553086428" sldId="264"/>
        </pc:sldMkLst>
        <pc:spChg chg="add">
          <ac:chgData name="BENEDETTA MASONE" userId="S::b.masone@studenti.unimol.it::7ab73976-7a04-41b6-aec9-a8fa85d9b934" providerId="AD" clId="Web-{E03A47EA-C456-B4F5-C14B-467F623E62C9}" dt="2023-07-06T15:52:56.065" v="56"/>
          <ac:spMkLst>
            <pc:docMk/>
            <pc:sldMk cId="553086428" sldId="264"/>
            <ac:spMk id="8" creationId="{129AC3C2-F97E-C1FA-9E66-F9BCE61B1CE7}"/>
          </ac:spMkLst>
        </pc:spChg>
        <pc:spChg chg="del">
          <ac:chgData name="BENEDETTA MASONE" userId="S::b.masone@studenti.unimol.it::7ab73976-7a04-41b6-aec9-a8fa85d9b934" providerId="AD" clId="Web-{E03A47EA-C456-B4F5-C14B-467F623E62C9}" dt="2023-07-06T15:52:55.362" v="55"/>
          <ac:spMkLst>
            <pc:docMk/>
            <pc:sldMk cId="553086428" sldId="264"/>
            <ac:spMk id="9" creationId="{09D112AE-DF71-BFCB-6CCC-F65A64F05810}"/>
          </ac:spMkLst>
        </pc:spChg>
      </pc:sldChg>
      <pc:sldChg chg="addSp delSp">
        <pc:chgData name="BENEDETTA MASONE" userId="S::b.masone@studenti.unimol.it::7ab73976-7a04-41b6-aec9-a8fa85d9b934" providerId="AD" clId="Web-{E03A47EA-C456-B4F5-C14B-467F623E62C9}" dt="2023-07-06T15:52:59.987" v="58"/>
        <pc:sldMkLst>
          <pc:docMk/>
          <pc:sldMk cId="4239446346" sldId="265"/>
        </pc:sldMkLst>
        <pc:spChg chg="add">
          <ac:chgData name="BENEDETTA MASONE" userId="S::b.masone@studenti.unimol.it::7ab73976-7a04-41b6-aec9-a8fa85d9b934" providerId="AD" clId="Web-{E03A47EA-C456-B4F5-C14B-467F623E62C9}" dt="2023-07-06T15:52:59.987" v="58"/>
          <ac:spMkLst>
            <pc:docMk/>
            <pc:sldMk cId="4239446346" sldId="265"/>
            <ac:spMk id="8" creationId="{5B30F9A2-1C35-AD2E-0D62-D923B853DD19}"/>
          </ac:spMkLst>
        </pc:spChg>
        <pc:spChg chg="del">
          <ac:chgData name="BENEDETTA MASONE" userId="S::b.masone@studenti.unimol.it::7ab73976-7a04-41b6-aec9-a8fa85d9b934" providerId="AD" clId="Web-{E03A47EA-C456-B4F5-C14B-467F623E62C9}" dt="2023-07-06T15:52:59.331" v="57"/>
          <ac:spMkLst>
            <pc:docMk/>
            <pc:sldMk cId="4239446346" sldId="265"/>
            <ac:spMk id="9" creationId="{09D112AE-DF71-BFCB-6CCC-F65A64F05810}"/>
          </ac:spMkLst>
        </pc:spChg>
      </pc:sldChg>
      <pc:sldChg chg="addSp delSp modSp add">
        <pc:chgData name="BENEDETTA MASONE" userId="S::b.masone@studenti.unimol.it::7ab73976-7a04-41b6-aec9-a8fa85d9b934" providerId="AD" clId="Web-{E03A47EA-C456-B4F5-C14B-467F623E62C9}" dt="2023-07-06T15:54:24.836" v="80"/>
        <pc:sldMkLst>
          <pc:docMk/>
          <pc:sldMk cId="2737905638" sldId="266"/>
        </pc:sldMkLst>
        <pc:spChg chg="del">
          <ac:chgData name="BENEDETTA MASONE" userId="S::b.masone@studenti.unimol.it::7ab73976-7a04-41b6-aec9-a8fa85d9b934" providerId="AD" clId="Web-{E03A47EA-C456-B4F5-C14B-467F623E62C9}" dt="2023-07-06T15:54:23.930" v="79"/>
          <ac:spMkLst>
            <pc:docMk/>
            <pc:sldMk cId="2737905638" sldId="266"/>
            <ac:spMk id="8" creationId="{EB743F57-409F-B7DC-DEE7-990561AD109D}"/>
          </ac:spMkLst>
        </pc:spChg>
        <pc:spChg chg="add">
          <ac:chgData name="BENEDETTA MASONE" userId="S::b.masone@studenti.unimol.it::7ab73976-7a04-41b6-aec9-a8fa85d9b934" providerId="AD" clId="Web-{E03A47EA-C456-B4F5-C14B-467F623E62C9}" dt="2023-07-06T15:54:24.836" v="80"/>
          <ac:spMkLst>
            <pc:docMk/>
            <pc:sldMk cId="2737905638" sldId="266"/>
            <ac:spMk id="9" creationId="{4E75A8AA-EBAC-F07D-8F94-0860F05A434F}"/>
          </ac:spMkLst>
        </pc:spChg>
        <pc:spChg chg="mod">
          <ac:chgData name="BENEDETTA MASONE" userId="S::b.masone@studenti.unimol.it::7ab73976-7a04-41b6-aec9-a8fa85d9b934" providerId="AD" clId="Web-{E03A47EA-C456-B4F5-C14B-467F623E62C9}" dt="2023-07-06T15:54:13.070" v="78" actId="20577"/>
          <ac:spMkLst>
            <pc:docMk/>
            <pc:sldMk cId="2737905638" sldId="266"/>
            <ac:spMk id="10" creationId="{88E59A7D-6A3C-B21C-1919-DAC288DA3223}"/>
          </ac:spMkLst>
        </pc:spChg>
        <pc:spChg chg="mod">
          <ac:chgData name="BENEDETTA MASONE" userId="S::b.masone@studenti.unimol.it::7ab73976-7a04-41b6-aec9-a8fa85d9b934" providerId="AD" clId="Web-{E03A47EA-C456-B4F5-C14B-467F623E62C9}" dt="2023-07-06T15:54:10.413" v="76" actId="20577"/>
          <ac:spMkLst>
            <pc:docMk/>
            <pc:sldMk cId="2737905638" sldId="266"/>
            <ac:spMk id="15" creationId="{1C4CAE23-F0F1-5915-6290-34C4512110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EF8B8-0853-3C0C-FCFD-48C8EB1FD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A7C92F-27A5-5503-C734-17B4D23B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C9822-167C-F0A6-C1D1-76DC5E13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B45FFB-9096-FD46-D4A9-C0EC7FF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D58EDA-DC2A-6776-254D-BDAD50D4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87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9C2E-C07B-611F-C3EB-3A539A52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162ACD-898D-6366-1E28-CFEDFF098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73132-A826-411F-0468-77A52E3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49EA4F-9974-7A34-CB8E-D07C77E3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E0425F-A15F-05AA-5227-6F38FB3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878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044752-452B-7C75-F65F-3AC17AC39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3A81A9-1D42-7567-FA0C-9EB4356A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E1EEE-FDAC-F531-402C-9B7C66E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CE641-35E2-1030-B882-CC1B46DC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759CE-900B-5A33-46E3-433230E8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A34AB-2514-A4DB-B26C-0493B0A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9E66B-158D-A1CC-9670-BB79E2B7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D0FAB-9953-1CB0-9441-3BD7DE98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40AC7C-6565-8CFE-5BF2-C7C4FA30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D95C6-B251-281D-0499-2BDE2AB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E0E67-EC80-3DD8-EFD5-F6303C2A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9B942B-9E54-7F4E-7554-818BCDB5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95E60-8F50-7A21-578D-CF222CB2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0B20A8-F7D1-4540-7DA4-79030DC8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B788EC-FC5E-C286-EB1F-B2396B4C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20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4401A-3405-AF7B-46A7-B04AA461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787051-CB60-C30D-C8D9-592CCE45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4751B1-A44F-BC88-7D5B-B1B3C975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46E84-A0CB-A90F-BA36-61E478AD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3B8CF-C38C-982B-0652-27A55D5D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9A4ECB-3C58-22E5-A76E-4B99A205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A05444-7AFA-84F7-FA2A-652B6412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B1F7BD-64D2-442C-A7C7-40A713CC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D8513A-D392-5B4F-2126-DEA3E55F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FD84CE-402A-256E-4C35-A3EF1A3BA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346DE2-939D-75F4-9A3C-64E8E3F73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65E614-AF01-50CC-1867-B2E5B135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81CBC0-8532-6BC6-1D11-0AEB77B3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F9C6A4-D3CA-B9D8-8BCC-D0048025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64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48926-A1CC-C203-2724-9F2488F1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B25F4C-0FE1-6882-E247-8442696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3D96FB-FF34-A837-167D-5F604BCB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3A1C12-FD9D-1522-AE5E-821723E8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39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6BA744-B446-B64A-597D-9144B57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4F67EB-D45A-D8DE-8288-12AFB747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D5D071-7919-0D4E-C430-28F10A86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411E5-D78F-9172-C71C-BD091195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9F557-3D63-9F5D-A031-0C827ABB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06F659-8087-9BB1-F3EB-32847F11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A21C1-50C0-035B-86D5-8F8BA33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1F10CA-C199-A0D8-1DAD-52888332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BF0F4B-E8BA-C502-1F5F-AE3889BC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6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78D42-D1C1-20E5-33D0-B47CBEB1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9CE346-03DA-6FA4-B07A-9D6A5C343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DA597B-5AAA-9C77-22E3-4A2901A6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468DC4-403A-7819-67BB-2A213A43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2AB4D3-7F60-19EF-B2D3-6DFF21A4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40D378-2BAE-18BC-19A3-5F790ACD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05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6878A1-A437-3F66-1353-11DC3881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8444C4-878D-8FAE-253D-034708E2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B925FC-B09F-FF95-7A3B-7DF85DA3B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380A-32ED-4B54-89A4-AD1B16751B64}" type="datetimeFigureOut">
              <a:rPr lang="it-IT" smtClean="0"/>
              <a:t>24/07/2023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604E10-C0B6-C44D-272A-EA3A79242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415975-346B-45BF-7EAD-CE9C12E06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A7BE-2A49-4D1A-8003-CA652E028B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19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masone@studenti.unimol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f.ravelli@studenti.unimol.it" TargetMode="External"/><Relationship Id="rId4" Type="http://schemas.openxmlformats.org/officeDocument/2006/relationships/hyperlink" Target="mailto:m.rainone@studenti.unimol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9">
            <a:extLst>
              <a:ext uri="{FF2B5EF4-FFF2-40B4-BE49-F238E27FC236}">
                <a16:creationId xmlns:a16="http://schemas.microsoft.com/office/drawing/2014/main" id="{389DC2DE-B8F2-DC27-22D9-3919FCA5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1" y="5061953"/>
            <a:ext cx="7134221" cy="8035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ttangolo 3">
            <a:extLst>
              <a:ext uri="{FF2B5EF4-FFF2-40B4-BE49-F238E27FC236}">
                <a16:creationId xmlns:a16="http://schemas.microsoft.com/office/drawing/2014/main" id="{34D7D014-93D0-FEC1-7CAD-FE9A89071034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54D8538A-B76D-51FB-4007-5486671B373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5">
            <a:extLst>
              <a:ext uri="{FF2B5EF4-FFF2-40B4-BE49-F238E27FC236}">
                <a16:creationId xmlns:a16="http://schemas.microsoft.com/office/drawing/2014/main" id="{5BA70ABA-C72F-38CF-FCFA-CCB8FA952480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tangolo 6">
            <a:extLst>
              <a:ext uri="{FF2B5EF4-FFF2-40B4-BE49-F238E27FC236}">
                <a16:creationId xmlns:a16="http://schemas.microsoft.com/office/drawing/2014/main" id="{71625D8D-E572-6636-9DA9-B8E5FBF87EC8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2BB96C2E-1407-9936-24F4-98954BF32794}"/>
              </a:ext>
            </a:extLst>
          </p:cNvPr>
          <p:cNvSpPr txBox="1"/>
          <p:nvPr/>
        </p:nvSpPr>
        <p:spPr>
          <a:xfrm>
            <a:off x="138110" y="1394249"/>
            <a:ext cx="2871792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06</a:t>
            </a:r>
            <a:endParaRPr lang="it-IT" sz="2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8" name="CasellaDiTesto 8">
            <a:extLst>
              <a:ext uri="{FF2B5EF4-FFF2-40B4-BE49-F238E27FC236}">
                <a16:creationId xmlns:a16="http://schemas.microsoft.com/office/drawing/2014/main" id="{124BBB72-507A-2D1A-29A4-44701DD38D2E}"/>
              </a:ext>
            </a:extLst>
          </p:cNvPr>
          <p:cNvSpPr txBox="1"/>
          <p:nvPr/>
        </p:nvSpPr>
        <p:spPr>
          <a:xfrm>
            <a:off x="138110" y="1874062"/>
            <a:ext cx="8161596" cy="2862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6000">
                <a:latin typeface="Aharoni"/>
                <a:ea typeface="+mn-lt"/>
                <a:cs typeface="Aharoni"/>
              </a:rPr>
              <a:t>Caratterizzazione di un biosensore in fibra ottica Lab-on-</a:t>
            </a:r>
            <a:r>
              <a:rPr lang="it-IT" sz="6000" err="1">
                <a:latin typeface="Aharoni"/>
                <a:ea typeface="+mn-lt"/>
                <a:cs typeface="Aharoni"/>
              </a:rPr>
              <a:t>Fiber</a:t>
            </a:r>
            <a:endParaRPr lang="en-US" sz="6000">
              <a:cs typeface="Calibri"/>
            </a:endParaRPr>
          </a:p>
        </p:txBody>
      </p:sp>
      <p:cxnSp>
        <p:nvCxnSpPr>
          <p:cNvPr id="9" name="Connettore diritto 10">
            <a:extLst>
              <a:ext uri="{FF2B5EF4-FFF2-40B4-BE49-F238E27FC236}">
                <a16:creationId xmlns:a16="http://schemas.microsoft.com/office/drawing/2014/main" id="{13EA084C-E81F-2545-11C2-8ADB0FE2542C}"/>
              </a:ext>
            </a:extLst>
          </p:cNvPr>
          <p:cNvCxnSpPr/>
          <p:nvPr/>
        </p:nvCxnSpPr>
        <p:spPr>
          <a:xfrm>
            <a:off x="219071" y="1990721"/>
            <a:ext cx="7134232" cy="0"/>
          </a:xfrm>
          <a:prstGeom prst="straightConnector1">
            <a:avLst/>
          </a:prstGeom>
          <a:noFill/>
          <a:ln w="22229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FD0CFD-6080-91CF-3512-1E5B048C3A9C}"/>
              </a:ext>
            </a:extLst>
          </p:cNvPr>
          <p:cNvSpPr txBox="1"/>
          <p:nvPr/>
        </p:nvSpPr>
        <p:spPr>
          <a:xfrm>
            <a:off x="8190271" y="3643783"/>
            <a:ext cx="4001725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Benedetta Masone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b.masone@studenti.unimol.it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177470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Martina Rainone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4"/>
              </a:rPr>
              <a:t>m.rainone@studenti.unimol.it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</a:t>
            </a:r>
            <a:r>
              <a:rPr lang="it-IT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177471</a:t>
            </a: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Fabrizio Ravelli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5"/>
              </a:rPr>
              <a:t>f.ravelli@studenti.unimol.it</a:t>
            </a: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mat.177085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64DC954-877E-95C5-9F0B-92B691602598}"/>
              </a:ext>
            </a:extLst>
          </p:cNvPr>
          <p:cNvSpPr txBox="1"/>
          <p:nvPr/>
        </p:nvSpPr>
        <p:spPr>
          <a:xfrm>
            <a:off x="8190271" y="217170"/>
            <a:ext cx="3861319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L.M. in Ingegneria Biomedica – A.A. 22/23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Laboratorio di fotonica per la medicina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Prof. Marco Consales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FC4000E-1D39-54ED-FD3D-36DDC4BAAFD0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10/13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B83D09B9-3E48-B563-350A-D91943C29B7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Immagine 12" descr="Immagine che contiene testo, schermata, diagramma, Carattere">
            <a:extLst>
              <a:ext uri="{FF2B5EF4-FFF2-40B4-BE49-F238E27FC236}">
                <a16:creationId xmlns:a16="http://schemas.microsoft.com/office/drawing/2014/main" id="{74FB14DD-DBE5-33ED-A08B-F40670994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8" r="1432" b="-990"/>
          <a:stretch/>
        </p:blipFill>
        <p:spPr>
          <a:xfrm>
            <a:off x="4482152" y="2369121"/>
            <a:ext cx="7639417" cy="3256355"/>
          </a:xfrm>
          <a:prstGeom prst="rect">
            <a:avLst/>
          </a:prstGeom>
        </p:spPr>
      </p:pic>
      <p:sp>
        <p:nvSpPr>
          <p:cNvPr id="12" name="CasellaDiTesto 5">
            <a:extLst>
              <a:ext uri="{FF2B5EF4-FFF2-40B4-BE49-F238E27FC236}">
                <a16:creationId xmlns:a16="http://schemas.microsoft.com/office/drawing/2014/main" id="{057A65CA-1CEE-1640-EB86-C20E861119C6}"/>
              </a:ext>
            </a:extLst>
          </p:cNvPr>
          <p:cNvSpPr txBox="1"/>
          <p:nvPr/>
        </p:nvSpPr>
        <p:spPr>
          <a:xfrm>
            <a:off x="771524" y="1105752"/>
            <a:ext cx="82219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kern="0">
                <a:solidFill>
                  <a:srgbClr val="000000"/>
                </a:solidFill>
                <a:latin typeface="Verdana"/>
                <a:ea typeface="Verdana"/>
                <a:cs typeface="Aharoni"/>
              </a:rPr>
              <a:t>2</a:t>
            </a:r>
            <a:r>
              <a:rPr lang="it-IT" sz="2400" kern="0">
                <a:solidFill>
                  <a:srgbClr val="000000"/>
                </a:solidFill>
                <a:latin typeface="Aharoni"/>
                <a:cs typeface="Aharoni"/>
              </a:rPr>
              <a:t>. CARATTERIZZAZIONE SPETTRO OTTICO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248C4-9377-6CF4-EFAD-D54C84391730}"/>
              </a:ext>
            </a:extLst>
          </p:cNvPr>
          <p:cNvSpPr txBox="1"/>
          <p:nvPr/>
        </p:nvSpPr>
        <p:spPr>
          <a:xfrm>
            <a:off x="774369" y="2607623"/>
            <a:ext cx="3819893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  <a:cs typeface="Calibri"/>
              </a:rPr>
              <a:t>Misura degli spettri immergendo la sonda all'interno di varie soluzioni e impostando alcuni parametri come di seguito:</a:t>
            </a:r>
          </a:p>
          <a:p>
            <a:endParaRPr lang="it-IT">
              <a:latin typeface="Verdana"/>
              <a:ea typeface="Verdana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600">
                <a:latin typeface="Verdana"/>
                <a:ea typeface="Verdana"/>
                <a:cs typeface="Calibri"/>
              </a:rPr>
              <a:t>RISOLUZIONE: 2 nm;</a:t>
            </a:r>
          </a:p>
          <a:p>
            <a:pPr marL="285750" indent="-285750">
              <a:buFont typeface="Arial"/>
              <a:buChar char="•"/>
            </a:pPr>
            <a:r>
              <a:rPr lang="it-IT" sz="1600">
                <a:latin typeface="Verdana"/>
                <a:ea typeface="Verdana"/>
                <a:cs typeface="Calibri"/>
              </a:rPr>
              <a:t>SEMPLING POINT: 2001;</a:t>
            </a:r>
          </a:p>
          <a:p>
            <a:pPr marL="285750" indent="-285750">
              <a:buFont typeface="Arial"/>
              <a:buChar char="•"/>
            </a:pPr>
            <a:r>
              <a:rPr lang="it-IT" sz="1600">
                <a:latin typeface="Verdana"/>
                <a:ea typeface="Verdana"/>
                <a:cs typeface="Calibri"/>
              </a:rPr>
              <a:t>START-STOP: 1250-1650 nm.</a:t>
            </a:r>
          </a:p>
          <a:p>
            <a:pPr marL="285750" indent="-285750">
              <a:buFont typeface="Arial"/>
              <a:buChar char="•"/>
            </a:pPr>
            <a:endParaRPr lang="it-IT" sz="1600">
              <a:latin typeface="Verdana"/>
              <a:ea typeface="Verdana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FFF83-6DDD-0F19-FD3F-5E1BE1102B3F}"/>
              </a:ext>
            </a:extLst>
          </p:cNvPr>
          <p:cNvSpPr txBox="1"/>
          <p:nvPr/>
        </p:nvSpPr>
        <p:spPr>
          <a:xfrm>
            <a:off x="769421" y="1788720"/>
            <a:ext cx="3364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Verdana"/>
                <a:cs typeface="Calibri"/>
              </a:rPr>
              <a:t>Acquisizione dello spettro per la sonda specchiata.</a:t>
            </a:r>
            <a:endParaRPr lang="it-IT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8290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D91683A-1623-F417-FB6F-4EB47941B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" t="6746" r="-97" b="-6151"/>
          <a:stretch/>
        </p:blipFill>
        <p:spPr>
          <a:xfrm>
            <a:off x="820242" y="1510623"/>
            <a:ext cx="10537581" cy="5099597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ANALISI DATI</a:t>
            </a:r>
            <a:endParaRPr lang="it-IT" sz="44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11/13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B4BDB280-B109-A968-4AA7-E4DD7B64373F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CasellaDiTesto 5">
            <a:extLst>
              <a:ext uri="{FF2B5EF4-FFF2-40B4-BE49-F238E27FC236}">
                <a16:creationId xmlns:a16="http://schemas.microsoft.com/office/drawing/2014/main" id="{5B6783C5-28A9-D92D-940F-41210091D534}"/>
              </a:ext>
            </a:extLst>
          </p:cNvPr>
          <p:cNvSpPr txBox="1"/>
          <p:nvPr/>
        </p:nvSpPr>
        <p:spPr>
          <a:xfrm>
            <a:off x="771524" y="1105752"/>
            <a:ext cx="82219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kern="0">
                <a:solidFill>
                  <a:srgbClr val="000000"/>
                </a:solidFill>
                <a:latin typeface="Aharoni"/>
                <a:cs typeface="Aharoni"/>
              </a:rPr>
              <a:t>SPETTRI OTTICI MEDI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3640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8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8B42B8A4-59D5-739C-22E7-8316E805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10" y="1260807"/>
            <a:ext cx="10351992" cy="4987345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ANALISI DATI</a:t>
            </a:r>
            <a:endParaRPr lang="it-IT" sz="44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12/13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B4BDB280-B109-A968-4AA7-E4DD7B64373F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CasellaDiTesto 5">
            <a:extLst>
              <a:ext uri="{FF2B5EF4-FFF2-40B4-BE49-F238E27FC236}">
                <a16:creationId xmlns:a16="http://schemas.microsoft.com/office/drawing/2014/main" id="{8E19DEB7-92DC-D96C-1369-336D7D719C2B}"/>
              </a:ext>
            </a:extLst>
          </p:cNvPr>
          <p:cNvSpPr txBox="1"/>
          <p:nvPr/>
        </p:nvSpPr>
        <p:spPr>
          <a:xfrm>
            <a:off x="771524" y="1105752"/>
            <a:ext cx="82219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kern="0">
                <a:solidFill>
                  <a:srgbClr val="000000"/>
                </a:solidFill>
                <a:latin typeface="Aharoni"/>
                <a:cs typeface="Aharoni"/>
              </a:rPr>
              <a:t>SENSORGRAMMA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7046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611A9F9-7EEA-1663-AD98-275DFE621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2" r="183"/>
          <a:stretch/>
        </p:blipFill>
        <p:spPr>
          <a:xfrm>
            <a:off x="937684" y="1556160"/>
            <a:ext cx="10456496" cy="4697081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ANALISI DATI</a:t>
            </a:r>
            <a:endParaRPr lang="it-IT" sz="44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13/13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B4BDB280-B109-A968-4AA7-E4DD7B64373F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CasellaDiTesto 5">
            <a:extLst>
              <a:ext uri="{FF2B5EF4-FFF2-40B4-BE49-F238E27FC236}">
                <a16:creationId xmlns:a16="http://schemas.microsoft.com/office/drawing/2014/main" id="{7F613F28-C185-C0C0-C49B-EEBC7148B401}"/>
              </a:ext>
            </a:extLst>
          </p:cNvPr>
          <p:cNvSpPr txBox="1"/>
          <p:nvPr/>
        </p:nvSpPr>
        <p:spPr>
          <a:xfrm>
            <a:off x="771524" y="1105752"/>
            <a:ext cx="82219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kern="0">
                <a:solidFill>
                  <a:srgbClr val="000000"/>
                </a:solidFill>
                <a:latin typeface="Aharoni"/>
                <a:cs typeface="Aharoni"/>
              </a:rPr>
              <a:t>RETTA DI CALIBRAZIONE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461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527C2C7C-DD99-CE83-2791-FCCC460AFBB9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3CA782B-5022-64A9-27BC-31DEFA82D455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AF9A0B02-36E4-81AE-1DB2-92713EEF1D89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64DE70B4-D18E-3FF1-2372-76F29EBD6899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EBA048-9F92-3775-BDBA-DFA6CCE42A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INDICE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9" name="CasellaDiTesto 11">
            <a:extLst>
              <a:ext uri="{FF2B5EF4-FFF2-40B4-BE49-F238E27FC236}">
                <a16:creationId xmlns:a16="http://schemas.microsoft.com/office/drawing/2014/main" id="{9BA954B8-92D5-116C-D954-F51C93051D2B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2/13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CasellaDiTesto 11">
            <a:extLst>
              <a:ext uri="{FF2B5EF4-FFF2-40B4-BE49-F238E27FC236}">
                <a16:creationId xmlns:a16="http://schemas.microsoft.com/office/drawing/2014/main" id="{63BEA555-ED09-8CB4-DAEB-568872495C3B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CasellaDiTesto 6">
            <a:extLst>
              <a:ext uri="{FF2B5EF4-FFF2-40B4-BE49-F238E27FC236}">
                <a16:creationId xmlns:a16="http://schemas.microsoft.com/office/drawing/2014/main" id="{623B2B0D-82C5-0D75-9802-30E59E88A3FC}"/>
              </a:ext>
            </a:extLst>
          </p:cNvPr>
          <p:cNvSpPr txBox="1"/>
          <p:nvPr/>
        </p:nvSpPr>
        <p:spPr>
          <a:xfrm>
            <a:off x="948507" y="1720836"/>
            <a:ext cx="10992468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kern="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Obbiettivo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Introduzione teorica</a:t>
            </a:r>
            <a:endParaRPr lang="it-IT"/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FontTx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Strumentazione utilizzata</a:t>
            </a:r>
            <a:endParaRPr lang="it-IT" sz="240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Font typeface="Calibri Ligh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Font typeface="Calibri Ligh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Procedura operativa</a:t>
            </a:r>
            <a:endParaRPr lang="it-IT" sz="24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  <a:p>
            <a:pPr marL="342900" indent="-342900">
              <a:buSzPct val="100000"/>
              <a:buFont typeface="Calibri Ligh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>
                <a:solidFill>
                  <a:srgbClr val="000000"/>
                </a:solidFill>
                <a:latin typeface="Verdana"/>
                <a:ea typeface="Verdana"/>
                <a:cs typeface="Times New Roman"/>
              </a:rPr>
              <a:t>Analisi dati</a:t>
            </a:r>
            <a:endParaRPr lang="it-IT" sz="2400">
              <a:solidFill>
                <a:srgbClr val="000000"/>
              </a:solidFill>
              <a:latin typeface="Verdana" pitchFamily="34"/>
              <a:ea typeface="Verdana" pitchFamily="34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OBIETTIVO 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3/13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2" name="Elemento grafico 11" descr="Tiro a segno con riempimento a tinta unita">
            <a:extLst>
              <a:ext uri="{FF2B5EF4-FFF2-40B4-BE49-F238E27FC236}">
                <a16:creationId xmlns:a16="http://schemas.microsoft.com/office/drawing/2014/main" id="{052A8DD3-A893-AC2A-E3F6-3B615B41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123" y="1669290"/>
            <a:ext cx="2866551" cy="286655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C4CAE23-F0F1-5915-6290-34C45121109A}"/>
              </a:ext>
            </a:extLst>
          </p:cNvPr>
          <p:cNvSpPr txBox="1"/>
          <p:nvPr/>
        </p:nvSpPr>
        <p:spPr>
          <a:xfrm>
            <a:off x="855405" y="1804868"/>
            <a:ext cx="644013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2800">
              <a:latin typeface="Verdana"/>
              <a:ea typeface="+mn-lt"/>
              <a:cs typeface="+mn-lt"/>
            </a:endParaRPr>
          </a:p>
          <a:p>
            <a:endParaRPr lang="it-IT" sz="3200">
              <a:latin typeface="Verdana"/>
              <a:cs typeface="Calibri"/>
            </a:endParaRPr>
          </a:p>
        </p:txBody>
      </p:sp>
      <p:sp>
        <p:nvSpPr>
          <p:cNvPr id="9" name="CasellaDiTesto 11">
            <a:extLst>
              <a:ext uri="{FF2B5EF4-FFF2-40B4-BE49-F238E27FC236}">
                <a16:creationId xmlns:a16="http://schemas.microsoft.com/office/drawing/2014/main" id="{4E75A8AA-EBAC-F07D-8F94-0860F05A434F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192417-CA46-C427-F5C8-4AB01AB62000}"/>
              </a:ext>
            </a:extLst>
          </p:cNvPr>
          <p:cNvSpPr txBox="1"/>
          <p:nvPr/>
        </p:nvSpPr>
        <p:spPr>
          <a:xfrm>
            <a:off x="908136" y="2411259"/>
            <a:ext cx="552189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latin typeface="Verdana"/>
                <a:ea typeface="Verdana"/>
                <a:cs typeface="Calibri"/>
              </a:rPr>
              <a:t>Caratterizzazione spettrale</a:t>
            </a:r>
            <a:endParaRPr lang="it-IT" sz="2800" err="1">
              <a:latin typeface="Verdana"/>
              <a:ea typeface="Verdana"/>
              <a:cs typeface="Calibri"/>
            </a:endParaRPr>
          </a:p>
          <a:p>
            <a:r>
              <a:rPr lang="it-IT" sz="2800">
                <a:latin typeface="Verdana"/>
                <a:ea typeface="Verdana"/>
                <a:cs typeface="Calibri"/>
              </a:rPr>
              <a:t>di un biosensore in fibra ottica Lab-on-</a:t>
            </a:r>
            <a:r>
              <a:rPr lang="it-IT" sz="2800" err="1">
                <a:latin typeface="Verdana"/>
                <a:ea typeface="Verdana"/>
                <a:cs typeface="Calibri"/>
              </a:rPr>
              <a:t>Fiber</a:t>
            </a:r>
            <a:endParaRPr lang="it-IT" sz="280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379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8" descr="Immagine che contiene strumento, design&#10;&#10;Descrizione generata automaticamente">
            <a:extLst>
              <a:ext uri="{FF2B5EF4-FFF2-40B4-BE49-F238E27FC236}">
                <a16:creationId xmlns:a16="http://schemas.microsoft.com/office/drawing/2014/main" id="{48076B99-6FEF-D722-A316-BFBE19DA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654" y="1919899"/>
            <a:ext cx="3872346" cy="4171099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INTRODUZIONE TEORICA</a:t>
            </a:r>
            <a:endParaRPr lang="it-IT" b="0" i="0" u="none" strike="noStrike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4/13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7EFE678C-36F1-10D1-FC7B-4DA845C29B6D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288CA-275D-7F68-80FF-79EE06180EA2}"/>
              </a:ext>
            </a:extLst>
          </p:cNvPr>
          <p:cNvSpPr txBox="1"/>
          <p:nvPr/>
        </p:nvSpPr>
        <p:spPr>
          <a:xfrm>
            <a:off x="848590" y="2003961"/>
            <a:ext cx="630134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Verdana"/>
                <a:ea typeface="+mn-lt"/>
                <a:cs typeface="+mn-lt"/>
              </a:rPr>
              <a:t>Le tipologie di LAB-ON-FIBER esistenti</a:t>
            </a:r>
            <a:endParaRPr lang="en-US"/>
          </a:p>
          <a:p>
            <a:r>
              <a:rPr lang="it-IT">
                <a:latin typeface="Verdana"/>
                <a:ea typeface="+mn-lt"/>
                <a:cs typeface="+mn-lt"/>
              </a:rPr>
              <a:t>differiscono per la posizione in cui i materiali funzionali, atti a conferire alla fibra ottica la capacità di rilevare informazioni, vengono integrati.</a:t>
            </a:r>
            <a:endParaRPr lang="it-IT"/>
          </a:p>
          <a:p>
            <a:endParaRPr lang="it-IT">
              <a:latin typeface="Calibri" panose="020F0502020204030204"/>
              <a:ea typeface="Verdana"/>
              <a:cs typeface="Calibri"/>
            </a:endParaRPr>
          </a:p>
          <a:p>
            <a:endParaRPr lang="it-IT">
              <a:latin typeface="Verdana"/>
              <a:ea typeface="Verdana"/>
              <a:cs typeface="Calibri"/>
            </a:endParaRPr>
          </a:p>
          <a:p>
            <a:r>
              <a:rPr lang="it-IT">
                <a:latin typeface="Verdana"/>
                <a:ea typeface="Verdana"/>
                <a:cs typeface="Calibri"/>
              </a:rPr>
              <a:t>Tramite questa tecnologia è possibile creare sensori miniaturizzati in grado di rilevare variazioni del microambiente correlate alla presenza di interazioni molecolari.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8">
            <a:extLst>
              <a:ext uri="{FF2B5EF4-FFF2-40B4-BE49-F238E27FC236}">
                <a16:creationId xmlns:a16="http://schemas.microsoft.com/office/drawing/2014/main" id="{E13A4064-3E94-FFDC-8DB5-99E5006C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2" y="1164148"/>
            <a:ext cx="4157479" cy="2533039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756308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STRUMENTAZIONE UTILIZZATA</a:t>
            </a:r>
            <a:endParaRPr lang="it-IT" sz="1800" b="0" i="0" u="none" strike="noStrike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5/13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3F089A67-BC90-93E9-60EC-AE2A742A33C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8B07C-6E93-0B21-EA3B-35B5CF3B143A}"/>
              </a:ext>
            </a:extLst>
          </p:cNvPr>
          <p:cNvSpPr txBox="1"/>
          <p:nvPr/>
        </p:nvSpPr>
        <p:spPr>
          <a:xfrm>
            <a:off x="952499" y="1620486"/>
            <a:ext cx="5479967" cy="3426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08E3D-3A17-D720-9A49-48C28C47ACD2}"/>
              </a:ext>
            </a:extLst>
          </p:cNvPr>
          <p:cNvSpPr txBox="1"/>
          <p:nvPr/>
        </p:nvSpPr>
        <p:spPr>
          <a:xfrm>
            <a:off x="940129" y="1694707"/>
            <a:ext cx="603662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Taglierino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Rifrattometro di Abbe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Sorgente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Sonda in fibra ottica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Accoppiatore 2x1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Isolatore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Verdana"/>
                <a:ea typeface="Verdana"/>
                <a:cs typeface="Calibri" panose="020F0502020204030204"/>
              </a:rPr>
              <a:t>Analizzatore di spettro ottico (OSA)</a:t>
            </a:r>
          </a:p>
          <a:p>
            <a:pPr marL="285750" indent="-285750">
              <a:buFont typeface="Arial"/>
              <a:buChar char="•"/>
            </a:pPr>
            <a:endParaRPr lang="it-IT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7604FB73-FA96-B6CD-75C2-FB4DA680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677" y="4227151"/>
            <a:ext cx="2743200" cy="154026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3F272633-676F-C738-3E1C-776A04EB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21" y="2784439"/>
            <a:ext cx="3119251" cy="14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756308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STRUMENTAZIONE UTILIZZATA</a:t>
            </a:r>
            <a:endParaRPr lang="it-IT" sz="1800" b="0" i="0" u="none" strike="noStrike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6/13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3F089A67-BC90-93E9-60EC-AE2A742A33C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A7D618-2872-11DA-5335-B8B2ABBBA4CF}"/>
              </a:ext>
            </a:extLst>
          </p:cNvPr>
          <p:cNvGrpSpPr/>
          <p:nvPr/>
        </p:nvGrpSpPr>
        <p:grpSpPr>
          <a:xfrm>
            <a:off x="6524625" y="1998812"/>
            <a:ext cx="5449162" cy="3209675"/>
            <a:chOff x="5772150" y="2017862"/>
            <a:chExt cx="5449162" cy="3209675"/>
          </a:xfrm>
        </p:grpSpPr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3753A2E0-9293-7878-30BC-619E46598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83" r="46695" b="-299"/>
            <a:stretch/>
          </p:blipFill>
          <p:spPr>
            <a:xfrm>
              <a:off x="5772150" y="2017862"/>
              <a:ext cx="3535358" cy="3209675"/>
            </a:xfrm>
            <a:prstGeom prst="rect">
              <a:avLst/>
            </a:prstGeom>
          </p:spPr>
        </p:pic>
        <p:pic>
          <p:nvPicPr>
            <p:cNvPr id="11" name="Picture 10" descr="Immagine che contiene microscopio, Strumento scientifico, macchina&#10;&#10;Descrizione generata automaticamente">
              <a:extLst>
                <a:ext uri="{FF2B5EF4-FFF2-40B4-BE49-F238E27FC236}">
                  <a16:creationId xmlns:a16="http://schemas.microsoft.com/office/drawing/2014/main" id="{5FB91219-25BA-04D0-5794-080747A8F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092" t="18209" b="17612"/>
            <a:stretch/>
          </p:blipFill>
          <p:spPr>
            <a:xfrm>
              <a:off x="9304020" y="2439624"/>
              <a:ext cx="1917292" cy="2052103"/>
            </a:xfrm>
            <a:prstGeom prst="rect">
              <a:avLst/>
            </a:prstGeom>
          </p:spPr>
        </p:pic>
      </p:grpSp>
      <p:sp>
        <p:nvSpPr>
          <p:cNvPr id="16" name="CasellaDiTesto 5">
            <a:extLst>
              <a:ext uri="{FF2B5EF4-FFF2-40B4-BE49-F238E27FC236}">
                <a16:creationId xmlns:a16="http://schemas.microsoft.com/office/drawing/2014/main" id="{C93BFBE1-B1E3-FBB1-CB9C-53BF52F3A324}"/>
              </a:ext>
            </a:extLst>
          </p:cNvPr>
          <p:cNvSpPr txBox="1"/>
          <p:nvPr/>
        </p:nvSpPr>
        <p:spPr>
          <a:xfrm>
            <a:off x="771524" y="1105752"/>
            <a:ext cx="82219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kern="0">
                <a:solidFill>
                  <a:srgbClr val="000000"/>
                </a:solidFill>
                <a:latin typeface="Aharoni"/>
                <a:cs typeface="Aharoni"/>
              </a:rPr>
              <a:t>RIFRATTOMETRO DI ABBE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613B725-C762-D0D1-8E99-7985C06A7133}"/>
              </a:ext>
            </a:extLst>
          </p:cNvPr>
          <p:cNvGrpSpPr/>
          <p:nvPr/>
        </p:nvGrpSpPr>
        <p:grpSpPr>
          <a:xfrm>
            <a:off x="771525" y="2167145"/>
            <a:ext cx="5753100" cy="2885673"/>
            <a:chOff x="771525" y="1995695"/>
            <a:chExt cx="5753100" cy="2885673"/>
          </a:xfrm>
        </p:grpSpPr>
        <p:pic>
          <p:nvPicPr>
            <p:cNvPr id="14" name="Immagine 14" descr="Immagine che contiene testo, schermata, Carattere, linea&#10;&#10;Descrizione generata automaticamente">
              <a:extLst>
                <a:ext uri="{FF2B5EF4-FFF2-40B4-BE49-F238E27FC236}">
                  <a16:creationId xmlns:a16="http://schemas.microsoft.com/office/drawing/2014/main" id="{9FC240B0-BCBB-74A3-9E15-03E918567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" y="3557783"/>
              <a:ext cx="5753100" cy="1323585"/>
            </a:xfrm>
            <a:prstGeom prst="rect">
              <a:avLst/>
            </a:prstGeom>
          </p:spPr>
        </p:pic>
        <p:pic>
          <p:nvPicPr>
            <p:cNvPr id="13" name="Immagine 13" descr="Immagine che contiene testo, schermata, Carattere, numero&#10;&#10;Descrizione generata automaticamente">
              <a:extLst>
                <a:ext uri="{FF2B5EF4-FFF2-40B4-BE49-F238E27FC236}">
                  <a16:creationId xmlns:a16="http://schemas.microsoft.com/office/drawing/2014/main" id="{E55663D4-0466-00DA-E03C-A60B2F0D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525" y="1995695"/>
              <a:ext cx="5753100" cy="1618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42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8" descr="Immagine che contiene elettronica, macchina, pannello di controllo, metro&#10;&#10;Descrizione generata automaticamente">
            <a:extLst>
              <a:ext uri="{FF2B5EF4-FFF2-40B4-BE49-F238E27FC236}">
                <a16:creationId xmlns:a16="http://schemas.microsoft.com/office/drawing/2014/main" id="{04DAD1EE-586F-67F5-1EFA-3D69A471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71" y="2281081"/>
            <a:ext cx="4947929" cy="4225825"/>
          </a:xfrm>
          <a:prstGeom prst="rect">
            <a:avLst/>
          </a:prstGeom>
        </p:spPr>
      </p:pic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7/13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B83D09B9-3E48-B563-350A-D91943C29B7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8F21BD1-8F64-3FB9-91FD-E1A191248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24" b="62016"/>
          <a:stretch/>
        </p:blipFill>
        <p:spPr>
          <a:xfrm>
            <a:off x="774370" y="1693263"/>
            <a:ext cx="9662567" cy="117210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A13E8E-84C9-4487-221F-8D33EB724CB3}"/>
              </a:ext>
            </a:extLst>
          </p:cNvPr>
          <p:cNvSpPr txBox="1"/>
          <p:nvPr/>
        </p:nvSpPr>
        <p:spPr>
          <a:xfrm>
            <a:off x="771525" y="619432"/>
            <a:ext cx="8756308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STRUMENTAZIONE UTILIZZATA</a:t>
            </a:r>
            <a:endParaRPr lang="it-IT" sz="1800" b="0" i="0" u="none" strike="noStrike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1" name="CasellaDiTesto 5">
            <a:extLst>
              <a:ext uri="{FF2B5EF4-FFF2-40B4-BE49-F238E27FC236}">
                <a16:creationId xmlns:a16="http://schemas.microsoft.com/office/drawing/2014/main" id="{B50400DC-9600-FA1E-3EB5-9E3C381CBB74}"/>
              </a:ext>
            </a:extLst>
          </p:cNvPr>
          <p:cNvSpPr txBox="1"/>
          <p:nvPr/>
        </p:nvSpPr>
        <p:spPr>
          <a:xfrm>
            <a:off x="771524" y="1105752"/>
            <a:ext cx="82219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400" kern="0">
                <a:solidFill>
                  <a:srgbClr val="000000"/>
                </a:solidFill>
                <a:latin typeface="Aharoni"/>
                <a:cs typeface="Aharoni"/>
              </a:rPr>
              <a:t>ANALIZZATORE DI SPETTRO OTTICO (OSA)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552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8/13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B83D09B9-3E48-B563-350A-D91943C29B7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0204B-7B35-C17E-357F-A317C8F4CD44}"/>
              </a:ext>
            </a:extLst>
          </p:cNvPr>
          <p:cNvSpPr txBox="1"/>
          <p:nvPr/>
        </p:nvSpPr>
        <p:spPr>
          <a:xfrm>
            <a:off x="773009" y="2142384"/>
            <a:ext cx="62124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it-IT">
                <a:latin typeface="Verdana"/>
                <a:ea typeface="Verdana"/>
                <a:cs typeface="Arial"/>
              </a:rPr>
              <a:t>Misure indice di rifrazione</a:t>
            </a:r>
            <a:endParaRPr lang="en-US">
              <a:latin typeface="Verdana"/>
              <a:ea typeface="Verdana"/>
              <a:cs typeface="Arial"/>
            </a:endParaRPr>
          </a:p>
          <a:p>
            <a:pPr>
              <a:buAutoNum type="arabicPeriod"/>
            </a:pPr>
            <a:endParaRPr lang="it-IT">
              <a:latin typeface="Verdana"/>
              <a:ea typeface="Verdana"/>
              <a:cs typeface="Arial"/>
            </a:endParaRPr>
          </a:p>
          <a:p>
            <a:pPr>
              <a:buAutoNum type="arabicPeriod"/>
            </a:pPr>
            <a:r>
              <a:rPr lang="it-IT">
                <a:latin typeface="Verdana"/>
                <a:ea typeface="Verdana"/>
                <a:cs typeface="Arial"/>
              </a:rPr>
              <a:t>Caratterizzazione</a:t>
            </a:r>
            <a:r>
              <a:rPr lang="it-IT">
                <a:latin typeface="Verdana"/>
                <a:cs typeface="Arial"/>
              </a:rPr>
              <a:t> spettro ottico:</a:t>
            </a:r>
            <a:endParaRPr lang="en-US">
              <a:latin typeface="Verdana"/>
              <a:ea typeface="Verdana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Verdana"/>
              <a:ea typeface="Verdana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it-IT">
                <a:latin typeface="Verdana"/>
                <a:ea typeface="Verdana"/>
                <a:cs typeface="Arial"/>
              </a:rPr>
              <a:t>Calibrazione con fibra specchiata</a:t>
            </a:r>
          </a:p>
          <a:p>
            <a:pPr marL="742950" lvl="1" indent="-285750">
              <a:buFont typeface="Arial"/>
              <a:buChar char="•"/>
            </a:pPr>
            <a:endParaRPr lang="it-IT">
              <a:latin typeface="Verdana"/>
              <a:ea typeface="Verdana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it-IT">
                <a:latin typeface="Verdana"/>
                <a:ea typeface="Verdana"/>
                <a:cs typeface="Arial"/>
              </a:rPr>
              <a:t>Acquisizione dello spettro ottico</a:t>
            </a:r>
          </a:p>
          <a:p>
            <a:pPr>
              <a:buAutoNum type="arabicPeriod"/>
            </a:pPr>
            <a:endParaRPr lang="it-IT">
              <a:latin typeface="Verdana"/>
              <a:ea typeface="Verdana"/>
              <a:cs typeface="Arial"/>
            </a:endParaRPr>
          </a:p>
          <a:p>
            <a:endParaRPr lang="it-IT">
              <a:latin typeface="Verdana"/>
              <a:ea typeface="Verdana"/>
              <a:cs typeface="Arial"/>
            </a:endParaRPr>
          </a:p>
          <a:p>
            <a:endParaRPr lang="en-US">
              <a:latin typeface="Verdana"/>
              <a:ea typeface="Verdana"/>
              <a:cs typeface="Arial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52147251-C119-A3AC-9F57-B7D9CB43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20" y="2298503"/>
            <a:ext cx="6751120" cy="29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0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">
            <a:extLst>
              <a:ext uri="{FF2B5EF4-FFF2-40B4-BE49-F238E27FC236}">
                <a16:creationId xmlns:a16="http://schemas.microsoft.com/office/drawing/2014/main" id="{BDF986F5-25E1-9775-8D33-EE880DF01E6F}"/>
              </a:ext>
            </a:extLst>
          </p:cNvPr>
          <p:cNvSpPr/>
          <p:nvPr/>
        </p:nvSpPr>
        <p:spPr>
          <a:xfrm>
            <a:off x="0" y="171450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tangolo 4">
            <a:extLst>
              <a:ext uri="{FF2B5EF4-FFF2-40B4-BE49-F238E27FC236}">
                <a16:creationId xmlns:a16="http://schemas.microsoft.com/office/drawing/2014/main" id="{A5D93195-DAC5-83B6-3B6A-6A8BD274308A}"/>
              </a:ext>
            </a:extLst>
          </p:cNvPr>
          <p:cNvSpPr/>
          <p:nvPr/>
        </p:nvSpPr>
        <p:spPr>
          <a:xfrm>
            <a:off x="771525" y="323853"/>
            <a:ext cx="2038353" cy="4572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tangolo 5">
            <a:extLst>
              <a:ext uri="{FF2B5EF4-FFF2-40B4-BE49-F238E27FC236}">
                <a16:creationId xmlns:a16="http://schemas.microsoft.com/office/drawing/2014/main" id="{B2744A7F-9C71-A29B-3CF4-82B00FFE5698}"/>
              </a:ext>
            </a:extLst>
          </p:cNvPr>
          <p:cNvSpPr/>
          <p:nvPr/>
        </p:nvSpPr>
        <p:spPr>
          <a:xfrm>
            <a:off x="0" y="6036905"/>
            <a:ext cx="8500189" cy="821094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ttangolo 6">
            <a:extLst>
              <a:ext uri="{FF2B5EF4-FFF2-40B4-BE49-F238E27FC236}">
                <a16:creationId xmlns:a16="http://schemas.microsoft.com/office/drawing/2014/main" id="{8321CBC0-7284-0C06-EEA7-A05C524319F3}"/>
              </a:ext>
            </a:extLst>
          </p:cNvPr>
          <p:cNvSpPr/>
          <p:nvPr/>
        </p:nvSpPr>
        <p:spPr>
          <a:xfrm>
            <a:off x="2409828" y="6036905"/>
            <a:ext cx="9782178" cy="821094"/>
          </a:xfrm>
          <a:prstGeom prst="rect">
            <a:avLst/>
          </a:prstGeom>
          <a:solidFill>
            <a:srgbClr val="2F559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C9CD7B-8000-A840-86F2-A9F8C65D25B6}"/>
              </a:ext>
            </a:extLst>
          </p:cNvPr>
          <p:cNvSpPr txBox="1"/>
          <p:nvPr/>
        </p:nvSpPr>
        <p:spPr>
          <a:xfrm>
            <a:off x="771525" y="619432"/>
            <a:ext cx="8221919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4400">
                <a:solidFill>
                  <a:srgbClr val="000000"/>
                </a:solidFill>
                <a:latin typeface="Aharoni"/>
                <a:cs typeface="Aharoni"/>
              </a:rPr>
              <a:t>PROCEDURA OPERATIVA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0" name="CasellaDiTesto 11">
            <a:extLst>
              <a:ext uri="{FF2B5EF4-FFF2-40B4-BE49-F238E27FC236}">
                <a16:creationId xmlns:a16="http://schemas.microsoft.com/office/drawing/2014/main" id="{88E59A7D-6A3C-B21C-1919-DAC288DA3223}"/>
              </a:ext>
            </a:extLst>
          </p:cNvPr>
          <p:cNvSpPr txBox="1"/>
          <p:nvPr/>
        </p:nvSpPr>
        <p:spPr>
          <a:xfrm>
            <a:off x="203097" y="6317214"/>
            <a:ext cx="8160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>
                <a:solidFill>
                  <a:srgbClr val="FFFFFF"/>
                </a:solidFill>
                <a:latin typeface="Calibri"/>
              </a:rPr>
              <a:t>9/13</a:t>
            </a: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CasellaDiTesto 11">
            <a:extLst>
              <a:ext uri="{FF2B5EF4-FFF2-40B4-BE49-F238E27FC236}">
                <a16:creationId xmlns:a16="http://schemas.microsoft.com/office/drawing/2014/main" id="{B83D09B9-3E48-B563-350A-D91943C29B7E}"/>
              </a:ext>
            </a:extLst>
          </p:cNvPr>
          <p:cNvSpPr txBox="1"/>
          <p:nvPr/>
        </p:nvSpPr>
        <p:spPr>
          <a:xfrm>
            <a:off x="8750707" y="6172483"/>
            <a:ext cx="3913238" cy="8617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Laboratorio di fotonica per la medicina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Lab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06</a:t>
            </a:r>
            <a:r>
              <a:rPr lang="it-IT" sz="1600" b="1" kern="0">
                <a:solidFill>
                  <a:srgbClr val="FFFFFF"/>
                </a:solidFill>
                <a:latin typeface="Calibri"/>
              </a:rPr>
              <a:t> </a:t>
            </a:r>
            <a:r>
              <a:rPr lang="it-IT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– </a:t>
            </a:r>
            <a:r>
              <a:rPr lang="it-IT" sz="1600" b="1">
                <a:solidFill>
                  <a:srgbClr val="FFFFFF"/>
                </a:solidFill>
                <a:latin typeface="Calibri"/>
              </a:rPr>
              <a:t>Lab-on-</a:t>
            </a:r>
            <a:r>
              <a:rPr lang="it-IT" sz="1600" b="1" err="1">
                <a:solidFill>
                  <a:srgbClr val="FFFFFF"/>
                </a:solidFill>
                <a:latin typeface="Calibri"/>
              </a:rPr>
              <a:t>Fiber</a:t>
            </a:r>
            <a:endParaRPr lang="it-IT" sz="1600" b="1" i="0" u="none" strike="noStrike" kern="0" cap="none" spc="0" baseline="0" err="1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CasellaDiTesto 5">
            <a:extLst>
              <a:ext uri="{FF2B5EF4-FFF2-40B4-BE49-F238E27FC236}">
                <a16:creationId xmlns:a16="http://schemas.microsoft.com/office/drawing/2014/main" id="{057A65CA-1CEE-1640-EB86-C20E861119C6}"/>
              </a:ext>
            </a:extLst>
          </p:cNvPr>
          <p:cNvSpPr txBox="1"/>
          <p:nvPr/>
        </p:nvSpPr>
        <p:spPr>
          <a:xfrm>
            <a:off x="771524" y="1105752"/>
            <a:ext cx="82219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kern="0">
                <a:solidFill>
                  <a:srgbClr val="000000"/>
                </a:solidFill>
                <a:latin typeface="Verdana"/>
                <a:ea typeface="Verdana"/>
                <a:cs typeface="Aharoni"/>
              </a:rPr>
              <a:t>1</a:t>
            </a:r>
            <a:r>
              <a:rPr lang="it-IT" sz="2400" kern="0">
                <a:solidFill>
                  <a:srgbClr val="000000"/>
                </a:solidFill>
                <a:latin typeface="Aharoni"/>
                <a:cs typeface="Aharoni"/>
              </a:rPr>
              <a:t>. MISURE INDICI DI RIFRAZIONE</a:t>
            </a:r>
            <a:endParaRPr lang="it-IT" sz="2400" b="0" i="0" u="none" strike="noStrike" kern="0" cap="none" spc="0" baseline="0">
              <a:solidFill>
                <a:srgbClr val="000000"/>
              </a:solidFill>
              <a:uFillTx/>
              <a:latin typeface="Aharoni" pitchFamily="2"/>
              <a:cs typeface="Aharon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685CA-98E0-8AA6-8772-07DB5772622E}"/>
              </a:ext>
            </a:extLst>
          </p:cNvPr>
          <p:cNvSpPr txBox="1"/>
          <p:nvPr/>
        </p:nvSpPr>
        <p:spPr>
          <a:xfrm>
            <a:off x="843644" y="1709552"/>
            <a:ext cx="6395354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Verdana"/>
                <a:ea typeface="+mn-lt"/>
                <a:cs typeface="+mn-lt"/>
              </a:rPr>
              <a:t>ll</a:t>
            </a:r>
            <a:r>
              <a:rPr lang="it-IT" sz="1600">
                <a:latin typeface="Verdana"/>
                <a:ea typeface="+mn-lt"/>
                <a:cs typeface="+mn-lt"/>
              </a:rPr>
              <a:t> rifrattometro di Abbe consente di misurare l’indice di rifrazione a una specifica lunghezza d’onda (589 nm).</a:t>
            </a:r>
          </a:p>
          <a:p>
            <a:endParaRPr lang="it-IT" sz="1600">
              <a:latin typeface="Verdana"/>
              <a:ea typeface="Verdana"/>
              <a:cs typeface="Calibri"/>
            </a:endParaRPr>
          </a:p>
          <a:p>
            <a:r>
              <a:rPr lang="it-IT" sz="1600">
                <a:latin typeface="Verdana"/>
                <a:ea typeface="Verdana"/>
                <a:cs typeface="Calibri"/>
              </a:rPr>
              <a:t>Le misure sono state ricavate secondo la seguente procedura:</a:t>
            </a:r>
          </a:p>
          <a:p>
            <a:endParaRPr lang="it-IT" sz="1600">
              <a:latin typeface="Verdana"/>
              <a:ea typeface="Verdana"/>
              <a:cs typeface="Calibri"/>
            </a:endParaRPr>
          </a:p>
          <a:p>
            <a:pPr marL="342900" indent="-342900">
              <a:buAutoNum type="arabicPeriod"/>
            </a:pPr>
            <a:r>
              <a:rPr lang="it-IT" sz="1600">
                <a:latin typeface="Verdana"/>
                <a:ea typeface="Verdana"/>
                <a:cs typeface="Calibri"/>
              </a:rPr>
              <a:t>posizionamento del campione sul vetrino;</a:t>
            </a:r>
          </a:p>
          <a:p>
            <a:pPr marL="342900" indent="-342900">
              <a:buAutoNum type="arabicPeriod"/>
            </a:pPr>
            <a:endParaRPr lang="it-IT" sz="1600">
              <a:latin typeface="Verdana"/>
              <a:ea typeface="Verdana"/>
              <a:cs typeface="Calibri"/>
            </a:endParaRPr>
          </a:p>
          <a:p>
            <a:pPr marL="342900" indent="-342900">
              <a:buAutoNum type="arabicPeriod"/>
            </a:pPr>
            <a:r>
              <a:rPr lang="it-IT" sz="1600">
                <a:latin typeface="Verdana"/>
                <a:ea typeface="Verdana"/>
                <a:cs typeface="Calibri"/>
              </a:rPr>
              <a:t>attivazione della sorgente;</a:t>
            </a:r>
            <a:endParaRPr lang="it-IT" sz="1600">
              <a:latin typeface="verdana "/>
              <a:ea typeface="Verdana"/>
              <a:cs typeface="+mn-lt"/>
            </a:endParaRPr>
          </a:p>
          <a:p>
            <a:pPr marL="342900" indent="-342900">
              <a:buAutoNum type="arabicPeriod"/>
            </a:pPr>
            <a:endParaRPr lang="it-IT" sz="1600">
              <a:latin typeface="verdana 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it-IT" sz="1600">
                <a:latin typeface="verdana "/>
                <a:ea typeface="+mn-lt"/>
                <a:cs typeface="+mn-lt"/>
              </a:rPr>
              <a:t>regolazione attraverso una manopola per riportare l’ombra in corrispondenza della croce posta sul campione; </a:t>
            </a:r>
            <a:endParaRPr lang="it-IT" sz="1600">
              <a:latin typeface="verdana "/>
              <a:ea typeface="Verdana"/>
              <a:cs typeface="Calibri"/>
            </a:endParaRPr>
          </a:p>
          <a:p>
            <a:pPr marL="342900" indent="-342900">
              <a:buAutoNum type="arabicPeriod"/>
            </a:pPr>
            <a:endParaRPr lang="it-IT" sz="1600">
              <a:latin typeface="verdana "/>
              <a:ea typeface="Verdana"/>
              <a:cs typeface="Calibri"/>
            </a:endParaRPr>
          </a:p>
          <a:p>
            <a:pPr marL="342900" indent="-342900">
              <a:buAutoNum type="arabicPeriod"/>
            </a:pPr>
            <a:r>
              <a:rPr lang="it-IT" sz="1600">
                <a:latin typeface="verdana "/>
                <a:ea typeface="Verdana"/>
                <a:cs typeface="Calibri"/>
              </a:rPr>
              <a:t>risciacquo con acqua e inserimento del nuovo campione.</a:t>
            </a:r>
          </a:p>
          <a:p>
            <a:pPr marL="342900" indent="-342900">
              <a:buAutoNum type="arabicPeriod"/>
            </a:pPr>
            <a:endParaRPr lang="it-IT" sz="1400">
              <a:latin typeface="verdana "/>
              <a:ea typeface="Verdana"/>
              <a:cs typeface="Calibri"/>
            </a:endParaRPr>
          </a:p>
          <a:p>
            <a:pPr marL="342900" indent="-342900">
              <a:buAutoNum type="arabicPeriod"/>
            </a:pPr>
            <a:endParaRPr lang="it-IT" sz="1400">
              <a:latin typeface="verdana "/>
              <a:ea typeface="Verdana"/>
              <a:cs typeface="Calibri"/>
            </a:endParaRPr>
          </a:p>
          <a:p>
            <a:endParaRPr lang="it-IT" sz="1400">
              <a:latin typeface="Verdana"/>
              <a:ea typeface="Verdana"/>
              <a:cs typeface="Calibri"/>
            </a:endParaRPr>
          </a:p>
          <a:p>
            <a:pPr marL="342900" indent="-342900">
              <a:buAutoNum type="arabicPeriod"/>
            </a:pPr>
            <a:endParaRPr lang="it-IT" sz="1400">
              <a:latin typeface="Verdana"/>
              <a:ea typeface="Verdana"/>
              <a:cs typeface="Calibri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194DB55-7F74-55BF-BAEE-6E3F5AD5E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2" t="55523" r="10936" b="27393"/>
          <a:stretch/>
        </p:blipFill>
        <p:spPr>
          <a:xfrm>
            <a:off x="6812479" y="2439764"/>
            <a:ext cx="5366501" cy="19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4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a4b6d4-3099-42a4-a5a9-ea6af9f437f1">
      <Terms xmlns="http://schemas.microsoft.com/office/infopath/2007/PartnerControls"/>
    </lcf76f155ced4ddcb4097134ff3c332f>
    <TaxCatchAll xmlns="346005b8-cfb6-4404-bc9c-bd66b3a8c8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412A539B6F7D4186273D4A04D3C557" ma:contentTypeVersion="11" ma:contentTypeDescription="Creare un nuovo documento." ma:contentTypeScope="" ma:versionID="a589c8884df4db33055aaffcd9713e8d">
  <xsd:schema xmlns:xsd="http://www.w3.org/2001/XMLSchema" xmlns:xs="http://www.w3.org/2001/XMLSchema" xmlns:p="http://schemas.microsoft.com/office/2006/metadata/properties" xmlns:ns2="3ba4b6d4-3099-42a4-a5a9-ea6af9f437f1" xmlns:ns3="346005b8-cfb6-4404-bc9c-bd66b3a8c816" targetNamespace="http://schemas.microsoft.com/office/2006/metadata/properties" ma:root="true" ma:fieldsID="12989f88d27845b26374b1e73191b049" ns2:_="" ns3:_="">
    <xsd:import namespace="3ba4b6d4-3099-42a4-a5a9-ea6af9f437f1"/>
    <xsd:import namespace="346005b8-cfb6-4404-bc9c-bd66b3a8c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4b6d4-3099-42a4-a5a9-ea6af9f43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Tag immagine" ma:readOnly="false" ma:fieldId="{5cf76f15-5ced-4ddc-b409-7134ff3c332f}" ma:taxonomyMulti="true" ma:sspId="d9fc3972-f730-4b32-a6ef-945e922123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005b8-cfb6-4404-bc9c-bd66b3a8c81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2459df4-c08f-4312-936e-39604d8bfc33}" ma:internalName="TaxCatchAll" ma:showField="CatchAllData" ma:web="346005b8-cfb6-4404-bc9c-bd66b3a8c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0DF421-3F3A-4160-9EE1-21E22211B69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346005b8-cfb6-4404-bc9c-bd66b3a8c816"/>
    <ds:schemaRef ds:uri="3ba4b6d4-3099-42a4-a5a9-ea6af9f437f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2B9610-3B0E-4698-B6C4-524F1307A1E4}">
  <ds:schemaRefs>
    <ds:schemaRef ds:uri="346005b8-cfb6-4404-bc9c-bd66b3a8c816"/>
    <ds:schemaRef ds:uri="3ba4b6d4-3099-42a4-a5a9-ea6af9f437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F46087-93E8-4A17-8A4B-8F23BD9E92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Verdana</vt:lpstr>
      <vt:lpstr>verdana 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RAVELLI</dc:creator>
  <cp:lastModifiedBy>FABRIZIO RAVELLI</cp:lastModifiedBy>
  <cp:revision>1</cp:revision>
  <dcterms:created xsi:type="dcterms:W3CDTF">2023-05-20T11:59:57Z</dcterms:created>
  <dcterms:modified xsi:type="dcterms:W3CDTF">2023-07-24T10:19:26Z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0x01010081412A539B6F7D4186273D4A04D3C557</vt:lpwstr>
  </property>
  <property fmtid="{D5CDD505-2E9C-101B-9397-08002B2CF9AE}" pid="3" name="MediaServiceImageTags">
    <vt:lpwstr/>
  </property>
</Properties>
</file>