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D464-1FC6-4E8E-891D-15AD57114257}" v="655" dt="2023-11-03T12:41:2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MT"/>
                <a:ea typeface="Calibri Light"/>
                <a:cs typeface="Calibri Light"/>
              </a:rPr>
              <a:t>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owallia New"/>
                <a:ea typeface="Calibri"/>
                <a:cs typeface="Calibri"/>
              </a:rPr>
              <a:t>{ : }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ED7F-60D7-AA99-478D-E8FB8739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Gill Sans MT"/>
              </a:rPr>
              <a:t>Dictionaries: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A948-6C68-0EE9-2676-66BC9AF235BF}"/>
              </a:ext>
            </a:extLst>
          </p:cNvPr>
          <p:cNvSpPr txBox="1"/>
          <p:nvPr/>
        </p:nvSpPr>
        <p:spPr>
          <a:xfrm>
            <a:off x="856074" y="1937925"/>
            <a:ext cx="105268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MT"/>
                <a:ea typeface="+mn-lt"/>
                <a:cs typeface="+mn-lt"/>
              </a:rPr>
              <a:t>An unordered collection of items.</a:t>
            </a:r>
            <a:endParaRPr lang="en-US" sz="4000" dirty="0">
              <a:solidFill>
                <a:schemeClr val="bg1"/>
              </a:solidFill>
              <a:latin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682AB-86D0-05FF-7254-F02FB4BBD2F3}"/>
              </a:ext>
            </a:extLst>
          </p:cNvPr>
          <p:cNvSpPr txBox="1"/>
          <p:nvPr/>
        </p:nvSpPr>
        <p:spPr>
          <a:xfrm>
            <a:off x="874889" y="2850444"/>
            <a:ext cx="105268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Each item of a dictionary has a {key : value} pair.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140E2-F50A-83A9-61B1-35BAB424222A}"/>
              </a:ext>
            </a:extLst>
          </p:cNvPr>
          <p:cNvSpPr txBox="1"/>
          <p:nvPr/>
        </p:nvSpPr>
        <p:spPr>
          <a:xfrm>
            <a:off x="884296" y="3697111"/>
            <a:ext cx="105174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MT"/>
              </a:rPr>
              <a:t>How to create a dictionary and access its items.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63780-82A7-FA05-A8B1-6960103BEB48}"/>
              </a:ext>
            </a:extLst>
          </p:cNvPr>
          <p:cNvSpPr txBox="1"/>
          <p:nvPr/>
        </p:nvSpPr>
        <p:spPr>
          <a:xfrm>
            <a:off x="874888" y="4581407"/>
            <a:ext cx="105457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MT"/>
              </a:rPr>
              <a:t>Mutable (can be changed).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92615-FCC9-EE6A-8AC4-DB054379A7E3}"/>
              </a:ext>
            </a:extLst>
          </p:cNvPr>
          <p:cNvSpPr txBox="1"/>
          <p:nvPr/>
        </p:nvSpPr>
        <p:spPr>
          <a:xfrm>
            <a:off x="874888" y="5522147"/>
            <a:ext cx="105739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MT"/>
                <a:ea typeface="+mn-lt"/>
                <a:cs typeface="+mn-lt"/>
              </a:rPr>
              <a:t>Flexible in the data types they can hold.</a:t>
            </a:r>
            <a:endParaRPr lang="en-US" sz="4000" dirty="0">
              <a:solidFill>
                <a:schemeClr val="bg1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86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3D42-777D-F727-C2B3-3AFB3522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29" y="1635124"/>
            <a:ext cx="3276813" cy="10949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ill Sans MT"/>
                <a:ea typeface="Calibri Light"/>
                <a:cs typeface="Calibri Light"/>
              </a:rPr>
              <a:t>Create a dictionary</a:t>
            </a:r>
          </a:p>
        </p:txBody>
      </p:sp>
      <p:pic>
        <p:nvPicPr>
          <p:cNvPr id="5" name="Content Placeholder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CEAE6861-B1B0-66BA-4256-E262DC550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264" y="2783082"/>
            <a:ext cx="4689945" cy="21697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4E1F54-D13D-3D64-7400-3C8D46BAFCE0}"/>
              </a:ext>
            </a:extLst>
          </p:cNvPr>
          <p:cNvSpPr txBox="1"/>
          <p:nvPr/>
        </p:nvSpPr>
        <p:spPr>
          <a:xfrm>
            <a:off x="7587714" y="1919002"/>
            <a:ext cx="27710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ill Sans MT"/>
              </a:rPr>
              <a:t>Access its items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1DE1346-7A55-D788-B594-90F1701F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290" y="2785121"/>
            <a:ext cx="3708752" cy="21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9948-F4AE-E07C-EDF8-6818B0DE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ill Sans MT"/>
                <a:ea typeface="Calibri Light"/>
                <a:cs typeface="Calibri Light"/>
              </a:rPr>
              <a:t>Mutability of a dictionary</a:t>
            </a:r>
          </a:p>
        </p:txBody>
      </p:sp>
      <p:pic>
        <p:nvPicPr>
          <p:cNvPr id="4" name="Content Placeholder 3" descr="A screenshot of a computer program">
            <a:extLst>
              <a:ext uri="{FF2B5EF4-FFF2-40B4-BE49-F238E27FC236}">
                <a16:creationId xmlns:a16="http://schemas.microsoft.com/office/drawing/2014/main" id="{5AD2990A-2CB0-BE62-7949-FB55CEE9C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974" y="2448367"/>
            <a:ext cx="9816866" cy="2804819"/>
          </a:xfrm>
        </p:spPr>
      </p:pic>
    </p:spTree>
    <p:extLst>
      <p:ext uri="{BB962C8B-B14F-4D97-AF65-F5344CB8AC3E}">
        <p14:creationId xmlns:p14="http://schemas.microsoft.com/office/powerpoint/2010/main" val="5474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52B7-13FF-EFBE-0BD5-114BC4C7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ill Sans MT"/>
                <a:ea typeface="+mj-lt"/>
                <a:cs typeface="+mj-lt"/>
              </a:rPr>
              <a:t>Dictionaries are very flexible in the data types they can hold.</a:t>
            </a:r>
            <a:endParaRPr lang="en-US" sz="3200">
              <a:solidFill>
                <a:schemeClr val="bg1"/>
              </a:solidFill>
              <a:latin typeface="Gill Sans MT"/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54239A-49E5-A7F9-A72D-A09D2E2A7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594" y="2696084"/>
            <a:ext cx="10178813" cy="2723309"/>
          </a:xfrm>
        </p:spPr>
      </p:pic>
    </p:spTree>
    <p:extLst>
      <p:ext uri="{BB962C8B-B14F-4D97-AF65-F5344CB8AC3E}">
        <p14:creationId xmlns:p14="http://schemas.microsoft.com/office/powerpoint/2010/main" val="9319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Dictionaries</vt:lpstr>
      <vt:lpstr>Dictionaries:</vt:lpstr>
      <vt:lpstr>Create a dictionary</vt:lpstr>
      <vt:lpstr>Mutability of a dictionary</vt:lpstr>
      <vt:lpstr>Dictionaries are very flexible in the data types they can hold.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2023-11-03T11:22:32Z</dcterms:created>
  <dcterms:modified xsi:type="dcterms:W3CDTF">2023-11-03T13:03:27Z</dcterms:modified>
</cp:coreProperties>
</file>