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286" r:id="rId3"/>
    <p:sldId id="28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53" autoAdjust="0"/>
  </p:normalViewPr>
  <p:slideViewPr>
    <p:cSldViewPr showGuides="1">
      <p:cViewPr varScale="1">
        <p:scale>
          <a:sx n="129" d="100"/>
          <a:sy n="129" d="100"/>
        </p:scale>
        <p:origin x="-1152" y="-96"/>
      </p:cViewPr>
      <p:guideLst>
        <p:guide orient="horz" pos="343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F1D22-2A53-4FD8-A6DD-EF756C081391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A3E2-DB91-4BAB-A6E8-DD2C58FC9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8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ProtOnTheFly</a:t>
            </a:r>
            <a:r>
              <a:rPr lang="de-DE" dirty="0" smtClean="0"/>
              <a:t>: </a:t>
            </a:r>
          </a:p>
          <a:p>
            <a:r>
              <a:rPr lang="de-DE" dirty="0" smtClean="0"/>
              <a:t>jede Domain</a:t>
            </a:r>
            <a:r>
              <a:rPr lang="de-DE" baseline="0" dirty="0" smtClean="0"/>
              <a:t> stellt EINEN Adapter bereit, der zur Laufzeit in eine andere Domain geladen werden kann (einmaliger Aufwand)</a:t>
            </a:r>
          </a:p>
          <a:p>
            <a:r>
              <a:rPr lang="de-DE" baseline="0" dirty="0" smtClean="0"/>
              <a:t>Adapter setzt Standard API in das domainspezifische Protokoll der Zieldomain um</a:t>
            </a:r>
          </a:p>
          <a:p>
            <a:r>
              <a:rPr lang="de-DE" baseline="0" dirty="0" smtClean="0"/>
              <a:t>Unterschied: kein Protokoll spezifiziert, sondern API (Protokoll ist offen)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A3E2-DB91-4BAB-A6E8-DD2C58FC95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ProtOnTheFly</a:t>
            </a:r>
            <a:r>
              <a:rPr lang="de-DE" dirty="0" smtClean="0"/>
              <a:t>: </a:t>
            </a:r>
          </a:p>
          <a:p>
            <a:r>
              <a:rPr lang="de-DE" dirty="0" smtClean="0"/>
              <a:t>jede Domain</a:t>
            </a:r>
            <a:r>
              <a:rPr lang="de-DE" baseline="0" dirty="0" smtClean="0"/>
              <a:t> stellt EINEN Adapter bereit, der zur Laufzeit in eine andere Domain geladen werden kann (einmaliger Aufwand)</a:t>
            </a:r>
          </a:p>
          <a:p>
            <a:r>
              <a:rPr lang="de-DE" baseline="0" dirty="0" smtClean="0"/>
              <a:t>Adapter setzt Standard API in das domainspezifische Protokoll der Zieldomain um</a:t>
            </a:r>
          </a:p>
          <a:p>
            <a:r>
              <a:rPr lang="de-DE" baseline="0" dirty="0" smtClean="0"/>
              <a:t>Unterschied: kein Protokoll spezifiziert, sondern API (Protokoll ist offen)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A3E2-DB91-4BAB-A6E8-DD2C58FC95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ProtOnTheFly</a:t>
            </a:r>
            <a:r>
              <a:rPr lang="de-DE" dirty="0" smtClean="0"/>
              <a:t>: </a:t>
            </a:r>
          </a:p>
          <a:p>
            <a:r>
              <a:rPr lang="de-DE" dirty="0" smtClean="0"/>
              <a:t>jede Domain</a:t>
            </a:r>
            <a:r>
              <a:rPr lang="de-DE" baseline="0" dirty="0" smtClean="0"/>
              <a:t> stellt EINEN Adapter bereit, der zur Laufzeit in eine andere Domain geladen werden kann (einmaliger Aufwand)</a:t>
            </a:r>
          </a:p>
          <a:p>
            <a:r>
              <a:rPr lang="de-DE" baseline="0" dirty="0" smtClean="0"/>
              <a:t>Adapter setzt Standard API in das domainspezifische Protokoll der Zieldomain um</a:t>
            </a:r>
          </a:p>
          <a:p>
            <a:r>
              <a:rPr lang="de-DE" baseline="0" dirty="0" smtClean="0"/>
              <a:t>Unterschied: kein Protokoll spezifiziert, sondern API (Protokoll ist offen)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A3E2-DB91-4BAB-A6E8-DD2C58FC95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B136-5F6E-4CE8-948A-8CC1D27289E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48E4-B11C-45ED-93D5-919C7A80A7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B136-5F6E-4CE8-948A-8CC1D27289E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48E4-B11C-45ED-93D5-919C7A80A7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9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B136-5F6E-4CE8-948A-8CC1D27289E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48E4-B11C-45ED-93D5-919C7A80A7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B136-5F6E-4CE8-948A-8CC1D27289E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48E4-B11C-45ED-93D5-919C7A80A7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B136-5F6E-4CE8-948A-8CC1D27289E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48E4-B11C-45ED-93D5-919C7A80A7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B136-5F6E-4CE8-948A-8CC1D27289E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48E4-B11C-45ED-93D5-919C7A80A7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B136-5F6E-4CE8-948A-8CC1D27289E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48E4-B11C-45ED-93D5-919C7A80A7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9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B136-5F6E-4CE8-948A-8CC1D27289E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48E4-B11C-45ED-93D5-919C7A80A7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B136-5F6E-4CE8-948A-8CC1D27289E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48E4-B11C-45ED-93D5-919C7A80A7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B136-5F6E-4CE8-948A-8CC1D27289E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48E4-B11C-45ED-93D5-919C7A80A7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8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B136-5F6E-4CE8-948A-8CC1D27289E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48E4-B11C-45ED-93D5-919C7A80A7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B136-5F6E-4CE8-948A-8CC1D27289E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48E4-B11C-45ED-93D5-919C7A80A7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Hyperty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 &amp; </a:t>
            </a:r>
            <a:r>
              <a:rPr lang="de-DE" dirty="0" err="1" smtClean="0"/>
              <a:t>registry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2149984"/>
            <a:ext cx="6480720" cy="1291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>
                <a:solidFill>
                  <a:schemeClr val="tx1"/>
                </a:solidFill>
              </a:rPr>
              <a:t>Runtime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9632" y="4036821"/>
            <a:ext cx="1656184" cy="61427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SN</a:t>
            </a:r>
            <a:endParaRPr lang="en-US" sz="2400" dirty="0"/>
          </a:p>
        </p:txBody>
      </p:sp>
      <p:sp>
        <p:nvSpPr>
          <p:cNvPr id="46" name="Rectangle 5"/>
          <p:cNvSpPr/>
          <p:nvPr/>
        </p:nvSpPr>
        <p:spPr>
          <a:xfrm>
            <a:off x="1287765" y="5336745"/>
            <a:ext cx="1599919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Global Registry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11"/>
          <p:cNvSpPr/>
          <p:nvPr/>
        </p:nvSpPr>
        <p:spPr>
          <a:xfrm>
            <a:off x="1259633" y="2591732"/>
            <a:ext cx="1656184" cy="5329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Registry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5868144" y="2564904"/>
            <a:ext cx="1368151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Hyperty</a:t>
            </a:r>
            <a:endParaRPr lang="en-US" dirty="0"/>
          </a:p>
        </p:txBody>
      </p:sp>
      <p:cxnSp>
        <p:nvCxnSpPr>
          <p:cNvPr id="35" name="Elbow Connector 13"/>
          <p:cNvCxnSpPr>
            <a:stCxn id="23" idx="3"/>
            <a:endCxn id="28" idx="1"/>
          </p:cNvCxnSpPr>
          <p:nvPr/>
        </p:nvCxnSpPr>
        <p:spPr>
          <a:xfrm flipV="1">
            <a:off x="2915817" y="2852936"/>
            <a:ext cx="2952327" cy="5265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3"/>
          <p:cNvCxnSpPr>
            <a:stCxn id="11" idx="0"/>
            <a:endCxn id="23" idx="2"/>
          </p:cNvCxnSpPr>
          <p:nvPr/>
        </p:nvCxnSpPr>
        <p:spPr>
          <a:xfrm rot="5400000" flipH="1" flipV="1">
            <a:off x="1631648" y="3580745"/>
            <a:ext cx="912152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3131840" y="2607295"/>
            <a:ext cx="255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1: </a:t>
            </a:r>
            <a:r>
              <a:rPr lang="de-DE" sz="1200" dirty="0" err="1" smtClean="0"/>
              <a:t>HypertyType</a:t>
            </a:r>
            <a:r>
              <a:rPr lang="de-DE" sz="1200" dirty="0" smtClean="0"/>
              <a:t>, </a:t>
            </a:r>
            <a:r>
              <a:rPr lang="de-DE" sz="1200" dirty="0" err="1" smtClean="0"/>
              <a:t>HypertyID</a:t>
            </a:r>
            <a:r>
              <a:rPr lang="de-DE" sz="1200" dirty="0" smtClean="0"/>
              <a:t> (</a:t>
            </a:r>
            <a:r>
              <a:rPr lang="de-DE" sz="1200" dirty="0" err="1" smtClean="0"/>
              <a:t>instance</a:t>
            </a:r>
            <a:r>
              <a:rPr lang="de-DE" sz="1200" dirty="0" smtClean="0"/>
              <a:t>), </a:t>
            </a:r>
            <a:br>
              <a:rPr lang="de-DE" sz="1200" dirty="0" smtClean="0"/>
            </a:br>
            <a:r>
              <a:rPr lang="de-DE" sz="1200" dirty="0" err="1"/>
              <a:t>T</a:t>
            </a:r>
            <a:r>
              <a:rPr lang="de-DE" sz="1200" dirty="0" err="1" smtClean="0"/>
              <a:t>imeout</a:t>
            </a:r>
            <a:r>
              <a:rPr lang="de-DE" sz="1200" dirty="0" err="1" smtClean="0"/>
              <a:t>T</a:t>
            </a:r>
            <a:r>
              <a:rPr lang="de-DE" sz="1200" dirty="0" err="1" smtClean="0"/>
              <a:t>oken</a:t>
            </a:r>
            <a:endParaRPr lang="de-DE" sz="1200" dirty="0"/>
          </a:p>
        </p:txBody>
      </p:sp>
      <p:sp>
        <p:nvSpPr>
          <p:cNvPr id="41" name="Textfeld 40"/>
          <p:cNvSpPr txBox="1"/>
          <p:nvPr/>
        </p:nvSpPr>
        <p:spPr>
          <a:xfrm>
            <a:off x="2051720" y="3491716"/>
            <a:ext cx="3523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2: </a:t>
            </a:r>
            <a:r>
              <a:rPr lang="de-DE" sz="1200" dirty="0" err="1" smtClean="0"/>
              <a:t>HypertyType</a:t>
            </a:r>
            <a:r>
              <a:rPr lang="de-DE" sz="1200" dirty="0" smtClean="0"/>
              <a:t>, </a:t>
            </a:r>
            <a:r>
              <a:rPr lang="de-DE" sz="1200" dirty="0" err="1" smtClean="0"/>
              <a:t>HypertyID</a:t>
            </a:r>
            <a:r>
              <a:rPr lang="de-DE" sz="1200" dirty="0" smtClean="0"/>
              <a:t>, </a:t>
            </a:r>
            <a:r>
              <a:rPr lang="de-DE" sz="1200" dirty="0" err="1" smtClean="0"/>
              <a:t>RuntimeID</a:t>
            </a:r>
            <a:r>
              <a:rPr lang="de-DE" sz="1200" dirty="0" smtClean="0"/>
              <a:t>, </a:t>
            </a:r>
            <a:r>
              <a:rPr lang="de-DE" sz="1200" dirty="0" err="1" smtClean="0"/>
              <a:t>T</a:t>
            </a:r>
            <a:r>
              <a:rPr lang="de-DE" sz="1200" dirty="0" err="1" smtClean="0"/>
              <a:t>imeoutToken</a:t>
            </a:r>
            <a:endParaRPr lang="de-DE" sz="1200" dirty="0"/>
          </a:p>
        </p:txBody>
      </p:sp>
      <p:cxnSp>
        <p:nvCxnSpPr>
          <p:cNvPr id="42" name="Elbow Connector 13"/>
          <p:cNvCxnSpPr>
            <a:stCxn id="46" idx="0"/>
            <a:endCxn id="11" idx="2"/>
          </p:cNvCxnSpPr>
          <p:nvPr/>
        </p:nvCxnSpPr>
        <p:spPr>
          <a:xfrm rot="16200000" flipV="1">
            <a:off x="1744900" y="4993919"/>
            <a:ext cx="685650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123728" y="4836405"/>
            <a:ext cx="4424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3: </a:t>
            </a:r>
            <a:r>
              <a:rPr lang="de-DE" sz="1200" dirty="0" err="1"/>
              <a:t>HypertyType</a:t>
            </a:r>
            <a:r>
              <a:rPr lang="de-DE" sz="1200" dirty="0"/>
              <a:t>, </a:t>
            </a:r>
            <a:r>
              <a:rPr lang="de-DE" sz="1200" dirty="0" err="1"/>
              <a:t>HypertyID</a:t>
            </a:r>
            <a:r>
              <a:rPr lang="de-DE" sz="1200" dirty="0"/>
              <a:t>, </a:t>
            </a:r>
            <a:r>
              <a:rPr lang="de-DE" sz="1200" dirty="0" err="1"/>
              <a:t>RuntimeID</a:t>
            </a:r>
            <a:r>
              <a:rPr lang="de-DE" sz="1200" dirty="0"/>
              <a:t>, </a:t>
            </a:r>
            <a:r>
              <a:rPr lang="de-DE" sz="1200" dirty="0" err="1"/>
              <a:t>TimeoutToken</a:t>
            </a:r>
            <a:r>
              <a:rPr lang="de-DE" sz="1200" dirty="0"/>
              <a:t>, </a:t>
            </a:r>
            <a:r>
              <a:rPr lang="de-DE" sz="1200" dirty="0" smtClean="0"/>
              <a:t>SN-</a:t>
            </a:r>
            <a:r>
              <a:rPr lang="de-DE" sz="1200" dirty="0" err="1" smtClean="0"/>
              <a:t>Stub</a:t>
            </a:r>
            <a:r>
              <a:rPr lang="de-DE" sz="1200" dirty="0" smtClean="0"/>
              <a:t>-URL </a:t>
            </a:r>
            <a:endParaRPr lang="de-DE" sz="1200" dirty="0"/>
          </a:p>
        </p:txBody>
      </p:sp>
      <p:sp>
        <p:nvSpPr>
          <p:cNvPr id="16" name="Rectangle 3"/>
          <p:cNvSpPr/>
          <p:nvPr/>
        </p:nvSpPr>
        <p:spPr>
          <a:xfrm>
            <a:off x="2492152" y="1455557"/>
            <a:ext cx="33759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Application</a:t>
            </a:r>
            <a:endParaRPr lang="en-US" dirty="0"/>
          </a:p>
        </p:txBody>
      </p:sp>
      <p:cxnSp>
        <p:nvCxnSpPr>
          <p:cNvPr id="17" name="Elbow Connector 13"/>
          <p:cNvCxnSpPr>
            <a:stCxn id="16" idx="1"/>
            <a:endCxn id="46" idx="1"/>
          </p:cNvCxnSpPr>
          <p:nvPr/>
        </p:nvCxnSpPr>
        <p:spPr>
          <a:xfrm rot="10800000" flipV="1">
            <a:off x="1287766" y="1743589"/>
            <a:ext cx="1204387" cy="3917192"/>
          </a:xfrm>
          <a:prstGeom prst="bentConnector3">
            <a:avLst>
              <a:gd name="adj1" fmla="val 140411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027915" y="1423809"/>
            <a:ext cx="1095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  <a:r>
              <a:rPr lang="de-DE" sz="1200" dirty="0" smtClean="0"/>
              <a:t>: </a:t>
            </a:r>
            <a:r>
              <a:rPr lang="de-DE" sz="1200" dirty="0" err="1" smtClean="0"/>
              <a:t>RegistryKey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22" name="Rectangle 5"/>
          <p:cNvSpPr/>
          <p:nvPr/>
        </p:nvSpPr>
        <p:spPr>
          <a:xfrm>
            <a:off x="5868144" y="5301208"/>
            <a:ext cx="1599919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Discovery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" name="Elbow Connector 13"/>
          <p:cNvCxnSpPr>
            <a:stCxn id="22" idx="3"/>
            <a:endCxn id="16" idx="3"/>
          </p:cNvCxnSpPr>
          <p:nvPr/>
        </p:nvCxnSpPr>
        <p:spPr>
          <a:xfrm flipH="1" flipV="1">
            <a:off x="5868144" y="1743589"/>
            <a:ext cx="1599919" cy="3881655"/>
          </a:xfrm>
          <a:prstGeom prst="bentConnector3">
            <a:avLst>
              <a:gd name="adj1" fmla="val -23967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736940" y="3934797"/>
            <a:ext cx="121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5</a:t>
            </a:r>
            <a:r>
              <a:rPr lang="de-DE" sz="1200" dirty="0" smtClean="0"/>
              <a:t>: </a:t>
            </a:r>
            <a:r>
              <a:rPr lang="de-DE" sz="1200" dirty="0" err="1" smtClean="0"/>
              <a:t>RegistryKey</a:t>
            </a:r>
            <a:r>
              <a:rPr lang="de-DE" sz="1200" dirty="0" smtClean="0"/>
              <a:t>, </a:t>
            </a:r>
            <a:br>
              <a:rPr lang="de-DE" sz="1200" dirty="0" smtClean="0"/>
            </a:br>
            <a:r>
              <a:rPr lang="de-DE" sz="1200" dirty="0" err="1" smtClean="0"/>
              <a:t>UserID</a:t>
            </a:r>
            <a:r>
              <a:rPr lang="de-DE" sz="1200" dirty="0" smtClean="0"/>
              <a:t>, </a:t>
            </a:r>
            <a:r>
              <a:rPr lang="de-DE" sz="1200" dirty="0" err="1" smtClean="0"/>
              <a:t>Policies</a:t>
            </a:r>
            <a:r>
              <a:rPr lang="de-DE" sz="1200" dirty="0" smtClean="0"/>
              <a:t>, </a:t>
            </a:r>
            <a:br>
              <a:rPr lang="de-DE" sz="1200" dirty="0" smtClean="0"/>
            </a:br>
            <a:r>
              <a:rPr lang="de-DE" sz="1200" dirty="0" err="1" smtClean="0"/>
              <a:t>M</a:t>
            </a:r>
            <a:r>
              <a:rPr lang="de-DE" sz="1200" dirty="0" err="1" smtClean="0"/>
              <a:t>etaData</a:t>
            </a:r>
            <a:r>
              <a:rPr lang="de-DE" sz="1200" dirty="0" smtClean="0"/>
              <a:t>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174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18" y="282198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Search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87824" y="2429272"/>
            <a:ext cx="3375992" cy="1291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>
                <a:solidFill>
                  <a:schemeClr val="tx1"/>
                </a:solidFill>
              </a:rPr>
              <a:t>Runtime</a:t>
            </a:r>
            <a:r>
              <a:rPr lang="de-DE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1836" y="3509392"/>
            <a:ext cx="1203736" cy="423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WeRTC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Engine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Elbow Connector 14"/>
          <p:cNvCxnSpPr>
            <a:stCxn id="24" idx="3"/>
            <a:endCxn id="46" idx="0"/>
          </p:cNvCxnSpPr>
          <p:nvPr/>
        </p:nvCxnSpPr>
        <p:spPr>
          <a:xfrm>
            <a:off x="6363816" y="2052104"/>
            <a:ext cx="525467" cy="3288437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5"/>
          <p:cNvSpPr/>
          <p:nvPr/>
        </p:nvSpPr>
        <p:spPr>
          <a:xfrm>
            <a:off x="1603928" y="5340540"/>
            <a:ext cx="1599919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Discovery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ectangle 5"/>
          <p:cNvSpPr/>
          <p:nvPr/>
        </p:nvSpPr>
        <p:spPr>
          <a:xfrm>
            <a:off x="5822189" y="5340541"/>
            <a:ext cx="2134187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Global 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Registry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11"/>
          <p:cNvSpPr/>
          <p:nvPr/>
        </p:nvSpPr>
        <p:spPr>
          <a:xfrm>
            <a:off x="4916686" y="3154937"/>
            <a:ext cx="1359009" cy="5329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Registry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2987824" y="1764072"/>
            <a:ext cx="33759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Application</a:t>
            </a:r>
            <a:endParaRPr lang="en-US" dirty="0"/>
          </a:p>
        </p:txBody>
      </p:sp>
      <p:sp>
        <p:nvSpPr>
          <p:cNvPr id="25" name="Rectangle 4"/>
          <p:cNvSpPr/>
          <p:nvPr/>
        </p:nvSpPr>
        <p:spPr>
          <a:xfrm>
            <a:off x="4948119" y="2496002"/>
            <a:ext cx="64807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en-US" dirty="0"/>
          </a:p>
        </p:txBody>
      </p:sp>
      <p:cxnSp>
        <p:nvCxnSpPr>
          <p:cNvPr id="27" name="Elbow Connector 13"/>
          <p:cNvCxnSpPr>
            <a:stCxn id="34" idx="0"/>
            <a:endCxn id="24" idx="1"/>
          </p:cNvCxnSpPr>
          <p:nvPr/>
        </p:nvCxnSpPr>
        <p:spPr>
          <a:xfrm rot="5400000" flipH="1" flipV="1">
            <a:off x="1051638" y="3404354"/>
            <a:ext cx="3288436" cy="583936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827584" y="908720"/>
            <a:ext cx="274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1. </a:t>
            </a:r>
            <a:r>
              <a:rPr lang="de-DE" sz="1200" dirty="0" err="1" smtClean="0"/>
              <a:t>search</a:t>
            </a:r>
            <a:r>
              <a:rPr lang="de-DE" sz="1200" dirty="0" smtClean="0"/>
              <a:t> item:</a:t>
            </a:r>
          </a:p>
          <a:p>
            <a:r>
              <a:rPr lang="de-DE" sz="1200" dirty="0" smtClean="0"/>
              <a:t>„Frank, Berlin, Deutsche Telekom“ </a:t>
            </a:r>
            <a:r>
              <a:rPr lang="de-DE" sz="1200" dirty="0" err="1" smtClean="0"/>
              <a:t>or</a:t>
            </a:r>
            <a:endParaRPr lang="de-DE" sz="1200" dirty="0" smtClean="0"/>
          </a:p>
          <a:p>
            <a:r>
              <a:rPr lang="de-DE" sz="1200" dirty="0" smtClean="0"/>
              <a:t>„</a:t>
            </a:r>
            <a:r>
              <a:rPr lang="de-DE" sz="1200" dirty="0" err="1" smtClean="0"/>
              <a:t>Temperature</a:t>
            </a:r>
            <a:r>
              <a:rPr lang="de-DE" sz="1200" dirty="0" smtClean="0"/>
              <a:t> in Berlin Winterfeldstraße“</a:t>
            </a:r>
            <a:endParaRPr lang="de-DE" sz="1200" dirty="0"/>
          </a:p>
        </p:txBody>
      </p:sp>
      <p:sp>
        <p:nvSpPr>
          <p:cNvPr id="41" name="Textfeld 40"/>
          <p:cNvSpPr txBox="1"/>
          <p:nvPr/>
        </p:nvSpPr>
        <p:spPr>
          <a:xfrm>
            <a:off x="6889283" y="2678395"/>
            <a:ext cx="1148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de-DE" sz="1200" dirty="0" smtClean="0"/>
              <a:t>4: </a:t>
            </a:r>
            <a:r>
              <a:rPr lang="de-DE" sz="1200" dirty="0" err="1" smtClean="0"/>
              <a:t>Deliver</a:t>
            </a:r>
            <a:r>
              <a:rPr lang="de-DE" sz="1200" dirty="0" smtClean="0"/>
              <a:t>: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err="1"/>
              <a:t>HypertyType</a:t>
            </a:r>
            <a:r>
              <a:rPr lang="de-DE" sz="1200" dirty="0"/>
              <a:t>, </a:t>
            </a:r>
            <a:endParaRPr lang="de-DE" sz="1200" dirty="0" smtClean="0"/>
          </a:p>
          <a:p>
            <a:r>
              <a:rPr lang="de-DE" sz="1200" dirty="0" err="1" smtClean="0"/>
              <a:t>HypertyID</a:t>
            </a:r>
            <a:r>
              <a:rPr lang="de-DE" sz="1200" dirty="0"/>
              <a:t>,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err="1" smtClean="0"/>
              <a:t>RuntimeID</a:t>
            </a:r>
            <a:r>
              <a:rPr lang="de-DE" sz="1200" dirty="0"/>
              <a:t>, </a:t>
            </a:r>
            <a:endParaRPr lang="de-DE" sz="1200" dirty="0" smtClean="0"/>
          </a:p>
          <a:p>
            <a:r>
              <a:rPr lang="de-DE" sz="1200" dirty="0" err="1" smtClean="0"/>
              <a:t>TimeoutToken</a:t>
            </a:r>
            <a:r>
              <a:rPr lang="de-DE" sz="1200" dirty="0"/>
              <a:t>,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SN-</a:t>
            </a:r>
            <a:r>
              <a:rPr lang="de-DE" sz="1200" dirty="0" err="1" smtClean="0"/>
              <a:t>Stub</a:t>
            </a:r>
            <a:r>
              <a:rPr lang="de-DE" sz="1200" dirty="0" smtClean="0"/>
              <a:t>-URL </a:t>
            </a:r>
            <a:endParaRPr lang="de-DE" sz="1200" dirty="0"/>
          </a:p>
        </p:txBody>
      </p:sp>
      <p:sp>
        <p:nvSpPr>
          <p:cNvPr id="20" name="Rectangle 4"/>
          <p:cNvSpPr/>
          <p:nvPr/>
        </p:nvSpPr>
        <p:spPr>
          <a:xfrm>
            <a:off x="5652120" y="2499184"/>
            <a:ext cx="64807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en-US" dirty="0"/>
          </a:p>
        </p:txBody>
      </p:sp>
      <p:sp>
        <p:nvSpPr>
          <p:cNvPr id="21" name="Rectangle 4"/>
          <p:cNvSpPr/>
          <p:nvPr/>
        </p:nvSpPr>
        <p:spPr>
          <a:xfrm>
            <a:off x="4229629" y="2496002"/>
            <a:ext cx="64807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2339752" y="4149080"/>
            <a:ext cx="2813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  <a:r>
              <a:rPr lang="de-DE" sz="1200" dirty="0" smtClean="0"/>
              <a:t>. </a:t>
            </a:r>
            <a:r>
              <a:rPr lang="de-DE" sz="1200" dirty="0" err="1" smtClean="0"/>
              <a:t>Evaluate</a:t>
            </a:r>
            <a:r>
              <a:rPr lang="de-DE" sz="1200" dirty="0" smtClean="0"/>
              <a:t> </a:t>
            </a:r>
            <a:r>
              <a:rPr lang="de-DE" sz="1200" dirty="0" err="1" smtClean="0"/>
              <a:t>policies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</a:p>
          <a:p>
            <a:r>
              <a:rPr lang="de-DE" sz="1200" dirty="0" err="1" smtClean="0"/>
              <a:t>return</a:t>
            </a:r>
            <a:r>
              <a:rPr lang="de-DE" sz="1200" dirty="0" smtClean="0"/>
              <a:t> </a:t>
            </a:r>
            <a:r>
              <a:rPr lang="de-DE" sz="1200" dirty="0" err="1" smtClean="0"/>
              <a:t>search</a:t>
            </a:r>
            <a:r>
              <a:rPr lang="de-DE" sz="1200" dirty="0" smtClean="0"/>
              <a:t> </a:t>
            </a:r>
            <a:r>
              <a:rPr lang="de-DE" sz="1200" dirty="0" err="1" smtClean="0"/>
              <a:t>results</a:t>
            </a:r>
            <a:r>
              <a:rPr lang="de-DE" sz="1200" dirty="0" smtClean="0"/>
              <a:t> </a:t>
            </a:r>
          </a:p>
          <a:p>
            <a:r>
              <a:rPr lang="de-DE" sz="1200" dirty="0" smtClean="0"/>
              <a:t>(</a:t>
            </a:r>
            <a:r>
              <a:rPr lang="de-DE" sz="1200" dirty="0" err="1" smtClean="0"/>
              <a:t>UserID</a:t>
            </a:r>
            <a:r>
              <a:rPr lang="de-DE" sz="1200" dirty="0"/>
              <a:t>, </a:t>
            </a:r>
            <a:r>
              <a:rPr lang="de-DE" sz="1200" dirty="0" err="1" smtClean="0"/>
              <a:t>MetaData</a:t>
            </a:r>
            <a:r>
              <a:rPr lang="de-DE" sz="1200" dirty="0" smtClean="0"/>
              <a:t>,  </a:t>
            </a:r>
            <a:r>
              <a:rPr lang="de-DE" sz="1200" dirty="0" err="1" smtClean="0"/>
              <a:t>RegistryKey</a:t>
            </a:r>
            <a:r>
              <a:rPr lang="de-DE" sz="1200" dirty="0" smtClean="0"/>
              <a:t>)</a:t>
            </a:r>
            <a:r>
              <a:rPr lang="de-DE" sz="1200" dirty="0" smtClean="0"/>
              <a:t>: </a:t>
            </a:r>
          </a:p>
          <a:p>
            <a:r>
              <a:rPr lang="de-DE" sz="1200" dirty="0" smtClean="0"/>
              <a:t>„Frank1, Home; Frank1, Office; Frank2, …“</a:t>
            </a:r>
            <a:endParaRPr lang="de-DE" sz="1200" dirty="0"/>
          </a:p>
        </p:txBody>
      </p:sp>
      <p:cxnSp>
        <p:nvCxnSpPr>
          <p:cNvPr id="26" name="Elbow Connector 13"/>
          <p:cNvCxnSpPr>
            <a:stCxn id="24" idx="0"/>
            <a:endCxn id="34" idx="1"/>
          </p:cNvCxnSpPr>
          <p:nvPr/>
        </p:nvCxnSpPr>
        <p:spPr>
          <a:xfrm rot="16200000" flipH="1" flipV="1">
            <a:off x="1189622" y="2178378"/>
            <a:ext cx="3900504" cy="3071892"/>
          </a:xfrm>
          <a:prstGeom prst="bentConnector4">
            <a:avLst>
              <a:gd name="adj1" fmla="val -5861"/>
              <a:gd name="adj2" fmla="val 107442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300192" y="910461"/>
            <a:ext cx="183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</a:t>
            </a:r>
            <a:r>
              <a:rPr lang="de-DE" sz="1200" dirty="0" smtClean="0"/>
              <a:t>. Select </a:t>
            </a:r>
            <a:r>
              <a:rPr lang="de-DE" sz="1200" dirty="0" err="1" smtClean="0"/>
              <a:t>search</a:t>
            </a:r>
            <a:r>
              <a:rPr lang="de-DE" sz="1200" dirty="0" smtClean="0"/>
              <a:t> </a:t>
            </a:r>
            <a:r>
              <a:rPr lang="de-DE" sz="1200" dirty="0" err="1" smtClean="0"/>
              <a:t>result</a:t>
            </a:r>
            <a:r>
              <a:rPr lang="de-DE" sz="1200" dirty="0" smtClean="0"/>
              <a:t> </a:t>
            </a:r>
          </a:p>
          <a:p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start</a:t>
            </a:r>
            <a:r>
              <a:rPr lang="de-DE" sz="1200" dirty="0" smtClean="0"/>
              <a:t> </a:t>
            </a:r>
            <a:r>
              <a:rPr lang="de-DE" sz="1200" dirty="0" err="1" smtClean="0"/>
              <a:t>registry</a:t>
            </a:r>
            <a:r>
              <a:rPr lang="de-DE" sz="1200" dirty="0" smtClean="0"/>
              <a:t> </a:t>
            </a:r>
            <a:r>
              <a:rPr lang="de-DE" sz="1200" dirty="0" err="1" smtClean="0"/>
              <a:t>request</a:t>
            </a:r>
            <a:r>
              <a:rPr lang="de-DE" sz="1200" dirty="0" smtClean="0"/>
              <a:t> </a:t>
            </a:r>
          </a:p>
          <a:p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RegistryKey</a:t>
            </a:r>
            <a:endParaRPr lang="de-DE" sz="1200" dirty="0"/>
          </a:p>
        </p:txBody>
      </p:sp>
      <p:cxnSp>
        <p:nvCxnSpPr>
          <p:cNvPr id="30" name="Elbow Connector 13"/>
          <p:cNvCxnSpPr>
            <a:stCxn id="24" idx="0"/>
            <a:endCxn id="46" idx="3"/>
          </p:cNvCxnSpPr>
          <p:nvPr/>
        </p:nvCxnSpPr>
        <p:spPr>
          <a:xfrm rot="16200000" flipH="1">
            <a:off x="4365845" y="2074046"/>
            <a:ext cx="3900505" cy="3280556"/>
          </a:xfrm>
          <a:prstGeom prst="bentConnector4">
            <a:avLst>
              <a:gd name="adj1" fmla="val -5861"/>
              <a:gd name="adj2" fmla="val 106968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46"/>
          <p:cNvSpPr/>
          <p:nvPr/>
        </p:nvSpPr>
        <p:spPr>
          <a:xfrm>
            <a:off x="7524340" y="3706772"/>
            <a:ext cx="36000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Call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2149984"/>
            <a:ext cx="3671006" cy="1291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dirty="0" err="1" smtClean="0">
                <a:solidFill>
                  <a:schemeClr val="tx1"/>
                </a:solidFill>
              </a:rPr>
              <a:t>Runtime</a:t>
            </a:r>
            <a:r>
              <a:rPr lang="de-DE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6056" y="2149984"/>
            <a:ext cx="3448000" cy="1291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>
                <a:solidFill>
                  <a:schemeClr val="tx1"/>
                </a:solidFill>
              </a:rPr>
              <a:t>Runtime</a:t>
            </a:r>
            <a:r>
              <a:rPr lang="de-DE" dirty="0" smtClean="0">
                <a:solidFill>
                  <a:schemeClr val="tx1"/>
                </a:solidFill>
              </a:rPr>
              <a:t>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4044" y="4102486"/>
            <a:ext cx="1656184" cy="614274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SNXY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91785" y="3595858"/>
            <a:ext cx="36000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5"/>
          <p:cNvSpPr/>
          <p:nvPr/>
        </p:nvSpPr>
        <p:spPr>
          <a:xfrm>
            <a:off x="1675382" y="3211282"/>
            <a:ext cx="109212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PotF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7158280" y="3225912"/>
            <a:ext cx="109212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PotF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Akkord 4"/>
          <p:cNvSpPr/>
          <p:nvPr/>
        </p:nvSpPr>
        <p:spPr>
          <a:xfrm rot="5400000">
            <a:off x="2053363" y="3478172"/>
            <a:ext cx="420047" cy="457200"/>
          </a:xfrm>
          <a:prstGeom prst="chord">
            <a:avLst>
              <a:gd name="adj1" fmla="val 5414610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kkord 4"/>
          <p:cNvSpPr/>
          <p:nvPr/>
        </p:nvSpPr>
        <p:spPr>
          <a:xfrm rot="5400000">
            <a:off x="7494317" y="3577282"/>
            <a:ext cx="420047" cy="457200"/>
          </a:xfrm>
          <a:prstGeom prst="chord">
            <a:avLst>
              <a:gd name="adj1" fmla="val 5414610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3"/>
          <p:cNvSpPr/>
          <p:nvPr/>
        </p:nvSpPr>
        <p:spPr>
          <a:xfrm>
            <a:off x="539552" y="1340768"/>
            <a:ext cx="33759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Application</a:t>
            </a:r>
            <a:endParaRPr lang="en-US" dirty="0"/>
          </a:p>
        </p:txBody>
      </p:sp>
      <p:sp>
        <p:nvSpPr>
          <p:cNvPr id="25" name="Rectangle 4"/>
          <p:cNvSpPr/>
          <p:nvPr/>
        </p:nvSpPr>
        <p:spPr>
          <a:xfrm>
            <a:off x="653564" y="2480772"/>
            <a:ext cx="64807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en-US" dirty="0"/>
          </a:p>
        </p:txBody>
      </p:sp>
      <p:sp>
        <p:nvSpPr>
          <p:cNvPr id="26" name="Rectangle 5"/>
          <p:cNvSpPr/>
          <p:nvPr/>
        </p:nvSpPr>
        <p:spPr>
          <a:xfrm>
            <a:off x="7380304" y="2404572"/>
            <a:ext cx="64807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en-US" dirty="0"/>
          </a:p>
        </p:txBody>
      </p:sp>
      <p:cxnSp>
        <p:nvCxnSpPr>
          <p:cNvPr id="43" name="Elbow Connector 13"/>
          <p:cNvCxnSpPr>
            <a:stCxn id="25" idx="0"/>
          </p:cNvCxnSpPr>
          <p:nvPr/>
        </p:nvCxnSpPr>
        <p:spPr>
          <a:xfrm rot="16200000" flipV="1">
            <a:off x="587619" y="2090790"/>
            <a:ext cx="779962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331640" y="2319263"/>
            <a:ext cx="3542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de-DE" dirty="0"/>
              <a:t>2</a:t>
            </a:r>
            <a:r>
              <a:rPr lang="de-DE" dirty="0" smtClean="0"/>
              <a:t>. </a:t>
            </a:r>
            <a:r>
              <a:rPr lang="de-DE" dirty="0" err="1" smtClean="0"/>
              <a:t>Signalize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/>
              <a:t> </a:t>
            </a:r>
            <a:r>
              <a:rPr lang="de-DE" dirty="0" err="1"/>
              <a:t>HypertyType</a:t>
            </a:r>
            <a:r>
              <a:rPr lang="de-DE" dirty="0"/>
              <a:t>, </a:t>
            </a:r>
            <a:r>
              <a:rPr lang="de-DE" dirty="0" err="1"/>
              <a:t>HypertyID</a:t>
            </a:r>
            <a:r>
              <a:rPr lang="de-DE" dirty="0"/>
              <a:t>, </a:t>
            </a:r>
            <a:r>
              <a:rPr lang="de-DE" dirty="0" err="1"/>
              <a:t>RuntimeID</a:t>
            </a:r>
            <a:r>
              <a:rPr lang="de-DE" dirty="0"/>
              <a:t>, </a:t>
            </a:r>
            <a:r>
              <a:rPr lang="de-DE" dirty="0" smtClean="0"/>
              <a:t>SN-</a:t>
            </a:r>
            <a:r>
              <a:rPr lang="de-DE" dirty="0" err="1" smtClean="0"/>
              <a:t>Stub</a:t>
            </a:r>
            <a:r>
              <a:rPr lang="de-DE" dirty="0" smtClean="0"/>
              <a:t>-URL </a:t>
            </a:r>
            <a:r>
              <a:rPr lang="de-DE" dirty="0" smtClean="0"/>
              <a:t>“</a:t>
            </a:r>
            <a:endParaRPr lang="de-DE" dirty="0"/>
          </a:p>
        </p:txBody>
      </p:sp>
      <p:cxnSp>
        <p:nvCxnSpPr>
          <p:cNvPr id="50" name="Elbow Connector 13"/>
          <p:cNvCxnSpPr>
            <a:stCxn id="47" idx="4"/>
            <a:endCxn id="71" idx="7"/>
          </p:cNvCxnSpPr>
          <p:nvPr/>
        </p:nvCxnSpPr>
        <p:spPr>
          <a:xfrm rot="5400000">
            <a:off x="1479299" y="4273416"/>
            <a:ext cx="1110005" cy="474969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2271785" y="4482613"/>
            <a:ext cx="130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  <a:r>
              <a:rPr lang="de-DE" sz="1200" dirty="0" smtClean="0"/>
              <a:t>. </a:t>
            </a:r>
            <a:r>
              <a:rPr lang="de-DE" sz="1200" dirty="0" smtClean="0"/>
              <a:t>Load </a:t>
            </a:r>
            <a:r>
              <a:rPr lang="de-DE" sz="1200" dirty="0" err="1" smtClean="0"/>
              <a:t>stub</a:t>
            </a:r>
            <a:r>
              <a:rPr lang="de-DE" sz="1200" dirty="0" smtClean="0"/>
              <a:t> SNXY</a:t>
            </a:r>
            <a:endParaRPr lang="de-DE" sz="1200" dirty="0"/>
          </a:p>
        </p:txBody>
      </p:sp>
      <p:cxnSp>
        <p:nvCxnSpPr>
          <p:cNvPr id="52" name="Elbow Connector 13"/>
          <p:cNvCxnSpPr>
            <a:stCxn id="13" idx="0"/>
            <a:endCxn id="47" idx="6"/>
          </p:cNvCxnSpPr>
          <p:nvPr/>
        </p:nvCxnSpPr>
        <p:spPr>
          <a:xfrm rot="16200000" flipV="1">
            <a:off x="3963657" y="2264006"/>
            <a:ext cx="326608" cy="3350351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3635896" y="3764671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</a:t>
            </a:r>
            <a:r>
              <a:rPr lang="de-DE" sz="1200" dirty="0" smtClean="0"/>
              <a:t>. </a:t>
            </a:r>
            <a:r>
              <a:rPr lang="de-DE" sz="1200" dirty="0" smtClean="0"/>
              <a:t>Send </a:t>
            </a:r>
            <a:r>
              <a:rPr lang="de-DE" sz="1200" dirty="0" err="1" smtClean="0"/>
              <a:t>offer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br>
              <a:rPr lang="de-DE" sz="1200" dirty="0" smtClean="0"/>
            </a:br>
            <a:r>
              <a:rPr lang="de-DE" sz="1200" dirty="0" err="1" smtClean="0"/>
              <a:t>runtimeB</a:t>
            </a:r>
            <a:r>
              <a:rPr lang="de-DE" sz="1200" dirty="0" smtClean="0"/>
              <a:t>/</a:t>
            </a:r>
            <a:r>
              <a:rPr lang="de-DE" sz="1200" dirty="0" err="1" smtClean="0"/>
              <a:t>hypertyX</a:t>
            </a:r>
            <a:endParaRPr lang="de-DE" sz="1200" dirty="0"/>
          </a:p>
        </p:txBody>
      </p:sp>
      <p:cxnSp>
        <p:nvCxnSpPr>
          <p:cNvPr id="62" name="Elbow Connector 13"/>
          <p:cNvCxnSpPr>
            <a:stCxn id="61" idx="4"/>
            <a:endCxn id="13" idx="3"/>
          </p:cNvCxnSpPr>
          <p:nvPr/>
        </p:nvCxnSpPr>
        <p:spPr>
          <a:xfrm rot="5400000">
            <a:off x="6995879" y="3701161"/>
            <a:ext cx="342811" cy="1074112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6888140" y="4139289"/>
            <a:ext cx="636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  <a:r>
              <a:rPr lang="de-DE" sz="1200" dirty="0" smtClean="0"/>
              <a:t>. </a:t>
            </a:r>
            <a:r>
              <a:rPr lang="de-DE" sz="1200" dirty="0" err="1" smtClean="0"/>
              <a:t>offer</a:t>
            </a:r>
            <a:endParaRPr lang="de-DE" sz="1200" dirty="0"/>
          </a:p>
        </p:txBody>
      </p:sp>
      <p:cxnSp>
        <p:nvCxnSpPr>
          <p:cNvPr id="67" name="Elbow Connector 13"/>
          <p:cNvCxnSpPr>
            <a:stCxn id="26" idx="2"/>
            <a:endCxn id="30" idx="0"/>
          </p:cNvCxnSpPr>
          <p:nvPr/>
        </p:nvCxnSpPr>
        <p:spPr>
          <a:xfrm rot="16200000" flipH="1">
            <a:off x="7581702" y="3103273"/>
            <a:ext cx="245276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5"/>
          <p:cNvSpPr/>
          <p:nvPr/>
        </p:nvSpPr>
        <p:spPr>
          <a:xfrm>
            <a:off x="1329700" y="5157192"/>
            <a:ext cx="173013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Stub-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Oval 46"/>
          <p:cNvSpPr/>
          <p:nvPr/>
        </p:nvSpPr>
        <p:spPr>
          <a:xfrm>
            <a:off x="1489537" y="5013176"/>
            <a:ext cx="36000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46"/>
          <p:cNvSpPr/>
          <p:nvPr/>
        </p:nvSpPr>
        <p:spPr>
          <a:xfrm>
            <a:off x="2019368" y="5013176"/>
            <a:ext cx="36000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46"/>
          <p:cNvSpPr/>
          <p:nvPr/>
        </p:nvSpPr>
        <p:spPr>
          <a:xfrm>
            <a:off x="2627824" y="5013176"/>
            <a:ext cx="360000" cy="36004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Elbow Connector 13"/>
          <p:cNvCxnSpPr>
            <a:stCxn id="71" idx="0"/>
            <a:endCxn id="47" idx="2"/>
          </p:cNvCxnSpPr>
          <p:nvPr/>
        </p:nvCxnSpPr>
        <p:spPr>
          <a:xfrm rot="5400000" flipH="1" flipV="1">
            <a:off x="1262012" y="4183403"/>
            <a:ext cx="1237298" cy="422248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231451" y="3785073"/>
            <a:ext cx="1438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/>
              <a:t>3</a:t>
            </a:r>
            <a:r>
              <a:rPr lang="de-DE" sz="1200" dirty="0" smtClean="0"/>
              <a:t>. </a:t>
            </a:r>
            <a:r>
              <a:rPr lang="de-DE" sz="1200" dirty="0" smtClean="0"/>
              <a:t>Request </a:t>
            </a:r>
            <a:br>
              <a:rPr lang="de-DE" sz="1200" dirty="0" smtClean="0"/>
            </a:br>
            <a:r>
              <a:rPr lang="de-DE" sz="1200" dirty="0" err="1" smtClean="0"/>
              <a:t>signodeXY</a:t>
            </a:r>
            <a:r>
              <a:rPr lang="de-DE" sz="1200" dirty="0" smtClean="0"/>
              <a:t>-</a:t>
            </a:r>
            <a:r>
              <a:rPr lang="de-DE" sz="1200" dirty="0" err="1" smtClean="0"/>
              <a:t>stub</a:t>
            </a:r>
            <a:r>
              <a:rPr lang="de-DE" sz="1200" dirty="0" smtClean="0"/>
              <a:t>-URL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004786" y="1801889"/>
            <a:ext cx="481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  <a:r>
              <a:rPr lang="de-DE" sz="1200" dirty="0" smtClean="0"/>
              <a:t>. </a:t>
            </a:r>
            <a:r>
              <a:rPr lang="de-DE" sz="1200" dirty="0" smtClean="0"/>
              <a:t>Call </a:t>
            </a:r>
            <a:r>
              <a:rPr lang="de-DE" sz="1200" dirty="0"/>
              <a:t>„</a:t>
            </a:r>
            <a:r>
              <a:rPr lang="de-DE" sz="1200" dirty="0" err="1"/>
              <a:t>HypertyType</a:t>
            </a:r>
            <a:r>
              <a:rPr lang="de-DE" sz="1200" dirty="0"/>
              <a:t>, </a:t>
            </a:r>
            <a:r>
              <a:rPr lang="de-DE" sz="1200" dirty="0" err="1" smtClean="0"/>
              <a:t>HypertyID</a:t>
            </a:r>
            <a:r>
              <a:rPr lang="de-DE" sz="1200" dirty="0"/>
              <a:t>, </a:t>
            </a:r>
            <a:r>
              <a:rPr lang="de-DE" sz="1200" dirty="0" err="1" smtClean="0"/>
              <a:t>RuntimeID</a:t>
            </a:r>
            <a:r>
              <a:rPr lang="de-DE" sz="1200" dirty="0"/>
              <a:t>, </a:t>
            </a:r>
            <a:r>
              <a:rPr lang="de-DE" sz="1200" dirty="0" err="1" smtClean="0"/>
              <a:t>TimeoutToken</a:t>
            </a:r>
            <a:r>
              <a:rPr lang="de-DE" sz="1200" dirty="0"/>
              <a:t>, </a:t>
            </a:r>
            <a:r>
              <a:rPr lang="de-DE" sz="1200" dirty="0" smtClean="0"/>
              <a:t>SN-</a:t>
            </a:r>
            <a:r>
              <a:rPr lang="de-DE" sz="1200" dirty="0" err="1" smtClean="0"/>
              <a:t>Stub</a:t>
            </a:r>
            <a:r>
              <a:rPr lang="de-DE" sz="1200" dirty="0" smtClean="0"/>
              <a:t>-URL </a:t>
            </a:r>
            <a:r>
              <a:rPr lang="de-DE" sz="1200" dirty="0" smtClean="0"/>
              <a:t>“</a:t>
            </a:r>
            <a:endParaRPr lang="de-DE" sz="1200" dirty="0" smtClean="0"/>
          </a:p>
        </p:txBody>
      </p:sp>
      <p:cxnSp>
        <p:nvCxnSpPr>
          <p:cNvPr id="41" name="Elbow Connector 13"/>
          <p:cNvCxnSpPr>
            <a:stCxn id="29" idx="0"/>
            <a:endCxn id="25" idx="3"/>
          </p:cNvCxnSpPr>
          <p:nvPr/>
        </p:nvCxnSpPr>
        <p:spPr>
          <a:xfrm rot="16200000" flipV="1">
            <a:off x="1540301" y="2530139"/>
            <a:ext cx="442478" cy="919807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315</Words>
  <Application>Microsoft Office PowerPoint</Application>
  <PresentationFormat>Bildschirmpräsentation (4:3)</PresentationFormat>
  <Paragraphs>69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Hyperty setup &amp; registry</vt:lpstr>
      <vt:lpstr>Search</vt:lpstr>
      <vt:lpstr>Call</vt:lpstr>
    </vt:vector>
  </TitlesOfParts>
  <Company>DTAG,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engert.denise</dc:creator>
  <cp:lastModifiedBy>oberle.frank</cp:lastModifiedBy>
  <cp:revision>103</cp:revision>
  <dcterms:created xsi:type="dcterms:W3CDTF">2015-06-04T08:12:00Z</dcterms:created>
  <dcterms:modified xsi:type="dcterms:W3CDTF">2015-07-28T10:32:03Z</dcterms:modified>
</cp:coreProperties>
</file>