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0" r:id="rId4"/>
    <p:sldId id="264" r:id="rId5"/>
    <p:sldId id="258" r:id="rId6"/>
    <p:sldId id="257" r:id="rId7"/>
    <p:sldId id="259" r:id="rId8"/>
    <p:sldId id="262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1176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16/07/15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6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16/07/15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9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16/07/15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3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16/07/15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16/07/15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1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16/07/15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3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16/07/15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5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16/07/15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16/07/15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8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16/07/15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9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16/07/15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2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27951-8294-EF40-9558-AC697FB84744}" type="datetimeFigureOut">
              <a:rPr lang="en-US" smtClean="0"/>
              <a:t>16/07/15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5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01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987755"/>
              </p:ext>
            </p:extLst>
          </p:nvPr>
        </p:nvGraphicFramePr>
        <p:xfrm>
          <a:off x="2127584" y="1397000"/>
          <a:ext cx="5492415" cy="2372359"/>
        </p:xfrm>
        <a:graphic>
          <a:graphicData uri="http://schemas.openxmlformats.org/drawingml/2006/table">
            <a:tbl>
              <a:tblPr firstRow="1" firstCol="1" lastCol="1" bandRow="1">
                <a:tableStyleId>{5940675A-B579-460E-94D1-54222C63F5DA}</a:tableStyleId>
              </a:tblPr>
              <a:tblGrid>
                <a:gridCol w="1107213"/>
                <a:gridCol w="1497993"/>
                <a:gridCol w="1465428"/>
                <a:gridCol w="14217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Application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Platform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A2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A3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A1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A4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V5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A5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5200315" y="3061368"/>
            <a:ext cx="543699" cy="287049"/>
          </a:xfrm>
          <a:prstGeom prst="roundRect">
            <a:avLst>
              <a:gd name="adj" fmla="val 1218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053263" y="1770427"/>
            <a:ext cx="2172456" cy="1924377"/>
          </a:xfrm>
          <a:prstGeom prst="roundRect">
            <a:avLst>
              <a:gd name="adj" fmla="val 1018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18811" y="387013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Advanced user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16308" y="3870133"/>
            <a:ext cx="1009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Power user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342075" y="3348417"/>
            <a:ext cx="1" cy="500338"/>
          </a:xfrm>
          <a:prstGeom prst="straightConnector1">
            <a:avLst/>
          </a:prstGeom>
          <a:ln w="9525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745265" y="3694804"/>
            <a:ext cx="1" cy="153951"/>
          </a:xfrm>
          <a:prstGeom prst="straightConnector1">
            <a:avLst/>
          </a:prstGeom>
          <a:ln w="9525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70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106387"/>
              </p:ext>
            </p:extLst>
          </p:nvPr>
        </p:nvGraphicFramePr>
        <p:xfrm>
          <a:off x="2127584" y="1397000"/>
          <a:ext cx="5492415" cy="2519679"/>
        </p:xfrm>
        <a:graphic>
          <a:graphicData uri="http://schemas.openxmlformats.org/drawingml/2006/table">
            <a:tbl>
              <a:tblPr firstRow="1" firstCol="1" lastCol="1" bandRow="1">
                <a:tableStyleId>{5940675A-B579-460E-94D1-54222C63F5DA}</a:tableStyleId>
              </a:tblPr>
              <a:tblGrid>
                <a:gridCol w="1107213"/>
                <a:gridCol w="1497993"/>
                <a:gridCol w="1465428"/>
                <a:gridCol w="14217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Dummy Platform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D1</a:t>
                      </a:r>
                      <a:endParaRPr lang="en-US" sz="1400" b="1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D2</a:t>
                      </a:r>
                      <a:endParaRPr lang="en-US" sz="1400" b="1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D3</a:t>
                      </a:r>
                      <a:endParaRPr lang="en-US" sz="14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V1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a0</a:t>
                      </a:r>
                      <a:r>
                        <a:rPr lang="en-US" sz="1400" baseline="0" dirty="0" smtClean="0">
                          <a:solidFill>
                            <a:srgbClr val="008000"/>
                          </a:solidFill>
                        </a:rPr>
                        <a:t>:safe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V2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a1:unsafe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a2</a:t>
                      </a:r>
                      <a:r>
                        <a:rPr lang="en-US" sz="1400" baseline="0" dirty="0" smtClean="0">
                          <a:solidFill>
                            <a:srgbClr val="008000"/>
                          </a:solidFill>
                        </a:rPr>
                        <a:t>:safe,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a3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:unsafe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V3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a4</a:t>
                      </a:r>
                      <a:r>
                        <a:rPr lang="en-US" sz="1400" baseline="0" dirty="0" smtClean="0">
                          <a:solidFill>
                            <a:srgbClr val="008000"/>
                          </a:solidFill>
                        </a:rPr>
                        <a:t>:safe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a5:unsafe</a:t>
                      </a:r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V4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V5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67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010589"/>
              </p:ext>
            </p:extLst>
          </p:nvPr>
        </p:nvGraphicFramePr>
        <p:xfrm>
          <a:off x="2127584" y="1397000"/>
          <a:ext cx="5492415" cy="2372359"/>
        </p:xfrm>
        <a:graphic>
          <a:graphicData uri="http://schemas.openxmlformats.org/drawingml/2006/table">
            <a:tbl>
              <a:tblPr firstRow="1" firstCol="1" lastCol="1" bandRow="1">
                <a:tableStyleId>{5940675A-B579-460E-94D1-54222C63F5DA}</a:tableStyleId>
              </a:tblPr>
              <a:tblGrid>
                <a:gridCol w="1107213"/>
                <a:gridCol w="1497993"/>
                <a:gridCol w="1465428"/>
                <a:gridCol w="14217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Browser Platform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PU2, PU3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PU1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PU2,PU3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a4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:safe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PU2,PU3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V5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33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3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776345"/>
              </p:ext>
            </p:extLst>
          </p:nvPr>
        </p:nvGraphicFramePr>
        <p:xfrm>
          <a:off x="2127584" y="1397000"/>
          <a:ext cx="5492415" cy="2372359"/>
        </p:xfrm>
        <a:graphic>
          <a:graphicData uri="http://schemas.openxmlformats.org/drawingml/2006/table">
            <a:tbl>
              <a:tblPr firstRow="1" firstCol="1" lastCol="1" bandRow="1">
                <a:tableStyleId>{5940675A-B579-460E-94D1-54222C63F5DA}</a:tableStyleId>
              </a:tblPr>
              <a:tblGrid>
                <a:gridCol w="1107213"/>
                <a:gridCol w="1497993"/>
                <a:gridCol w="1465428"/>
                <a:gridCol w="14217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Dummy Platform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D1</a:t>
                      </a:r>
                      <a:endParaRPr lang="en-US" sz="1400" b="1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D2</a:t>
                      </a:r>
                      <a:endParaRPr lang="en-US" sz="1400" b="1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D3</a:t>
                      </a:r>
                      <a:endParaRPr lang="en-US" sz="14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V1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V2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A3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V3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A4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V4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A6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V5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A7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34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30042" y="1464140"/>
            <a:ext cx="4257743" cy="3747825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5267592" y="1464140"/>
            <a:ext cx="1020193" cy="74956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Sandbox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476421" y="2213705"/>
            <a:ext cx="1811364" cy="74956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Runtime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581150" y="2963270"/>
            <a:ext cx="2706635" cy="74956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Process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737930" y="3712835"/>
            <a:ext cx="3549855" cy="74956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Operating System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030042" y="4462400"/>
            <a:ext cx="4257744" cy="74956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Hardware</a:t>
            </a:r>
            <a:endParaRPr lang="en-US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017121" y="2067960"/>
            <a:ext cx="676659" cy="0"/>
          </a:xfrm>
          <a:prstGeom prst="straightConnector1">
            <a:avLst/>
          </a:prstGeom>
          <a:ln w="9525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93780" y="1901391"/>
            <a:ext cx="931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V</a:t>
            </a:r>
            <a:r>
              <a:rPr lang="en-US" sz="1400" dirty="0">
                <a:solidFill>
                  <a:srgbClr val="FF0000"/>
                </a:solidFill>
              </a:rPr>
              <a:t>1</a:t>
            </a:r>
            <a:r>
              <a:rPr lang="en-US" sz="1400" dirty="0" smtClean="0">
                <a:solidFill>
                  <a:srgbClr val="FF0000"/>
                </a:solidFill>
              </a:rPr>
              <a:t> attacks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017121" y="2822062"/>
            <a:ext cx="676659" cy="0"/>
          </a:xfrm>
          <a:prstGeom prst="straightConnector1">
            <a:avLst/>
          </a:prstGeom>
          <a:ln w="9525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93780" y="2655493"/>
            <a:ext cx="931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V2 attacks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032769" y="3571627"/>
            <a:ext cx="676659" cy="0"/>
          </a:xfrm>
          <a:prstGeom prst="straightConnector1">
            <a:avLst/>
          </a:prstGeom>
          <a:ln w="9525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09428" y="3405058"/>
            <a:ext cx="931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V3 attacks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032769" y="4321192"/>
            <a:ext cx="676659" cy="0"/>
          </a:xfrm>
          <a:prstGeom prst="straightConnector1">
            <a:avLst/>
          </a:prstGeom>
          <a:ln w="9525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09428" y="4154623"/>
            <a:ext cx="931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V4 attacks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032769" y="5070757"/>
            <a:ext cx="676659" cy="0"/>
          </a:xfrm>
          <a:prstGeom prst="straightConnector1">
            <a:avLst/>
          </a:prstGeom>
          <a:ln w="9525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09428" y="4904188"/>
            <a:ext cx="931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V5 attacks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30042" y="1476664"/>
            <a:ext cx="1970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Platform Stack Layers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73685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33134" y="1000676"/>
            <a:ext cx="3502212" cy="2712159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Browser Subprocess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797676" y="3712836"/>
            <a:ext cx="5437669" cy="588148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Operating System Kernel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876191" y="1000676"/>
            <a:ext cx="1751107" cy="2636564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Application &amp; System </a:t>
            </a:r>
            <a:r>
              <a:rPr lang="en-US" sz="1400" dirty="0"/>
              <a:t>P</a:t>
            </a:r>
            <a:r>
              <a:rPr lang="en-US" sz="1400" dirty="0" smtClean="0"/>
              <a:t>rocesses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5080979" y="1212632"/>
            <a:ext cx="1000208" cy="1269818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Client Sandbox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19721" y="2559426"/>
            <a:ext cx="3343617" cy="56769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Hyperty Runtime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163131" y="1289608"/>
            <a:ext cx="1000208" cy="126981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Core Sandbox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3896697" y="1222255"/>
            <a:ext cx="1000208" cy="1269818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Application Sandbox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3819722" y="1289608"/>
            <a:ext cx="1000208" cy="1269818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</a:t>
            </a:r>
          </a:p>
          <a:p>
            <a:pPr algn="ctr"/>
            <a:r>
              <a:rPr lang="en-US" sz="1400" dirty="0" smtClean="0"/>
              <a:t>Sandbox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5012086" y="1289608"/>
            <a:ext cx="1000208" cy="1269818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Client Sandbox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97676" y="1106516"/>
            <a:ext cx="1751107" cy="260769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Standalone Applications</a:t>
            </a:r>
          </a:p>
          <a:p>
            <a:pPr algn="ctr"/>
            <a:r>
              <a:rPr lang="en-US" sz="1400" dirty="0" smtClean="0"/>
              <a:t>&amp; </a:t>
            </a:r>
          </a:p>
          <a:p>
            <a:pPr algn="ctr"/>
            <a:r>
              <a:rPr lang="en-US" sz="1400" dirty="0" smtClean="0"/>
              <a:t>Operating System </a:t>
            </a:r>
            <a:r>
              <a:rPr lang="en-US" sz="1400" dirty="0"/>
              <a:t>P</a:t>
            </a:r>
            <a:r>
              <a:rPr lang="en-US" sz="1400" dirty="0" smtClean="0"/>
              <a:t>rocesses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797676" y="4300984"/>
            <a:ext cx="5437669" cy="588148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Hardware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57494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047430"/>
              </p:ext>
            </p:extLst>
          </p:nvPr>
        </p:nvGraphicFramePr>
        <p:xfrm>
          <a:off x="2127584" y="1397000"/>
          <a:ext cx="5492415" cy="2372359"/>
        </p:xfrm>
        <a:graphic>
          <a:graphicData uri="http://schemas.openxmlformats.org/drawingml/2006/table">
            <a:tbl>
              <a:tblPr firstRow="1" firstCol="1" lastCol="1" bandRow="1">
                <a:tableStyleId>{5940675A-B579-460E-94D1-54222C63F5DA}</a:tableStyleId>
              </a:tblPr>
              <a:tblGrid>
                <a:gridCol w="1107213"/>
                <a:gridCol w="1497993"/>
                <a:gridCol w="1465428"/>
                <a:gridCol w="14217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Browser Platform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en-US" sz="14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A2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A6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V5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A7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3636914" y="1943621"/>
            <a:ext cx="721610" cy="2755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550321" y="1847402"/>
            <a:ext cx="2193694" cy="1501015"/>
          </a:xfrm>
          <a:prstGeom prst="roundRect">
            <a:avLst>
              <a:gd name="adj" fmla="val 1218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473348" y="1770427"/>
            <a:ext cx="3752371" cy="1924377"/>
          </a:xfrm>
          <a:prstGeom prst="roundRect">
            <a:avLst>
              <a:gd name="adj" fmla="val 1018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73348" y="3872146"/>
            <a:ext cx="109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Regular user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18811" y="387013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Advanced user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16308" y="3870133"/>
            <a:ext cx="1009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Power user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967749" y="2219158"/>
            <a:ext cx="0" cy="1629597"/>
          </a:xfrm>
          <a:prstGeom prst="straightConnector1">
            <a:avLst/>
          </a:prstGeom>
          <a:ln w="9525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342075" y="3348417"/>
            <a:ext cx="1" cy="500338"/>
          </a:xfrm>
          <a:prstGeom prst="straightConnector1">
            <a:avLst/>
          </a:prstGeom>
          <a:ln w="9525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745265" y="3694804"/>
            <a:ext cx="1" cy="153951"/>
          </a:xfrm>
          <a:prstGeom prst="straightConnector1">
            <a:avLst/>
          </a:prstGeom>
          <a:ln w="9525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859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33134" y="1000676"/>
            <a:ext cx="3502212" cy="2712159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Application Process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797676" y="3712836"/>
            <a:ext cx="5437669" cy="588148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Operating System Kernel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876191" y="1000676"/>
            <a:ext cx="1751107" cy="2636564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Application &amp; System </a:t>
            </a:r>
            <a:r>
              <a:rPr lang="en-US" sz="1400" dirty="0"/>
              <a:t>P</a:t>
            </a:r>
            <a:r>
              <a:rPr lang="en-US" sz="1400" dirty="0" smtClean="0"/>
              <a:t>rocesses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5080979" y="1132424"/>
            <a:ext cx="1000208" cy="966421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Client Sandbox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19721" y="2232529"/>
            <a:ext cx="3343617" cy="38162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Hyperty Runtime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163131" y="1209400"/>
            <a:ext cx="1000208" cy="102312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Core Sandbox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3896697" y="1142047"/>
            <a:ext cx="1000208" cy="956798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Application Sandbox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3819722" y="1209400"/>
            <a:ext cx="1000208" cy="102312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</a:t>
            </a:r>
          </a:p>
          <a:p>
            <a:pPr algn="ctr"/>
            <a:r>
              <a:rPr lang="en-US" sz="1400" dirty="0" smtClean="0"/>
              <a:t>Sandbox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5012086" y="1209400"/>
            <a:ext cx="1000208" cy="102312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Client Sandbox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97676" y="1106516"/>
            <a:ext cx="1751107" cy="260769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Standalone Applications</a:t>
            </a:r>
          </a:p>
          <a:p>
            <a:pPr algn="ctr"/>
            <a:r>
              <a:rPr lang="en-US" sz="1400" dirty="0" smtClean="0"/>
              <a:t>&amp; </a:t>
            </a:r>
          </a:p>
          <a:p>
            <a:pPr algn="ctr"/>
            <a:r>
              <a:rPr lang="en-US" sz="1400" dirty="0" smtClean="0"/>
              <a:t>Operating System </a:t>
            </a:r>
            <a:r>
              <a:rPr lang="en-US" sz="1400" dirty="0"/>
              <a:t>P</a:t>
            </a:r>
            <a:r>
              <a:rPr lang="en-US" sz="1400" dirty="0" smtClean="0"/>
              <a:t>rocesses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797676" y="4300984"/>
            <a:ext cx="5437669" cy="588148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Hardware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819721" y="2614156"/>
            <a:ext cx="3343617" cy="381627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Common Adaptation Layer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3819721" y="2995783"/>
            <a:ext cx="3343617" cy="381627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OS-Specific Layer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01415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269</Words>
  <Application>Microsoft Macintosh PowerPoint</Application>
  <PresentationFormat>On-screen Show (4:3)</PresentationFormat>
  <Paragraphs>189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Santos</dc:creator>
  <cp:lastModifiedBy>Nuno Santos</cp:lastModifiedBy>
  <cp:revision>39</cp:revision>
  <dcterms:created xsi:type="dcterms:W3CDTF">2015-07-01T14:12:35Z</dcterms:created>
  <dcterms:modified xsi:type="dcterms:W3CDTF">2015-07-16T09:12:46Z</dcterms:modified>
</cp:coreProperties>
</file>