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4" r:id="rId5"/>
    <p:sldId id="258" r:id="rId6"/>
    <p:sldId id="257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18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7951-8294-EF40-9558-AC697FB84744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0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6387"/>
              </p:ext>
            </p:extLst>
          </p:nvPr>
        </p:nvGraphicFramePr>
        <p:xfrm>
          <a:off x="2127584" y="1397000"/>
          <a:ext cx="5492415" cy="251967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a0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a1:unsafe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a2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:safe,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:unsafe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a5:unsafe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7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589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 PU3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:safe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76345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4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0042" y="1464140"/>
            <a:ext cx="4257743" cy="3747825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67592" y="1464140"/>
            <a:ext cx="1020193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476421" y="2213705"/>
            <a:ext cx="181136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Runtime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81150" y="2963270"/>
            <a:ext cx="270663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37930" y="3712835"/>
            <a:ext cx="354985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30042" y="4462400"/>
            <a:ext cx="425774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17121" y="2067960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3780" y="1901391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17121" y="282206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3780" y="2655493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V2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32769" y="357162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9428" y="3405058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V3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32769" y="432119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09428" y="4154623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V4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32769" y="507075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9428" y="4904188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V5 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0042" y="1476664"/>
            <a:ext cx="1970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Platform Stack Layers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368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134" y="1000676"/>
            <a:ext cx="3502212" cy="2712159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Browser Subprocess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97676" y="3712836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Kernel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876191" y="1000676"/>
            <a:ext cx="1751107" cy="263656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&amp;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80979" y="1212632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9721" y="2559426"/>
            <a:ext cx="3343617" cy="56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Hyperty Runtime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3131" y="1289608"/>
            <a:ext cx="1000208" cy="12698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Sandbox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96697" y="1222255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Sandbox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819722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012086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97676" y="1106516"/>
            <a:ext cx="1751107" cy="26076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Applications</a:t>
            </a:r>
          </a:p>
          <a:p>
            <a:pPr algn="ctr"/>
            <a:r>
              <a:rPr lang="en-US" sz="1400" dirty="0" smtClean="0"/>
              <a:t>&amp; </a:t>
            </a:r>
          </a:p>
          <a:p>
            <a:pPr algn="ctr"/>
            <a:r>
              <a:rPr lang="en-US" sz="1400" dirty="0" smtClean="0"/>
              <a:t>Operating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7676" y="4300984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74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47430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3636914" y="1943621"/>
            <a:ext cx="721610" cy="275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50321" y="1847402"/>
            <a:ext cx="2193694" cy="1501015"/>
          </a:xfrm>
          <a:prstGeom prst="roundRect">
            <a:avLst>
              <a:gd name="adj" fmla="val 12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73348" y="1770427"/>
            <a:ext cx="3752371" cy="1924377"/>
          </a:xfrm>
          <a:prstGeom prst="roundRect">
            <a:avLst>
              <a:gd name="adj" fmla="val 10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3348" y="3872146"/>
            <a:ext cx="109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Regular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8811" y="3870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Advanced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308" y="3870133"/>
            <a:ext cx="100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Power user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67749" y="2219158"/>
            <a:ext cx="0" cy="1629597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42075" y="3348417"/>
            <a:ext cx="1" cy="50033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45265" y="3694804"/>
            <a:ext cx="1" cy="153951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205</Words>
  <Application>Microsoft Macintosh PowerPoint</Application>
  <PresentationFormat>On-screen Show (4:3)</PresentationFormat>
  <Paragraphs>135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Santos</dc:creator>
  <cp:lastModifiedBy>Nuno Santos</cp:lastModifiedBy>
  <cp:revision>35</cp:revision>
  <dcterms:created xsi:type="dcterms:W3CDTF">2015-07-01T14:12:35Z</dcterms:created>
  <dcterms:modified xsi:type="dcterms:W3CDTF">2015-07-02T12:03:16Z</dcterms:modified>
</cp:coreProperties>
</file>