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  <p:sldId id="258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</a:t>
            </a:r>
            <a:r>
              <a:rPr lang="en-US" sz="2800" dirty="0" smtClean="0"/>
              <a:t>3 (for mobile connected devices)</a:t>
            </a:r>
            <a:endParaRPr lang="fr-FR" sz="2800" dirty="0"/>
          </a:p>
        </p:txBody>
      </p:sp>
      <p:sp>
        <p:nvSpPr>
          <p:cNvPr id="3" name="Nuage 2"/>
          <p:cNvSpPr/>
          <p:nvPr/>
        </p:nvSpPr>
        <p:spPr>
          <a:xfrm>
            <a:off x="2433057" y="4725144"/>
            <a:ext cx="2895027" cy="1413913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171008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Web </a:t>
            </a:r>
            <a:r>
              <a:rPr lang="en-US" sz="1200" dirty="0" smtClean="0">
                <a:solidFill>
                  <a:schemeClr val="dk1"/>
                </a:solidFill>
              </a:rPr>
              <a:t>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  <a:endCxn id="4" idx="3"/>
          </p:cNvCxnSpPr>
          <p:nvPr/>
        </p:nvCxnSpPr>
        <p:spPr>
          <a:xfrm flipH="1">
            <a:off x="1122969" y="5276266"/>
            <a:ext cx="1720840" cy="14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14</cp:revision>
  <dcterms:created xsi:type="dcterms:W3CDTF">2015-07-09T14:05:28Z</dcterms:created>
  <dcterms:modified xsi:type="dcterms:W3CDTF">2015-07-20T09:42:13Z</dcterms:modified>
</cp:coreProperties>
</file>