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58" r:id="rId6"/>
    <p:sldId id="257" r:id="rId7"/>
    <p:sldId id="259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744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21481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200315" y="3061368"/>
            <a:ext cx="543699" cy="287049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3263" y="1770427"/>
            <a:ext cx="2172456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6387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12611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</a:t>
                      </a:r>
                      <a:r>
                        <a:rPr lang="en-US" sz="1400" b="1" smtClean="0"/>
                        <a:t>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1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2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3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4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5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1970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Platform Stack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Provider Sandbox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00084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275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219158"/>
            <a:ext cx="0" cy="1629597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Application 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132424"/>
            <a:ext cx="1000208" cy="96642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232529"/>
            <a:ext cx="3343617" cy="3816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09400"/>
            <a:ext cx="1000208" cy="1023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142047"/>
            <a:ext cx="1000208" cy="956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Provider Sandbox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819721" y="2614156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 Adaptation Layer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819721" y="2995783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OS-Specific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4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271</Words>
  <Application>Microsoft Macintosh PowerPoint</Application>
  <PresentationFormat>On-screen Show (4:3)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46</cp:revision>
  <dcterms:created xsi:type="dcterms:W3CDTF">2015-07-01T14:12:35Z</dcterms:created>
  <dcterms:modified xsi:type="dcterms:W3CDTF">2015-09-11T08:57:37Z</dcterms:modified>
</cp:coreProperties>
</file>