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20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7951-8294-EF40-9558-AC697FB84744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0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0042" y="1464140"/>
            <a:ext cx="4257743" cy="3747825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67592" y="1464140"/>
            <a:ext cx="1020193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76421" y="2213705"/>
            <a:ext cx="181136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Hyperty Runtime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81150" y="2963270"/>
            <a:ext cx="270663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37930" y="3712835"/>
            <a:ext cx="354985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30042" y="4462400"/>
            <a:ext cx="425774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7121" y="2067960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3780" y="1901391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7121" y="282206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3780" y="265549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V2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2769" y="357162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428" y="340505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V3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32769" y="432119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9428" y="415462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V4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32769" y="507075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9428" y="490418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V5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042" y="1476664"/>
            <a:ext cx="2278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Computer Platform Stack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6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68026"/>
              </p:ext>
            </p:extLst>
          </p:nvPr>
        </p:nvGraphicFramePr>
        <p:xfrm>
          <a:off x="2127584" y="1397000"/>
          <a:ext cx="5492415" cy="251967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a0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a1:unsafe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a2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:unsafe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a5:unsafe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Browser Subprocess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</a:t>
            </a:r>
            <a:r>
              <a:rPr lang="en-US" sz="1400" dirty="0" smtClean="0"/>
              <a:t>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212632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559426"/>
            <a:ext cx="3343617" cy="56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Hyperty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89608"/>
            <a:ext cx="1000208" cy="12698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222255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 </a:t>
            </a:r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4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589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 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:safe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3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30667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8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09088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36914" y="1943621"/>
            <a:ext cx="721610" cy="6639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0321" y="1847402"/>
            <a:ext cx="2193694" cy="1501015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73348" y="1770427"/>
            <a:ext cx="3752371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3348" y="3872146"/>
            <a:ext cx="109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Regular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67749" y="2616407"/>
            <a:ext cx="1" cy="123234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206</Words>
  <Application>Microsoft Macintosh PowerPoint</Application>
  <PresentationFormat>On-screen Show (4:3)</PresentationFormat>
  <Paragraphs>134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Santos</dc:creator>
  <cp:lastModifiedBy>Nuno Santos</cp:lastModifiedBy>
  <cp:revision>28</cp:revision>
  <dcterms:created xsi:type="dcterms:W3CDTF">2015-07-01T14:12:35Z</dcterms:created>
  <dcterms:modified xsi:type="dcterms:W3CDTF">2015-07-01T17:08:49Z</dcterms:modified>
</cp:coreProperties>
</file>