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51435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92" y="-356"/>
      </p:cViewPr>
      <p:guideLst>
        <p:guide orient="horz" pos="1620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1" y="1597822"/>
            <a:ext cx="9181148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7" y="2914650"/>
            <a:ext cx="7560945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BDE2-C2F0-4D69-940D-B70948A0C162}" type="datetimeFigureOut">
              <a:rPr lang="pt-PT" smtClean="0"/>
              <a:t>05/07/2019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1AD0-1ABA-4BBF-9D49-AA79BEBEEB96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BDE2-C2F0-4D69-940D-B70948A0C162}" type="datetimeFigureOut">
              <a:rPr lang="pt-PT" smtClean="0"/>
              <a:t>05/07/2019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1AD0-1ABA-4BBF-9D49-AA79BEBEEB96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79" y="205979"/>
            <a:ext cx="2430304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71" y="205979"/>
            <a:ext cx="7110889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BDE2-C2F0-4D69-940D-B70948A0C162}" type="datetimeFigureOut">
              <a:rPr lang="pt-PT" smtClean="0"/>
              <a:t>05/07/2019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1AD0-1ABA-4BBF-9D49-AA79BEBEEB96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BDE2-C2F0-4D69-940D-B70948A0C162}" type="datetimeFigureOut">
              <a:rPr lang="pt-PT" smtClean="0"/>
              <a:t>05/07/2019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1AD0-1ABA-4BBF-9D49-AA79BEBEEB96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2" y="3305176"/>
            <a:ext cx="9181148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2" y="2180035"/>
            <a:ext cx="9181148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BDE2-C2F0-4D69-940D-B70948A0C162}" type="datetimeFigureOut">
              <a:rPr lang="pt-PT" smtClean="0"/>
              <a:t>05/07/2019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1AD0-1ABA-4BBF-9D49-AA79BEBEEB96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68" y="1200151"/>
            <a:ext cx="4770596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86" y="1200151"/>
            <a:ext cx="4770596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BDE2-C2F0-4D69-940D-B70948A0C162}" type="datetimeFigureOut">
              <a:rPr lang="pt-PT" smtClean="0"/>
              <a:t>05/07/2019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1AD0-1ABA-4BBF-9D49-AA79BEBEEB96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8" y="1151335"/>
            <a:ext cx="4772472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68" y="1631156"/>
            <a:ext cx="4772472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41" y="1151335"/>
            <a:ext cx="4774347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41" y="1631156"/>
            <a:ext cx="4774347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BDE2-C2F0-4D69-940D-B70948A0C162}" type="datetimeFigureOut">
              <a:rPr lang="pt-PT" smtClean="0"/>
              <a:t>05/07/2019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1AD0-1ABA-4BBF-9D49-AA79BEBEEB96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BDE2-C2F0-4D69-940D-B70948A0C162}" type="datetimeFigureOut">
              <a:rPr lang="pt-PT" smtClean="0"/>
              <a:t>05/07/2019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1AD0-1ABA-4BBF-9D49-AA79BEBEEB96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BDE2-C2F0-4D69-940D-B70948A0C162}" type="datetimeFigureOut">
              <a:rPr lang="pt-PT" smtClean="0"/>
              <a:t>05/07/2019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1AD0-1ABA-4BBF-9D49-AA79BEBEEB96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9" y="204787"/>
            <a:ext cx="3553570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32" y="204791"/>
            <a:ext cx="6038255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69" y="1076328"/>
            <a:ext cx="3553570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BDE2-C2F0-4D69-940D-B70948A0C162}" type="datetimeFigureOut">
              <a:rPr lang="pt-PT" smtClean="0"/>
              <a:t>05/07/2019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1AD0-1ABA-4BBF-9D49-AA79BEBEEB96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0" y="3600450"/>
            <a:ext cx="648081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0" y="459581"/>
            <a:ext cx="648081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0" y="4025505"/>
            <a:ext cx="648081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BDE2-C2F0-4D69-940D-B70948A0C162}" type="datetimeFigureOut">
              <a:rPr lang="pt-PT" smtClean="0"/>
              <a:t>05/07/2019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1AD0-1ABA-4BBF-9D49-AA79BEBEEB96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72" y="205979"/>
            <a:ext cx="972121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2" y="1200151"/>
            <a:ext cx="9721215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68" y="4767263"/>
            <a:ext cx="252031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2BDE2-C2F0-4D69-940D-B70948A0C162}" type="datetimeFigureOut">
              <a:rPr lang="pt-PT" smtClean="0"/>
              <a:t>05/07/2019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61" y="4767263"/>
            <a:ext cx="342042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72" y="4767263"/>
            <a:ext cx="252031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1AD0-1ABA-4BBF-9D49-AA79BEBEEB96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864170" y="1903140"/>
            <a:ext cx="9937179" cy="3240360"/>
          </a:xfrm>
          <a:prstGeom prst="round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Rounded Rectangle 50"/>
          <p:cNvSpPr/>
          <p:nvPr/>
        </p:nvSpPr>
        <p:spPr>
          <a:xfrm>
            <a:off x="1259707" y="3415308"/>
            <a:ext cx="5256584" cy="1584176"/>
          </a:xfrm>
          <a:prstGeom prst="roundRect">
            <a:avLst/>
          </a:prstGeom>
          <a:solidFill>
            <a:srgbClr val="DEF1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2" name="Picture 2" descr="Resultado de imagem para dock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707" y="3559330"/>
            <a:ext cx="1440160" cy="1230137"/>
          </a:xfrm>
          <a:prstGeom prst="rect">
            <a:avLst/>
          </a:prstGeom>
          <a:noFill/>
        </p:spPr>
      </p:pic>
      <p:sp>
        <p:nvSpPr>
          <p:cNvPr id="53" name="Rounded Rectangle 52"/>
          <p:cNvSpPr/>
          <p:nvPr/>
        </p:nvSpPr>
        <p:spPr>
          <a:xfrm>
            <a:off x="1475731" y="2191172"/>
            <a:ext cx="8677472" cy="504056"/>
          </a:xfrm>
          <a:prstGeom prst="roundRect">
            <a:avLst/>
          </a:prstGeom>
          <a:solidFill>
            <a:srgbClr val="DEF1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rgbClr val="002060"/>
                </a:solidFill>
              </a:rPr>
              <a:t>Reverse Proxy</a:t>
            </a:r>
            <a:endParaRPr lang="pt-PT" b="1" dirty="0">
              <a:solidFill>
                <a:srgbClr val="002060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2843884" y="3703340"/>
            <a:ext cx="864096" cy="792088"/>
            <a:chOff x="4788024" y="1052736"/>
            <a:chExt cx="864096" cy="792088"/>
          </a:xfrm>
        </p:grpSpPr>
        <p:sp>
          <p:nvSpPr>
            <p:cNvPr id="55" name="Rounded Rectangle 54"/>
            <p:cNvSpPr/>
            <p:nvPr/>
          </p:nvSpPr>
          <p:spPr>
            <a:xfrm>
              <a:off x="4788024" y="1052736"/>
              <a:ext cx="864096" cy="792088"/>
            </a:xfrm>
            <a:prstGeom prst="roundRect">
              <a:avLst/>
            </a:prstGeom>
            <a:solidFill>
              <a:srgbClr val="DEF1F9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5004048" y="1124744"/>
              <a:ext cx="0" cy="5760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148064" y="1124744"/>
              <a:ext cx="0" cy="5760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292080" y="1124744"/>
              <a:ext cx="0" cy="5760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436096" y="1124744"/>
              <a:ext cx="0" cy="5760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2627866" y="4495433"/>
            <a:ext cx="1355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 smtClean="0">
                <a:solidFill>
                  <a:schemeClr val="accent1"/>
                </a:solidFill>
              </a:rPr>
              <a:t>Vertx msg-node</a:t>
            </a:r>
            <a:endParaRPr lang="pt-PT" sz="1400" b="1" dirty="0">
              <a:solidFill>
                <a:schemeClr val="accent1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4212035" y="3703340"/>
            <a:ext cx="864096" cy="792088"/>
            <a:chOff x="4788024" y="1052736"/>
            <a:chExt cx="864096" cy="792088"/>
          </a:xfrm>
        </p:grpSpPr>
        <p:sp>
          <p:nvSpPr>
            <p:cNvPr id="62" name="Rounded Rectangle 61"/>
            <p:cNvSpPr/>
            <p:nvPr/>
          </p:nvSpPr>
          <p:spPr>
            <a:xfrm>
              <a:off x="4788024" y="1052736"/>
              <a:ext cx="864096" cy="792088"/>
            </a:xfrm>
            <a:prstGeom prst="roundRect">
              <a:avLst/>
            </a:prstGeom>
            <a:solidFill>
              <a:srgbClr val="DEF1F9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5004048" y="1124744"/>
              <a:ext cx="0" cy="5760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148064" y="1124744"/>
              <a:ext cx="0" cy="5760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292080" y="1124744"/>
              <a:ext cx="0" cy="5760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436096" y="1124744"/>
              <a:ext cx="0" cy="5760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3996011" y="4495433"/>
            <a:ext cx="1410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 smtClean="0">
                <a:solidFill>
                  <a:schemeClr val="accent1"/>
                </a:solidFill>
              </a:rPr>
              <a:t>Domain Registry</a:t>
            </a:r>
            <a:endParaRPr lang="pt-PT" sz="1400" b="1" dirty="0">
              <a:solidFill>
                <a:schemeClr val="accent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984851" y="3435846"/>
            <a:ext cx="2160240" cy="1512168"/>
          </a:xfrm>
          <a:prstGeom prst="roundRect">
            <a:avLst/>
          </a:prstGeom>
          <a:solidFill>
            <a:srgbClr val="DEF1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9" name="Picture 6" descr="Imagem relaciona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2883" y="3507854"/>
            <a:ext cx="864096" cy="864096"/>
          </a:xfrm>
          <a:prstGeom prst="rect">
            <a:avLst/>
          </a:prstGeom>
          <a:noFill/>
        </p:spPr>
      </p:pic>
      <p:pic>
        <p:nvPicPr>
          <p:cNvPr id="70" name="Picture 6" descr="Imagem relaciona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08988" y="3507854"/>
            <a:ext cx="864096" cy="864096"/>
          </a:xfrm>
          <a:prstGeom prst="rect">
            <a:avLst/>
          </a:prstGeom>
          <a:noFill/>
        </p:spPr>
      </p:pic>
      <p:sp>
        <p:nvSpPr>
          <p:cNvPr id="71" name="TextBox 70"/>
          <p:cNvSpPr txBox="1"/>
          <p:nvPr/>
        </p:nvSpPr>
        <p:spPr>
          <a:xfrm>
            <a:off x="6984851" y="4299943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 smtClean="0">
                <a:solidFill>
                  <a:schemeClr val="accent1"/>
                </a:solidFill>
              </a:rPr>
              <a:t>dev-protostubs/dist</a:t>
            </a:r>
            <a:endParaRPr lang="pt-PT" sz="1400" b="1" dirty="0">
              <a:solidFill>
                <a:schemeClr val="accent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136979" y="437195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 smtClean="0">
                <a:solidFill>
                  <a:schemeClr val="accent1"/>
                </a:solidFill>
              </a:rPr>
              <a:t>app</a:t>
            </a:r>
            <a:endParaRPr lang="pt-PT" sz="1400" b="1" dirty="0">
              <a:solidFill>
                <a:schemeClr val="accent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2699867" y="-689148"/>
            <a:ext cx="5472608" cy="151216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PT" dirty="0" smtClean="0"/>
              <a:t>Browser</a:t>
            </a:r>
            <a:endParaRPr lang="pt-PT" dirty="0"/>
          </a:p>
        </p:txBody>
      </p:sp>
      <p:sp>
        <p:nvSpPr>
          <p:cNvPr id="74" name="Freeform 73"/>
          <p:cNvSpPr/>
          <p:nvPr/>
        </p:nvSpPr>
        <p:spPr>
          <a:xfrm>
            <a:off x="3574047" y="3271294"/>
            <a:ext cx="1011677" cy="391723"/>
          </a:xfrm>
          <a:custGeom>
            <a:avLst/>
            <a:gdLst>
              <a:gd name="connsiteX0" fmla="*/ 0 w 1011677"/>
              <a:gd name="connsiteY0" fmla="*/ 168614 h 168614"/>
              <a:gd name="connsiteX1" fmla="*/ 457200 w 1011677"/>
              <a:gd name="connsiteY1" fmla="*/ 3243 h 168614"/>
              <a:gd name="connsiteX2" fmla="*/ 1011677 w 1011677"/>
              <a:gd name="connsiteY2" fmla="*/ 149158 h 168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1677" h="168614">
                <a:moveTo>
                  <a:pt x="0" y="168614"/>
                </a:moveTo>
                <a:cubicBezTo>
                  <a:pt x="144293" y="87550"/>
                  <a:pt x="288587" y="6486"/>
                  <a:pt x="457200" y="3243"/>
                </a:cubicBezTo>
                <a:cubicBezTo>
                  <a:pt x="625813" y="0"/>
                  <a:pt x="818745" y="74579"/>
                  <a:pt x="1011677" y="149158"/>
                </a:cubicBezTo>
              </a:path>
            </a:pathLst>
          </a:custGeom>
          <a:ln w="28575">
            <a:solidFill>
              <a:srgbClr val="C00000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5" name="Rounded Rectangle 74"/>
          <p:cNvSpPr/>
          <p:nvPr/>
        </p:nvSpPr>
        <p:spPr>
          <a:xfrm>
            <a:off x="3131915" y="-113084"/>
            <a:ext cx="3492896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b="1" dirty="0" smtClean="0">
                <a:solidFill>
                  <a:schemeClr val="accent6">
                    <a:lumMod val="50000"/>
                  </a:schemeClr>
                </a:solidFill>
              </a:rPr>
              <a:t>runtime</a:t>
            </a:r>
            <a:endParaRPr lang="pt-PT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3275931" y="246956"/>
            <a:ext cx="1071736" cy="57606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400" dirty="0" smtClean="0">
                <a:solidFill>
                  <a:schemeClr val="accent6">
                    <a:lumMod val="50000"/>
                  </a:schemeClr>
                </a:solidFill>
              </a:rPr>
              <a:t>Msg node stub</a:t>
            </a:r>
            <a:endParaRPr lang="pt-PT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3275932" y="823020"/>
            <a:ext cx="432048" cy="2880320"/>
          </a:xfrm>
          <a:custGeom>
            <a:avLst/>
            <a:gdLst>
              <a:gd name="connsiteX0" fmla="*/ 632298 w 727953"/>
              <a:gd name="connsiteY0" fmla="*/ 0 h 2791838"/>
              <a:gd name="connsiteX1" fmla="*/ 719847 w 727953"/>
              <a:gd name="connsiteY1" fmla="*/ 807396 h 2791838"/>
              <a:gd name="connsiteX2" fmla="*/ 583660 w 727953"/>
              <a:gd name="connsiteY2" fmla="*/ 1624519 h 2791838"/>
              <a:gd name="connsiteX3" fmla="*/ 0 w 727953"/>
              <a:gd name="connsiteY3" fmla="*/ 2791838 h 279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953" h="2791838">
                <a:moveTo>
                  <a:pt x="632298" y="0"/>
                </a:moveTo>
                <a:cubicBezTo>
                  <a:pt x="680125" y="268321"/>
                  <a:pt x="727953" y="536643"/>
                  <a:pt x="719847" y="807396"/>
                </a:cubicBezTo>
                <a:cubicBezTo>
                  <a:pt x="711741" y="1078149"/>
                  <a:pt x="703635" y="1293779"/>
                  <a:pt x="583660" y="1624519"/>
                </a:cubicBezTo>
                <a:cubicBezTo>
                  <a:pt x="463685" y="1955259"/>
                  <a:pt x="231842" y="2373548"/>
                  <a:pt x="0" y="2791838"/>
                </a:cubicBezTo>
              </a:path>
            </a:pathLst>
          </a:custGeom>
          <a:ln w="28575">
            <a:solidFill>
              <a:srgbClr val="C00000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ounded Rectangle 77"/>
          <p:cNvSpPr/>
          <p:nvPr/>
        </p:nvSpPr>
        <p:spPr>
          <a:xfrm>
            <a:off x="3851995" y="-329107"/>
            <a:ext cx="2016224" cy="2880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400" dirty="0" smtClean="0">
                <a:solidFill>
                  <a:schemeClr val="accent6">
                    <a:lumMod val="50000"/>
                  </a:schemeClr>
                </a:solidFill>
              </a:rPr>
              <a:t>hyperties</a:t>
            </a:r>
            <a:endParaRPr lang="pt-PT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4140027" y="-617140"/>
            <a:ext cx="136815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400" dirty="0" smtClean="0">
                <a:solidFill>
                  <a:schemeClr val="accent6">
                    <a:lumMod val="50000"/>
                  </a:schemeClr>
                </a:solidFill>
              </a:rPr>
              <a:t>APP</a:t>
            </a:r>
            <a:endParaRPr lang="pt-PT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0" name="Freeform 79"/>
          <p:cNvSpPr/>
          <p:nvPr/>
        </p:nvSpPr>
        <p:spPr>
          <a:xfrm>
            <a:off x="5580187" y="-545127"/>
            <a:ext cx="3312368" cy="4138753"/>
          </a:xfrm>
          <a:custGeom>
            <a:avLst/>
            <a:gdLst>
              <a:gd name="connsiteX0" fmla="*/ 0 w 1235412"/>
              <a:gd name="connsiteY0" fmla="*/ 0 h 2266545"/>
              <a:gd name="connsiteX1" fmla="*/ 1050587 w 1235412"/>
              <a:gd name="connsiteY1" fmla="*/ 1322962 h 2266545"/>
              <a:gd name="connsiteX2" fmla="*/ 1108953 w 1235412"/>
              <a:gd name="connsiteY2" fmla="*/ 2266545 h 2266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5412" h="2266545">
                <a:moveTo>
                  <a:pt x="0" y="0"/>
                </a:moveTo>
                <a:cubicBezTo>
                  <a:pt x="432881" y="472602"/>
                  <a:pt x="865762" y="945205"/>
                  <a:pt x="1050587" y="1322962"/>
                </a:cubicBezTo>
                <a:cubicBezTo>
                  <a:pt x="1235412" y="1700719"/>
                  <a:pt x="1172182" y="1983632"/>
                  <a:pt x="1108953" y="2266545"/>
                </a:cubicBezTo>
              </a:path>
            </a:pathLst>
          </a:custGeom>
          <a:ln w="28575">
            <a:solidFill>
              <a:srgbClr val="C00000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1" name="Freeform 80"/>
          <p:cNvSpPr/>
          <p:nvPr/>
        </p:nvSpPr>
        <p:spPr>
          <a:xfrm>
            <a:off x="5940227" y="534991"/>
            <a:ext cx="1872208" cy="3056019"/>
          </a:xfrm>
          <a:custGeom>
            <a:avLst/>
            <a:gdLst>
              <a:gd name="connsiteX0" fmla="*/ 0 w 1235412"/>
              <a:gd name="connsiteY0" fmla="*/ 0 h 2266545"/>
              <a:gd name="connsiteX1" fmla="*/ 1050587 w 1235412"/>
              <a:gd name="connsiteY1" fmla="*/ 1322962 h 2266545"/>
              <a:gd name="connsiteX2" fmla="*/ 1108953 w 1235412"/>
              <a:gd name="connsiteY2" fmla="*/ 2266545 h 2266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5412" h="2266545">
                <a:moveTo>
                  <a:pt x="0" y="0"/>
                </a:moveTo>
                <a:cubicBezTo>
                  <a:pt x="432881" y="472602"/>
                  <a:pt x="865762" y="945205"/>
                  <a:pt x="1050587" y="1322962"/>
                </a:cubicBezTo>
                <a:cubicBezTo>
                  <a:pt x="1235412" y="1700719"/>
                  <a:pt x="1172182" y="1983632"/>
                  <a:pt x="1108953" y="2266545"/>
                </a:cubicBezTo>
              </a:path>
            </a:pathLst>
          </a:custGeom>
          <a:ln w="28575">
            <a:solidFill>
              <a:srgbClr val="C00000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TextBox 81"/>
          <p:cNvSpPr txBox="1"/>
          <p:nvPr/>
        </p:nvSpPr>
        <p:spPr>
          <a:xfrm>
            <a:off x="6228266" y="1183060"/>
            <a:ext cx="113979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PT" sz="1400" dirty="0" smtClean="0"/>
              <a:t>rethink.com</a:t>
            </a:r>
            <a:br>
              <a:rPr lang="pt-PT" sz="1400" dirty="0" smtClean="0"/>
            </a:br>
            <a:r>
              <a:rPr lang="pt-PT" sz="1400" dirty="0" smtClean="0"/>
              <a:t>/.well-known</a:t>
            </a:r>
            <a:endParaRPr lang="pt-PT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2771875" y="1543106"/>
            <a:ext cx="183415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PT" sz="1400" dirty="0"/>
              <a:t>m</a:t>
            </a:r>
            <a:r>
              <a:rPr lang="pt-PT" sz="1400" dirty="0" smtClean="0"/>
              <a:t>sg-node.rethink.com</a:t>
            </a:r>
            <a:endParaRPr lang="pt-PT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7524404" y="1327082"/>
            <a:ext cx="138371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PT" sz="1400" dirty="0"/>
              <a:t>app.rethink.com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851996" y="3055273"/>
            <a:ext cx="1647310" cy="307777"/>
          </a:xfrm>
          <a:prstGeom prst="rect">
            <a:avLst/>
          </a:prstGeom>
          <a:solidFill>
            <a:srgbClr val="4F81BD"/>
          </a:solidFill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1"/>
                </a:solidFill>
              </a:rPr>
              <a:t>registry.rethink.com</a:t>
            </a:r>
            <a:endParaRPr lang="pt-PT" sz="1400" dirty="0">
              <a:solidFill>
                <a:schemeClr val="bg1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5508179" y="3703340"/>
            <a:ext cx="864096" cy="792088"/>
            <a:chOff x="4788024" y="1052736"/>
            <a:chExt cx="864096" cy="792088"/>
          </a:xfrm>
        </p:grpSpPr>
        <p:sp>
          <p:nvSpPr>
            <p:cNvPr id="87" name="Rounded Rectangle 86"/>
            <p:cNvSpPr/>
            <p:nvPr/>
          </p:nvSpPr>
          <p:spPr>
            <a:xfrm>
              <a:off x="4788024" y="1052736"/>
              <a:ext cx="864096" cy="792088"/>
            </a:xfrm>
            <a:prstGeom prst="roundRect">
              <a:avLst/>
            </a:prstGeom>
            <a:solidFill>
              <a:srgbClr val="DEF1F9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5004048" y="1124744"/>
              <a:ext cx="0" cy="5760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5148064" y="1124744"/>
              <a:ext cx="0" cy="5760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5292080" y="1124744"/>
              <a:ext cx="0" cy="5760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436096" y="1124744"/>
              <a:ext cx="0" cy="5760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5508185" y="4495428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b="1" dirty="0" smtClean="0">
                <a:solidFill>
                  <a:schemeClr val="accent1"/>
                </a:solidFill>
              </a:rPr>
              <a:t>Back-end </a:t>
            </a:r>
            <a:br>
              <a:rPr lang="pt-PT" sz="1400" b="1" dirty="0" smtClean="0">
                <a:solidFill>
                  <a:schemeClr val="accent1"/>
                </a:solidFill>
              </a:rPr>
            </a:br>
            <a:r>
              <a:rPr lang="pt-PT" sz="1400" b="1" dirty="0" smtClean="0">
                <a:solidFill>
                  <a:schemeClr val="accent1"/>
                </a:solidFill>
              </a:rPr>
              <a:t>runtime</a:t>
            </a:r>
            <a:endParaRPr lang="pt-PT" sz="1400" b="1" dirty="0">
              <a:solidFill>
                <a:schemeClr val="accent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4428059" y="246956"/>
            <a:ext cx="1224136" cy="57606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400" dirty="0" smtClean="0">
                <a:solidFill>
                  <a:schemeClr val="accent6">
                    <a:lumMod val="50000"/>
                  </a:schemeClr>
                </a:solidFill>
              </a:rPr>
              <a:t>Backend runtime stub</a:t>
            </a:r>
            <a:endParaRPr lang="pt-PT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4" name="Freeform 93"/>
          <p:cNvSpPr/>
          <p:nvPr/>
        </p:nvSpPr>
        <p:spPr>
          <a:xfrm flipH="1">
            <a:off x="4932115" y="823020"/>
            <a:ext cx="936104" cy="2880320"/>
          </a:xfrm>
          <a:custGeom>
            <a:avLst/>
            <a:gdLst>
              <a:gd name="connsiteX0" fmla="*/ 632298 w 727953"/>
              <a:gd name="connsiteY0" fmla="*/ 0 h 2791838"/>
              <a:gd name="connsiteX1" fmla="*/ 719847 w 727953"/>
              <a:gd name="connsiteY1" fmla="*/ 807396 h 2791838"/>
              <a:gd name="connsiteX2" fmla="*/ 583660 w 727953"/>
              <a:gd name="connsiteY2" fmla="*/ 1624519 h 2791838"/>
              <a:gd name="connsiteX3" fmla="*/ 0 w 727953"/>
              <a:gd name="connsiteY3" fmla="*/ 2791838 h 279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953" h="2791838">
                <a:moveTo>
                  <a:pt x="632298" y="0"/>
                </a:moveTo>
                <a:cubicBezTo>
                  <a:pt x="680125" y="268321"/>
                  <a:pt x="727953" y="536643"/>
                  <a:pt x="719847" y="807396"/>
                </a:cubicBezTo>
                <a:cubicBezTo>
                  <a:pt x="711741" y="1078149"/>
                  <a:pt x="703635" y="1293779"/>
                  <a:pt x="583660" y="1624519"/>
                </a:cubicBezTo>
                <a:cubicBezTo>
                  <a:pt x="463685" y="1955259"/>
                  <a:pt x="231842" y="2373548"/>
                  <a:pt x="0" y="2791838"/>
                </a:cubicBezTo>
              </a:path>
            </a:pathLst>
          </a:custGeom>
          <a:ln w="28575">
            <a:solidFill>
              <a:srgbClr val="C00000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5" name="TextBox 94"/>
          <p:cNvSpPr txBox="1"/>
          <p:nvPr/>
        </p:nvSpPr>
        <p:spPr>
          <a:xfrm>
            <a:off x="3996011" y="967042"/>
            <a:ext cx="232621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PT" sz="1400" dirty="0" smtClean="0"/>
              <a:t>&lt;runtime name&gt;.rethink.com</a:t>
            </a:r>
            <a:endParaRPr lang="pt-PT" sz="1400" dirty="0"/>
          </a:p>
        </p:txBody>
      </p:sp>
      <p:sp>
        <p:nvSpPr>
          <p:cNvPr id="96" name="Rounded Rectangle 95"/>
          <p:cNvSpPr/>
          <p:nvPr/>
        </p:nvSpPr>
        <p:spPr>
          <a:xfrm>
            <a:off x="9361115" y="3435846"/>
            <a:ext cx="1152128" cy="1368152"/>
          </a:xfrm>
          <a:prstGeom prst="roundRect">
            <a:avLst/>
          </a:prstGeom>
          <a:solidFill>
            <a:srgbClr val="DEF1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7" name="Flowchart: Magnetic Disk 96"/>
          <p:cNvSpPr/>
          <p:nvPr/>
        </p:nvSpPr>
        <p:spPr>
          <a:xfrm>
            <a:off x="9649147" y="3723878"/>
            <a:ext cx="576064" cy="648072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8" name="TextBox 97"/>
          <p:cNvSpPr txBox="1"/>
          <p:nvPr/>
        </p:nvSpPr>
        <p:spPr>
          <a:xfrm>
            <a:off x="9505131" y="437195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 smtClean="0">
                <a:solidFill>
                  <a:schemeClr val="accent1"/>
                </a:solidFill>
              </a:rPr>
              <a:t>CouchDB</a:t>
            </a:r>
            <a:endParaRPr lang="pt-PT" sz="1400" b="1" dirty="0">
              <a:solidFill>
                <a:schemeClr val="accent1"/>
              </a:solidFill>
            </a:endParaRPr>
          </a:p>
        </p:txBody>
      </p:sp>
      <p:sp>
        <p:nvSpPr>
          <p:cNvPr id="99" name="Flowchart: Magnetic Disk 98"/>
          <p:cNvSpPr/>
          <p:nvPr/>
        </p:nvSpPr>
        <p:spPr>
          <a:xfrm>
            <a:off x="7128867" y="-164554"/>
            <a:ext cx="792088" cy="792088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400" b="1" dirty="0" smtClean="0">
                <a:solidFill>
                  <a:schemeClr val="accent6">
                    <a:lumMod val="50000"/>
                  </a:schemeClr>
                </a:solidFill>
              </a:rPr>
              <a:t>indexeddb</a:t>
            </a:r>
            <a:endParaRPr lang="pt-PT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0" name="Freeform 99"/>
          <p:cNvSpPr/>
          <p:nvPr/>
        </p:nvSpPr>
        <p:spPr>
          <a:xfrm>
            <a:off x="7992963" y="267494"/>
            <a:ext cx="2160240" cy="3384376"/>
          </a:xfrm>
          <a:custGeom>
            <a:avLst/>
            <a:gdLst>
              <a:gd name="connsiteX0" fmla="*/ 0 w 1235412"/>
              <a:gd name="connsiteY0" fmla="*/ 0 h 2266545"/>
              <a:gd name="connsiteX1" fmla="*/ 1050587 w 1235412"/>
              <a:gd name="connsiteY1" fmla="*/ 1322962 h 2266545"/>
              <a:gd name="connsiteX2" fmla="*/ 1108953 w 1235412"/>
              <a:gd name="connsiteY2" fmla="*/ 2266545 h 2266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5412" h="2266545">
                <a:moveTo>
                  <a:pt x="0" y="0"/>
                </a:moveTo>
                <a:cubicBezTo>
                  <a:pt x="432881" y="472602"/>
                  <a:pt x="865762" y="945205"/>
                  <a:pt x="1050587" y="1322962"/>
                </a:cubicBezTo>
                <a:cubicBezTo>
                  <a:pt x="1235412" y="1700719"/>
                  <a:pt x="1172182" y="1983632"/>
                  <a:pt x="1108953" y="2266545"/>
                </a:cubicBezTo>
              </a:path>
            </a:pathLst>
          </a:custGeom>
          <a:ln w="28575">
            <a:solidFill>
              <a:srgbClr val="C00000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1" name="TextBox 100"/>
          <p:cNvSpPr txBox="1"/>
          <p:nvPr/>
        </p:nvSpPr>
        <p:spPr>
          <a:xfrm>
            <a:off x="8425011" y="915566"/>
            <a:ext cx="163307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PT" sz="1400" dirty="0" smtClean="0"/>
              <a:t>backup.rethink.com</a:t>
            </a:r>
            <a:endParaRPr lang="pt-PT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31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PTCOM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4023742</dc:creator>
  <cp:lastModifiedBy>4023742</cp:lastModifiedBy>
  <cp:revision>3</cp:revision>
  <dcterms:created xsi:type="dcterms:W3CDTF">2019-07-05T16:53:55Z</dcterms:created>
  <dcterms:modified xsi:type="dcterms:W3CDTF">2019-07-05T17:15:50Z</dcterms:modified>
</cp:coreProperties>
</file>