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grandir Medium" charset="1" panose="00000600000000000000"/>
      <p:regular r:id="rId19"/>
    </p:embeddedFont>
    <p:embeddedFont>
      <p:font typeface="Garet" charset="1" panose="00000000000000000000"/>
      <p:regular r:id="rId20"/>
    </p:embeddedFont>
    <p:embeddedFont>
      <p:font typeface="Agrandir" charset="1" panose="00000500000000000000"/>
      <p:regular r:id="rId21"/>
    </p:embeddedFont>
    <p:embeddedFont>
      <p:font typeface="Agrandir Ultra-Bold" charset="1" panose="00000A00000000000000"/>
      <p:regular r:id="rId22"/>
    </p:embeddedFont>
    <p:embeddedFont>
      <p:font typeface="Arimo Bold" charset="1" panose="020B0704020202020204"/>
      <p:regular r:id="rId23"/>
    </p:embeddedFont>
    <p:embeddedFont>
      <p:font typeface="Arimo" charset="1" panose="020B0604020202020204"/>
      <p:regular r:id="rId24"/>
    </p:embeddedFont>
    <p:embeddedFont>
      <p:font typeface="Abril Fatface" charset="1" panose="02000503000000020003"/>
      <p:regular r:id="rId25"/>
    </p:embeddedFont>
    <p:embeddedFont>
      <p:font typeface="Agrandir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7084" y="3803913"/>
            <a:ext cx="13573831" cy="251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52"/>
              </a:lnSpc>
            </a:pPr>
            <a:r>
              <a:rPr lang="en-US" sz="8010" b="true">
                <a:solidFill>
                  <a:srgbClr val="FFFFFC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Ülkemizde Spora Olan </a:t>
            </a:r>
          </a:p>
          <a:p>
            <a:pPr algn="ctr">
              <a:lnSpc>
                <a:spcPts val="9052"/>
              </a:lnSpc>
            </a:pPr>
            <a:r>
              <a:rPr lang="en-US" b="true" sz="8010">
                <a:solidFill>
                  <a:srgbClr val="FFFFFC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İlginin Tekdüzeleşmesi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609147" y="7643920"/>
            <a:ext cx="3574684" cy="3787745"/>
          </a:xfrm>
          <a:custGeom>
            <a:avLst/>
            <a:gdLst/>
            <a:ahLst/>
            <a:cxnLst/>
            <a:rect r="r" b="b" t="t" l="l"/>
            <a:pathLst>
              <a:path h="3787745" w="3574684">
                <a:moveTo>
                  <a:pt x="0" y="0"/>
                </a:moveTo>
                <a:lnTo>
                  <a:pt x="3574685" y="0"/>
                </a:lnTo>
                <a:lnTo>
                  <a:pt x="3574685" y="3787745"/>
                </a:lnTo>
                <a:lnTo>
                  <a:pt x="0" y="3787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80781" y="8120239"/>
            <a:ext cx="3196466" cy="3204477"/>
          </a:xfrm>
          <a:custGeom>
            <a:avLst/>
            <a:gdLst/>
            <a:ahLst/>
            <a:cxnLst/>
            <a:rect r="r" b="b" t="t" l="l"/>
            <a:pathLst>
              <a:path h="3204477" w="3196466">
                <a:moveTo>
                  <a:pt x="0" y="0"/>
                </a:moveTo>
                <a:lnTo>
                  <a:pt x="3196466" y="0"/>
                </a:lnTo>
                <a:lnTo>
                  <a:pt x="3196466" y="3204477"/>
                </a:lnTo>
                <a:lnTo>
                  <a:pt x="0" y="3204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80943" y="7928499"/>
            <a:ext cx="3218587" cy="3218587"/>
          </a:xfrm>
          <a:custGeom>
            <a:avLst/>
            <a:gdLst/>
            <a:ahLst/>
            <a:cxnLst/>
            <a:rect r="r" b="b" t="t" l="l"/>
            <a:pathLst>
              <a:path h="3218587" w="3218587">
                <a:moveTo>
                  <a:pt x="0" y="0"/>
                </a:moveTo>
                <a:lnTo>
                  <a:pt x="3218587" y="0"/>
                </a:lnTo>
                <a:lnTo>
                  <a:pt x="3218587" y="3218587"/>
                </a:lnTo>
                <a:lnTo>
                  <a:pt x="0" y="32185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90947" y="7670125"/>
            <a:ext cx="3174344" cy="3285221"/>
          </a:xfrm>
          <a:custGeom>
            <a:avLst/>
            <a:gdLst/>
            <a:ahLst/>
            <a:cxnLst/>
            <a:rect r="r" b="b" t="t" l="l"/>
            <a:pathLst>
              <a:path h="3285221" w="3174344">
                <a:moveTo>
                  <a:pt x="0" y="0"/>
                </a:moveTo>
                <a:lnTo>
                  <a:pt x="3174345" y="0"/>
                </a:lnTo>
                <a:lnTo>
                  <a:pt x="3174345" y="3285221"/>
                </a:lnTo>
                <a:lnTo>
                  <a:pt x="0" y="32852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5481" y="8120239"/>
            <a:ext cx="3320762" cy="3320762"/>
          </a:xfrm>
          <a:custGeom>
            <a:avLst/>
            <a:gdLst/>
            <a:ahLst/>
            <a:cxnLst/>
            <a:rect r="r" b="b" t="t" l="l"/>
            <a:pathLst>
              <a:path h="3320762" w="3320762">
                <a:moveTo>
                  <a:pt x="0" y="0"/>
                </a:moveTo>
                <a:lnTo>
                  <a:pt x="3320763" y="0"/>
                </a:lnTo>
                <a:lnTo>
                  <a:pt x="3320763" y="3320763"/>
                </a:lnTo>
                <a:lnTo>
                  <a:pt x="0" y="33207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47658" y="8120239"/>
            <a:ext cx="2774861" cy="2835107"/>
          </a:xfrm>
          <a:custGeom>
            <a:avLst/>
            <a:gdLst/>
            <a:ahLst/>
            <a:cxnLst/>
            <a:rect r="r" b="b" t="t" l="l"/>
            <a:pathLst>
              <a:path h="2835107" w="2774861">
                <a:moveTo>
                  <a:pt x="0" y="0"/>
                </a:moveTo>
                <a:lnTo>
                  <a:pt x="2774861" y="0"/>
                </a:lnTo>
                <a:lnTo>
                  <a:pt x="2774861" y="2835107"/>
                </a:lnTo>
                <a:lnTo>
                  <a:pt x="0" y="28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2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5925" y="2719412"/>
            <a:ext cx="12056151" cy="4848175"/>
            <a:chOff x="0" y="0"/>
            <a:chExt cx="3135703" cy="1260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3112843" cy="1233030"/>
            </a:xfrm>
            <a:custGeom>
              <a:avLst/>
              <a:gdLst/>
              <a:ahLst/>
              <a:cxnLst/>
              <a:rect r="r" b="b" t="t" l="l"/>
              <a:pathLst>
                <a:path h="1233030" w="3112843">
                  <a:moveTo>
                    <a:pt x="3112843" y="1233030"/>
                  </a:moveTo>
                  <a:lnTo>
                    <a:pt x="0" y="1225410"/>
                  </a:lnTo>
                  <a:lnTo>
                    <a:pt x="0" y="440874"/>
                  </a:lnTo>
                  <a:lnTo>
                    <a:pt x="17780" y="19050"/>
                  </a:lnTo>
                  <a:lnTo>
                    <a:pt x="1550141" y="0"/>
                  </a:lnTo>
                  <a:lnTo>
                    <a:pt x="3093793" y="5080"/>
                  </a:lnTo>
                  <a:close/>
                </a:path>
              </a:pathLst>
            </a:custGeom>
            <a:solidFill>
              <a:srgbClr val="F5E5B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3142053" cy="1259699"/>
            </a:xfrm>
            <a:custGeom>
              <a:avLst/>
              <a:gdLst/>
              <a:ahLst/>
              <a:cxnLst/>
              <a:rect r="r" b="b" t="t" l="l"/>
              <a:pathLst>
                <a:path h="1259699" w="3142053">
                  <a:moveTo>
                    <a:pt x="3107763" y="21590"/>
                  </a:moveTo>
                  <a:cubicBezTo>
                    <a:pt x="3109033" y="34290"/>
                    <a:pt x="3109033" y="44450"/>
                    <a:pt x="3110303" y="54610"/>
                  </a:cubicBezTo>
                  <a:cubicBezTo>
                    <a:pt x="3112843" y="81883"/>
                    <a:pt x="3114113" y="107279"/>
                    <a:pt x="3116653" y="131768"/>
                  </a:cubicBezTo>
                  <a:cubicBezTo>
                    <a:pt x="3116653" y="167141"/>
                    <a:pt x="3129353" y="864630"/>
                    <a:pt x="3135703" y="900004"/>
                  </a:cubicBezTo>
                  <a:cubicBezTo>
                    <a:pt x="3142053" y="953517"/>
                    <a:pt x="3138243" y="1007938"/>
                    <a:pt x="3138243" y="1061451"/>
                  </a:cubicBezTo>
                  <a:cubicBezTo>
                    <a:pt x="3138243" y="1108615"/>
                    <a:pt x="3139513" y="1152152"/>
                    <a:pt x="3140783" y="1198739"/>
                  </a:cubicBezTo>
                  <a:cubicBezTo>
                    <a:pt x="3140783" y="1220330"/>
                    <a:pt x="3140783" y="1234299"/>
                    <a:pt x="3140783" y="1258430"/>
                  </a:cubicBezTo>
                  <a:cubicBezTo>
                    <a:pt x="3117923" y="1258430"/>
                    <a:pt x="3097603" y="1259699"/>
                    <a:pt x="3072653" y="1258430"/>
                  </a:cubicBezTo>
                  <a:cubicBezTo>
                    <a:pt x="2916514" y="1253349"/>
                    <a:pt x="2757973" y="1259699"/>
                    <a:pt x="2601834" y="1254620"/>
                  </a:cubicBezTo>
                  <a:cubicBezTo>
                    <a:pt x="2508151" y="1250810"/>
                    <a:pt x="2416870" y="1253349"/>
                    <a:pt x="2323186" y="1250810"/>
                  </a:cubicBezTo>
                  <a:cubicBezTo>
                    <a:pt x="2279948" y="1249539"/>
                    <a:pt x="2236709" y="1248270"/>
                    <a:pt x="2193471" y="1246999"/>
                  </a:cubicBezTo>
                  <a:cubicBezTo>
                    <a:pt x="2167047" y="1246999"/>
                    <a:pt x="2143026" y="1248270"/>
                    <a:pt x="2116602" y="1248270"/>
                  </a:cubicBezTo>
                  <a:cubicBezTo>
                    <a:pt x="2049343" y="1246999"/>
                    <a:pt x="1864378" y="1248270"/>
                    <a:pt x="1797118" y="1246999"/>
                  </a:cubicBezTo>
                  <a:cubicBezTo>
                    <a:pt x="1749076" y="1245730"/>
                    <a:pt x="788221" y="1254620"/>
                    <a:pt x="740178" y="1253349"/>
                  </a:cubicBezTo>
                  <a:cubicBezTo>
                    <a:pt x="728168" y="1253349"/>
                    <a:pt x="713755" y="1254620"/>
                    <a:pt x="701744" y="1254620"/>
                  </a:cubicBezTo>
                  <a:cubicBezTo>
                    <a:pt x="672919" y="1254620"/>
                    <a:pt x="646495" y="1255889"/>
                    <a:pt x="617669" y="1255889"/>
                  </a:cubicBezTo>
                  <a:cubicBezTo>
                    <a:pt x="545605" y="1255889"/>
                    <a:pt x="475943" y="1254620"/>
                    <a:pt x="403879" y="1253349"/>
                  </a:cubicBezTo>
                  <a:cubicBezTo>
                    <a:pt x="360641" y="1252080"/>
                    <a:pt x="317402" y="1250810"/>
                    <a:pt x="276566" y="1249539"/>
                  </a:cubicBezTo>
                  <a:cubicBezTo>
                    <a:pt x="199698" y="1248270"/>
                    <a:pt x="122829" y="1246999"/>
                    <a:pt x="48260" y="1246999"/>
                  </a:cubicBezTo>
                  <a:cubicBezTo>
                    <a:pt x="38100" y="1246999"/>
                    <a:pt x="29210" y="1246999"/>
                    <a:pt x="19050" y="1245730"/>
                  </a:cubicBezTo>
                  <a:cubicBezTo>
                    <a:pt x="10160" y="1244460"/>
                    <a:pt x="5080" y="1238110"/>
                    <a:pt x="7620" y="1229220"/>
                  </a:cubicBezTo>
                  <a:cubicBezTo>
                    <a:pt x="16510" y="1197502"/>
                    <a:pt x="12700" y="1174827"/>
                    <a:pt x="11430" y="1151245"/>
                  </a:cubicBezTo>
                  <a:cubicBezTo>
                    <a:pt x="10160" y="1103173"/>
                    <a:pt x="6350" y="1056009"/>
                    <a:pt x="7620" y="1007938"/>
                  </a:cubicBezTo>
                  <a:cubicBezTo>
                    <a:pt x="5080" y="948075"/>
                    <a:pt x="0" y="207050"/>
                    <a:pt x="7620" y="146280"/>
                  </a:cubicBezTo>
                  <a:cubicBezTo>
                    <a:pt x="8890" y="134489"/>
                    <a:pt x="7620" y="121791"/>
                    <a:pt x="8890" y="110000"/>
                  </a:cubicBezTo>
                  <a:cubicBezTo>
                    <a:pt x="10160" y="90953"/>
                    <a:pt x="12700" y="7009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776" y="30480"/>
                    <a:pt x="101210" y="29210"/>
                  </a:cubicBezTo>
                  <a:cubicBezTo>
                    <a:pt x="166068" y="25400"/>
                    <a:pt x="230926" y="22860"/>
                    <a:pt x="298185" y="20320"/>
                  </a:cubicBezTo>
                  <a:cubicBezTo>
                    <a:pt x="343826" y="17780"/>
                    <a:pt x="389467" y="16510"/>
                    <a:pt x="432705" y="13970"/>
                  </a:cubicBezTo>
                  <a:cubicBezTo>
                    <a:pt x="475943" y="11430"/>
                    <a:pt x="521584" y="8890"/>
                    <a:pt x="564823" y="8890"/>
                  </a:cubicBezTo>
                  <a:cubicBezTo>
                    <a:pt x="612865" y="7620"/>
                    <a:pt x="660908" y="10160"/>
                    <a:pt x="708951" y="8890"/>
                  </a:cubicBezTo>
                  <a:cubicBezTo>
                    <a:pt x="769004" y="8890"/>
                    <a:pt x="1857172" y="6350"/>
                    <a:pt x="1917225" y="5080"/>
                  </a:cubicBezTo>
                  <a:cubicBezTo>
                    <a:pt x="1974877" y="3810"/>
                    <a:pt x="2032528" y="2540"/>
                    <a:pt x="2092581" y="2540"/>
                  </a:cubicBezTo>
                  <a:cubicBezTo>
                    <a:pt x="2191069" y="1270"/>
                    <a:pt x="2287154" y="0"/>
                    <a:pt x="2385642" y="0"/>
                  </a:cubicBezTo>
                  <a:cubicBezTo>
                    <a:pt x="2426478" y="0"/>
                    <a:pt x="2469716" y="2540"/>
                    <a:pt x="2510553" y="2540"/>
                  </a:cubicBezTo>
                  <a:cubicBezTo>
                    <a:pt x="2623453" y="3810"/>
                    <a:pt x="2738756" y="5080"/>
                    <a:pt x="2851656" y="7620"/>
                  </a:cubicBezTo>
                  <a:cubicBezTo>
                    <a:pt x="2911710" y="8890"/>
                    <a:pt x="2971763" y="12700"/>
                    <a:pt x="3031816" y="16510"/>
                  </a:cubicBezTo>
                  <a:cubicBezTo>
                    <a:pt x="3046229" y="16510"/>
                    <a:pt x="3060642" y="16510"/>
                    <a:pt x="3072653" y="16510"/>
                  </a:cubicBezTo>
                  <a:cubicBezTo>
                    <a:pt x="3088713" y="17780"/>
                    <a:pt x="3097603" y="20320"/>
                    <a:pt x="3107763" y="21590"/>
                  </a:cubicBezTo>
                  <a:close/>
                  <a:moveTo>
                    <a:pt x="3117923" y="1241920"/>
                  </a:moveTo>
                  <a:cubicBezTo>
                    <a:pt x="3119193" y="1225410"/>
                    <a:pt x="3120463" y="1212710"/>
                    <a:pt x="3120463" y="1200010"/>
                  </a:cubicBezTo>
                  <a:cubicBezTo>
                    <a:pt x="3119193" y="1147617"/>
                    <a:pt x="3117923" y="1099545"/>
                    <a:pt x="3117923" y="1047846"/>
                  </a:cubicBezTo>
                  <a:cubicBezTo>
                    <a:pt x="3117923" y="1024264"/>
                    <a:pt x="3120463" y="1000681"/>
                    <a:pt x="3119193" y="977099"/>
                  </a:cubicBezTo>
                  <a:cubicBezTo>
                    <a:pt x="3119193" y="955331"/>
                    <a:pt x="3117923" y="932656"/>
                    <a:pt x="3116653" y="910888"/>
                  </a:cubicBezTo>
                  <a:cubicBezTo>
                    <a:pt x="3111573" y="877328"/>
                    <a:pt x="3100143" y="182560"/>
                    <a:pt x="3100143" y="149001"/>
                  </a:cubicBezTo>
                  <a:cubicBezTo>
                    <a:pt x="3097603" y="120884"/>
                    <a:pt x="3095063" y="91860"/>
                    <a:pt x="3092523" y="63500"/>
                  </a:cubicBezTo>
                  <a:cubicBezTo>
                    <a:pt x="3091253" y="44450"/>
                    <a:pt x="3089983" y="43180"/>
                    <a:pt x="3065446" y="41910"/>
                  </a:cubicBezTo>
                  <a:cubicBezTo>
                    <a:pt x="3058240" y="41910"/>
                    <a:pt x="3053436" y="41910"/>
                    <a:pt x="3046229" y="40640"/>
                  </a:cubicBezTo>
                  <a:cubicBezTo>
                    <a:pt x="2986176" y="36830"/>
                    <a:pt x="2923720" y="31750"/>
                    <a:pt x="2863667" y="30480"/>
                  </a:cubicBezTo>
                  <a:cubicBezTo>
                    <a:pt x="2717137" y="26670"/>
                    <a:pt x="2568204" y="25400"/>
                    <a:pt x="2421674" y="22860"/>
                  </a:cubicBezTo>
                  <a:cubicBezTo>
                    <a:pt x="2400055" y="22860"/>
                    <a:pt x="2376033" y="22860"/>
                    <a:pt x="2354414" y="22860"/>
                  </a:cubicBezTo>
                  <a:cubicBezTo>
                    <a:pt x="2318382" y="22860"/>
                    <a:pt x="2282350" y="22860"/>
                    <a:pt x="2248720" y="22860"/>
                  </a:cubicBezTo>
                  <a:cubicBezTo>
                    <a:pt x="2171852" y="22860"/>
                    <a:pt x="2094983" y="22860"/>
                    <a:pt x="2020517" y="24130"/>
                  </a:cubicBezTo>
                  <a:cubicBezTo>
                    <a:pt x="1955659" y="25400"/>
                    <a:pt x="862687" y="29210"/>
                    <a:pt x="797830" y="29210"/>
                  </a:cubicBezTo>
                  <a:cubicBezTo>
                    <a:pt x="692136" y="29210"/>
                    <a:pt x="586442" y="26670"/>
                    <a:pt x="480748" y="33020"/>
                  </a:cubicBezTo>
                  <a:cubicBezTo>
                    <a:pt x="425499" y="36830"/>
                    <a:pt x="372652" y="36830"/>
                    <a:pt x="319805" y="38100"/>
                  </a:cubicBezTo>
                  <a:cubicBezTo>
                    <a:pt x="228523" y="41910"/>
                    <a:pt x="137242" y="45720"/>
                    <a:pt x="49530" y="50800"/>
                  </a:cubicBezTo>
                  <a:cubicBezTo>
                    <a:pt x="36830" y="50800"/>
                    <a:pt x="34290" y="53340"/>
                    <a:pt x="33020" y="67370"/>
                  </a:cubicBezTo>
                  <a:cubicBezTo>
                    <a:pt x="31750" y="83697"/>
                    <a:pt x="31750" y="100023"/>
                    <a:pt x="30480" y="116349"/>
                  </a:cubicBezTo>
                  <a:cubicBezTo>
                    <a:pt x="29210" y="143559"/>
                    <a:pt x="26670" y="169862"/>
                    <a:pt x="25400" y="197073"/>
                  </a:cubicBezTo>
                  <a:cubicBezTo>
                    <a:pt x="20320" y="226097"/>
                    <a:pt x="26670" y="935377"/>
                    <a:pt x="29210" y="964401"/>
                  </a:cubicBezTo>
                  <a:cubicBezTo>
                    <a:pt x="29210" y="995239"/>
                    <a:pt x="29210" y="1026985"/>
                    <a:pt x="30480" y="1057823"/>
                  </a:cubicBezTo>
                  <a:cubicBezTo>
                    <a:pt x="30480" y="1080498"/>
                    <a:pt x="33020" y="1103173"/>
                    <a:pt x="33020" y="1125849"/>
                  </a:cubicBezTo>
                  <a:cubicBezTo>
                    <a:pt x="33020" y="1150338"/>
                    <a:pt x="33020" y="1174827"/>
                    <a:pt x="31750" y="1200010"/>
                  </a:cubicBezTo>
                  <a:cubicBezTo>
                    <a:pt x="31750" y="1203820"/>
                    <a:pt x="31750" y="1206360"/>
                    <a:pt x="31750" y="1210170"/>
                  </a:cubicBezTo>
                  <a:cubicBezTo>
                    <a:pt x="31750" y="1220330"/>
                    <a:pt x="35560" y="1224140"/>
                    <a:pt x="44450" y="1224140"/>
                  </a:cubicBezTo>
                  <a:cubicBezTo>
                    <a:pt x="67580" y="1224140"/>
                    <a:pt x="101210" y="1225410"/>
                    <a:pt x="132438" y="1225410"/>
                  </a:cubicBezTo>
                  <a:cubicBezTo>
                    <a:pt x="178079" y="1225410"/>
                    <a:pt x="226121" y="1222870"/>
                    <a:pt x="271762" y="1225410"/>
                  </a:cubicBezTo>
                  <a:cubicBezTo>
                    <a:pt x="346228" y="1229220"/>
                    <a:pt x="420694" y="1231760"/>
                    <a:pt x="495161" y="1230490"/>
                  </a:cubicBezTo>
                  <a:cubicBezTo>
                    <a:pt x="543203" y="1229220"/>
                    <a:pt x="588844" y="1231760"/>
                    <a:pt x="636887" y="1231760"/>
                  </a:cubicBezTo>
                  <a:cubicBezTo>
                    <a:pt x="706549" y="1231760"/>
                    <a:pt x="776210" y="1230490"/>
                    <a:pt x="845872" y="1231760"/>
                  </a:cubicBezTo>
                  <a:cubicBezTo>
                    <a:pt x="949164" y="1233030"/>
                    <a:pt x="2082973" y="1222870"/>
                    <a:pt x="2188667" y="1225410"/>
                  </a:cubicBezTo>
                  <a:cubicBezTo>
                    <a:pt x="2234307" y="1226680"/>
                    <a:pt x="2279948" y="1227949"/>
                    <a:pt x="2323186" y="1227949"/>
                  </a:cubicBezTo>
                  <a:cubicBezTo>
                    <a:pt x="2402457" y="1230490"/>
                    <a:pt x="2479325" y="1226680"/>
                    <a:pt x="2558596" y="1230490"/>
                  </a:cubicBezTo>
                  <a:cubicBezTo>
                    <a:pt x="2623453" y="1233030"/>
                    <a:pt x="2688311" y="1233030"/>
                    <a:pt x="2753169" y="1235570"/>
                  </a:cubicBezTo>
                  <a:cubicBezTo>
                    <a:pt x="2849254" y="1239380"/>
                    <a:pt x="2945340" y="1241920"/>
                    <a:pt x="3041425" y="1243190"/>
                  </a:cubicBezTo>
                  <a:cubicBezTo>
                    <a:pt x="3077457" y="1243190"/>
                    <a:pt x="3097603" y="1241920"/>
                    <a:pt x="3117923" y="1241920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479559" y="4078805"/>
            <a:ext cx="11328882" cy="2935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b="true" sz="7800">
                <a:solidFill>
                  <a:srgbClr val="75402A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Tekdüzeliği Kıran Bazı Başarılar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314623" y="1028700"/>
            <a:ext cx="5658754" cy="3320762"/>
            <a:chOff x="0" y="0"/>
            <a:chExt cx="7545005" cy="44276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27683" cy="4427683"/>
            </a:xfrm>
            <a:custGeom>
              <a:avLst/>
              <a:gdLst/>
              <a:ahLst/>
              <a:cxnLst/>
              <a:rect r="r" b="b" t="t" l="l"/>
              <a:pathLst>
                <a:path h="4427683" w="4427683">
                  <a:moveTo>
                    <a:pt x="0" y="0"/>
                  </a:moveTo>
                  <a:lnTo>
                    <a:pt x="4427683" y="0"/>
                  </a:lnTo>
                  <a:lnTo>
                    <a:pt x="4427683" y="4427683"/>
                  </a:lnTo>
                  <a:lnTo>
                    <a:pt x="0" y="4427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283050" y="77524"/>
              <a:ext cx="4261954" cy="4272636"/>
            </a:xfrm>
            <a:custGeom>
              <a:avLst/>
              <a:gdLst/>
              <a:ahLst/>
              <a:cxnLst/>
              <a:rect r="r" b="b" t="t" l="l"/>
              <a:pathLst>
                <a:path h="4272636" w="4261954">
                  <a:moveTo>
                    <a:pt x="0" y="0"/>
                  </a:moveTo>
                  <a:lnTo>
                    <a:pt x="4261955" y="0"/>
                  </a:lnTo>
                  <a:lnTo>
                    <a:pt x="4261955" y="4272636"/>
                  </a:lnTo>
                  <a:lnTo>
                    <a:pt x="0" y="4272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2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9952" y="5805784"/>
            <a:ext cx="7196509" cy="4048036"/>
          </a:xfrm>
          <a:custGeom>
            <a:avLst/>
            <a:gdLst/>
            <a:ahLst/>
            <a:cxnLst/>
            <a:rect r="r" b="b" t="t" l="l"/>
            <a:pathLst>
              <a:path h="4048036" w="7196509">
                <a:moveTo>
                  <a:pt x="0" y="0"/>
                </a:moveTo>
                <a:lnTo>
                  <a:pt x="7196509" y="0"/>
                </a:lnTo>
                <a:lnTo>
                  <a:pt x="7196509" y="4048036"/>
                </a:lnTo>
                <a:lnTo>
                  <a:pt x="0" y="4048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73225" y="4399346"/>
            <a:ext cx="7414775" cy="2046010"/>
            <a:chOff x="0" y="0"/>
            <a:chExt cx="9886366" cy="272801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886366" cy="2728013"/>
              <a:chOff x="0" y="0"/>
              <a:chExt cx="4569775" cy="126097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0160" y="16510"/>
                <a:ext cx="4546915" cy="1233030"/>
              </a:xfrm>
              <a:custGeom>
                <a:avLst/>
                <a:gdLst/>
                <a:ahLst/>
                <a:cxnLst/>
                <a:rect r="r" b="b" t="t" l="l"/>
                <a:pathLst>
                  <a:path h="1233030" w="4546915">
                    <a:moveTo>
                      <a:pt x="4546915" y="1233030"/>
                    </a:moveTo>
                    <a:lnTo>
                      <a:pt x="0" y="1225410"/>
                    </a:lnTo>
                    <a:lnTo>
                      <a:pt x="0" y="440874"/>
                    </a:lnTo>
                    <a:lnTo>
                      <a:pt x="17780" y="19050"/>
                    </a:lnTo>
                    <a:lnTo>
                      <a:pt x="2265334" y="0"/>
                    </a:lnTo>
                    <a:lnTo>
                      <a:pt x="4527865" y="5080"/>
                    </a:lnTo>
                    <a:close/>
                  </a:path>
                </a:pathLst>
              </a:custGeom>
              <a:solidFill>
                <a:srgbClr val="F5E5BC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-3810" y="0"/>
                <a:ext cx="4576125" cy="1259699"/>
              </a:xfrm>
              <a:custGeom>
                <a:avLst/>
                <a:gdLst/>
                <a:ahLst/>
                <a:cxnLst/>
                <a:rect r="r" b="b" t="t" l="l"/>
                <a:pathLst>
                  <a:path h="1259699" w="4576125">
                    <a:moveTo>
                      <a:pt x="4541835" y="21590"/>
                    </a:moveTo>
                    <a:cubicBezTo>
                      <a:pt x="4543105" y="34290"/>
                      <a:pt x="4543105" y="44450"/>
                      <a:pt x="4544375" y="54610"/>
                    </a:cubicBezTo>
                    <a:cubicBezTo>
                      <a:pt x="4546915" y="81883"/>
                      <a:pt x="4548185" y="107279"/>
                      <a:pt x="4550725" y="131768"/>
                    </a:cubicBezTo>
                    <a:cubicBezTo>
                      <a:pt x="4550725" y="167141"/>
                      <a:pt x="4563425" y="864630"/>
                      <a:pt x="4569775" y="900004"/>
                    </a:cubicBezTo>
                    <a:cubicBezTo>
                      <a:pt x="4576125" y="953517"/>
                      <a:pt x="4572315" y="1007938"/>
                      <a:pt x="4572315" y="1061451"/>
                    </a:cubicBezTo>
                    <a:cubicBezTo>
                      <a:pt x="4572315" y="1108615"/>
                      <a:pt x="4573585" y="1152152"/>
                      <a:pt x="4574855" y="1198739"/>
                    </a:cubicBezTo>
                    <a:cubicBezTo>
                      <a:pt x="4574855" y="1220330"/>
                      <a:pt x="4574855" y="1234299"/>
                      <a:pt x="4574855" y="1258430"/>
                    </a:cubicBezTo>
                    <a:cubicBezTo>
                      <a:pt x="4551996" y="1258430"/>
                      <a:pt x="4531675" y="1259699"/>
                      <a:pt x="4502074" y="1258430"/>
                    </a:cubicBezTo>
                    <a:cubicBezTo>
                      <a:pt x="4272010" y="1253349"/>
                      <a:pt x="4038407" y="1259699"/>
                      <a:pt x="3808343" y="1254620"/>
                    </a:cubicBezTo>
                    <a:cubicBezTo>
                      <a:pt x="3670304" y="1250810"/>
                      <a:pt x="3535806" y="1253349"/>
                      <a:pt x="3397768" y="1250810"/>
                    </a:cubicBezTo>
                    <a:cubicBezTo>
                      <a:pt x="3334058" y="1249539"/>
                      <a:pt x="3270348" y="1248270"/>
                      <a:pt x="3206638" y="1246999"/>
                    </a:cubicBezTo>
                    <a:cubicBezTo>
                      <a:pt x="3167704" y="1246999"/>
                      <a:pt x="3132309" y="1248270"/>
                      <a:pt x="3093375" y="1248270"/>
                    </a:cubicBezTo>
                    <a:cubicBezTo>
                      <a:pt x="2994271" y="1246999"/>
                      <a:pt x="2721734" y="1248270"/>
                      <a:pt x="2622630" y="1246999"/>
                    </a:cubicBezTo>
                    <a:cubicBezTo>
                      <a:pt x="2551841" y="1245730"/>
                      <a:pt x="1136064" y="1254620"/>
                      <a:pt x="1065275" y="1253349"/>
                    </a:cubicBezTo>
                    <a:cubicBezTo>
                      <a:pt x="1047577" y="1253349"/>
                      <a:pt x="1026341" y="1254620"/>
                      <a:pt x="1008644" y="1254620"/>
                    </a:cubicBezTo>
                    <a:cubicBezTo>
                      <a:pt x="966170" y="1254620"/>
                      <a:pt x="927236" y="1255889"/>
                      <a:pt x="884763" y="1255889"/>
                    </a:cubicBezTo>
                    <a:cubicBezTo>
                      <a:pt x="778580" y="1255889"/>
                      <a:pt x="675936" y="1254620"/>
                      <a:pt x="569753" y="1253349"/>
                    </a:cubicBezTo>
                    <a:cubicBezTo>
                      <a:pt x="506043" y="1252080"/>
                      <a:pt x="442333" y="1250810"/>
                      <a:pt x="382162" y="1249539"/>
                    </a:cubicBezTo>
                    <a:cubicBezTo>
                      <a:pt x="268900" y="1248270"/>
                      <a:pt x="155638" y="1246999"/>
                      <a:pt x="48260" y="1246999"/>
                    </a:cubicBezTo>
                    <a:cubicBezTo>
                      <a:pt x="38100" y="1246999"/>
                      <a:pt x="29210" y="1246999"/>
                      <a:pt x="19050" y="1245730"/>
                    </a:cubicBezTo>
                    <a:cubicBezTo>
                      <a:pt x="10160" y="1244460"/>
                      <a:pt x="5080" y="1238110"/>
                      <a:pt x="7620" y="1229220"/>
                    </a:cubicBezTo>
                    <a:cubicBezTo>
                      <a:pt x="16510" y="1197502"/>
                      <a:pt x="12700" y="1174827"/>
                      <a:pt x="11430" y="1151245"/>
                    </a:cubicBezTo>
                    <a:cubicBezTo>
                      <a:pt x="10160" y="1103173"/>
                      <a:pt x="6350" y="1056009"/>
                      <a:pt x="7620" y="1007938"/>
                    </a:cubicBezTo>
                    <a:cubicBezTo>
                      <a:pt x="5080" y="948075"/>
                      <a:pt x="0" y="207050"/>
                      <a:pt x="7620" y="146280"/>
                    </a:cubicBezTo>
                    <a:cubicBezTo>
                      <a:pt x="8890" y="134489"/>
                      <a:pt x="7620" y="121791"/>
                      <a:pt x="8890" y="110000"/>
                    </a:cubicBezTo>
                    <a:cubicBezTo>
                      <a:pt x="10160" y="90953"/>
                      <a:pt x="12700" y="7009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7152" y="30480"/>
                      <a:pt x="123783" y="29210"/>
                    </a:cubicBezTo>
                    <a:cubicBezTo>
                      <a:pt x="219348" y="25400"/>
                      <a:pt x="314913" y="22860"/>
                      <a:pt x="414017" y="20320"/>
                    </a:cubicBezTo>
                    <a:cubicBezTo>
                      <a:pt x="481267" y="17780"/>
                      <a:pt x="548516" y="16510"/>
                      <a:pt x="612226" y="13970"/>
                    </a:cubicBezTo>
                    <a:cubicBezTo>
                      <a:pt x="675936" y="11430"/>
                      <a:pt x="743185" y="8890"/>
                      <a:pt x="806895" y="8890"/>
                    </a:cubicBezTo>
                    <a:cubicBezTo>
                      <a:pt x="877684" y="7620"/>
                      <a:pt x="948473" y="10160"/>
                      <a:pt x="1019262" y="8890"/>
                    </a:cubicBezTo>
                    <a:cubicBezTo>
                      <a:pt x="1107748" y="8890"/>
                      <a:pt x="2711116" y="6350"/>
                      <a:pt x="2799602" y="5080"/>
                    </a:cubicBezTo>
                    <a:cubicBezTo>
                      <a:pt x="2884548" y="3810"/>
                      <a:pt x="2969495" y="2540"/>
                      <a:pt x="3057981" y="2540"/>
                    </a:cubicBezTo>
                    <a:cubicBezTo>
                      <a:pt x="3203098" y="1270"/>
                      <a:pt x="3344676" y="0"/>
                      <a:pt x="3489793" y="0"/>
                    </a:cubicBezTo>
                    <a:cubicBezTo>
                      <a:pt x="3549964" y="0"/>
                      <a:pt x="3613673" y="2540"/>
                      <a:pt x="3673844" y="2540"/>
                    </a:cubicBezTo>
                    <a:cubicBezTo>
                      <a:pt x="3840198" y="3810"/>
                      <a:pt x="4010091" y="5080"/>
                      <a:pt x="4176445" y="7620"/>
                    </a:cubicBezTo>
                    <a:cubicBezTo>
                      <a:pt x="4264931" y="8890"/>
                      <a:pt x="4353417" y="12700"/>
                      <a:pt x="4441903" y="16510"/>
                    </a:cubicBezTo>
                    <a:cubicBezTo>
                      <a:pt x="4463140" y="16510"/>
                      <a:pt x="4484376" y="16510"/>
                      <a:pt x="4502074" y="16510"/>
                    </a:cubicBezTo>
                    <a:cubicBezTo>
                      <a:pt x="4522785" y="17780"/>
                      <a:pt x="4531675" y="20320"/>
                      <a:pt x="4541835" y="21590"/>
                    </a:cubicBezTo>
                    <a:close/>
                    <a:moveTo>
                      <a:pt x="4551996" y="1241920"/>
                    </a:moveTo>
                    <a:cubicBezTo>
                      <a:pt x="4553266" y="1225410"/>
                      <a:pt x="4554535" y="1212710"/>
                      <a:pt x="4554535" y="1200010"/>
                    </a:cubicBezTo>
                    <a:cubicBezTo>
                      <a:pt x="4553266" y="1147617"/>
                      <a:pt x="4551996" y="1099545"/>
                      <a:pt x="4551996" y="1047846"/>
                    </a:cubicBezTo>
                    <a:cubicBezTo>
                      <a:pt x="4551996" y="1024264"/>
                      <a:pt x="4554535" y="1000681"/>
                      <a:pt x="4553266" y="977099"/>
                    </a:cubicBezTo>
                    <a:cubicBezTo>
                      <a:pt x="4553266" y="955331"/>
                      <a:pt x="4551996" y="932656"/>
                      <a:pt x="4550725" y="910888"/>
                    </a:cubicBezTo>
                    <a:cubicBezTo>
                      <a:pt x="4545646" y="877328"/>
                      <a:pt x="4534216" y="182560"/>
                      <a:pt x="4534216" y="149001"/>
                    </a:cubicBezTo>
                    <a:cubicBezTo>
                      <a:pt x="4531675" y="120884"/>
                      <a:pt x="4529135" y="91860"/>
                      <a:pt x="4526596" y="63500"/>
                    </a:cubicBezTo>
                    <a:cubicBezTo>
                      <a:pt x="4525325" y="44450"/>
                      <a:pt x="4524055" y="43180"/>
                      <a:pt x="4491455" y="41910"/>
                    </a:cubicBezTo>
                    <a:cubicBezTo>
                      <a:pt x="4480837" y="41910"/>
                      <a:pt x="4473758" y="41910"/>
                      <a:pt x="4463140" y="40640"/>
                    </a:cubicBezTo>
                    <a:cubicBezTo>
                      <a:pt x="4374654" y="36830"/>
                      <a:pt x="4282628" y="31750"/>
                      <a:pt x="4194142" y="30480"/>
                    </a:cubicBezTo>
                    <a:cubicBezTo>
                      <a:pt x="3978236" y="26670"/>
                      <a:pt x="3758791" y="25400"/>
                      <a:pt x="3542885" y="22860"/>
                    </a:cubicBezTo>
                    <a:cubicBezTo>
                      <a:pt x="3511030" y="22860"/>
                      <a:pt x="3475635" y="22860"/>
                      <a:pt x="3443780" y="22860"/>
                    </a:cubicBezTo>
                    <a:cubicBezTo>
                      <a:pt x="3390689" y="22860"/>
                      <a:pt x="3337597" y="22860"/>
                      <a:pt x="3288045" y="22860"/>
                    </a:cubicBezTo>
                    <a:cubicBezTo>
                      <a:pt x="3174783" y="22860"/>
                      <a:pt x="3061520" y="22860"/>
                      <a:pt x="2951798" y="24130"/>
                    </a:cubicBezTo>
                    <a:cubicBezTo>
                      <a:pt x="2856233" y="25400"/>
                      <a:pt x="1245786" y="29210"/>
                      <a:pt x="1150221" y="29210"/>
                    </a:cubicBezTo>
                    <a:cubicBezTo>
                      <a:pt x="994486" y="29210"/>
                      <a:pt x="838751" y="26670"/>
                      <a:pt x="683015" y="33020"/>
                    </a:cubicBezTo>
                    <a:cubicBezTo>
                      <a:pt x="601608" y="36830"/>
                      <a:pt x="523740" y="36830"/>
                      <a:pt x="445872" y="38100"/>
                    </a:cubicBezTo>
                    <a:cubicBezTo>
                      <a:pt x="311373" y="41910"/>
                      <a:pt x="17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67370"/>
                    </a:cubicBezTo>
                    <a:cubicBezTo>
                      <a:pt x="31750" y="83697"/>
                      <a:pt x="31750" y="100023"/>
                      <a:pt x="30480" y="116349"/>
                    </a:cubicBezTo>
                    <a:cubicBezTo>
                      <a:pt x="29210" y="143559"/>
                      <a:pt x="26670" y="169862"/>
                      <a:pt x="25400" y="197073"/>
                    </a:cubicBezTo>
                    <a:cubicBezTo>
                      <a:pt x="20320" y="226097"/>
                      <a:pt x="26670" y="935377"/>
                      <a:pt x="29210" y="964401"/>
                    </a:cubicBezTo>
                    <a:cubicBezTo>
                      <a:pt x="29210" y="995239"/>
                      <a:pt x="29210" y="1026985"/>
                      <a:pt x="30480" y="1057823"/>
                    </a:cubicBezTo>
                    <a:cubicBezTo>
                      <a:pt x="30480" y="1080498"/>
                      <a:pt x="33020" y="1103173"/>
                      <a:pt x="33020" y="1125849"/>
                    </a:cubicBezTo>
                    <a:cubicBezTo>
                      <a:pt x="33020" y="1150338"/>
                      <a:pt x="33020" y="1174827"/>
                      <a:pt x="31750" y="1200010"/>
                    </a:cubicBezTo>
                    <a:cubicBezTo>
                      <a:pt x="31750" y="1203820"/>
                      <a:pt x="31750" y="1206360"/>
                      <a:pt x="31750" y="1210170"/>
                    </a:cubicBezTo>
                    <a:cubicBezTo>
                      <a:pt x="31750" y="1220330"/>
                      <a:pt x="35560" y="1224140"/>
                      <a:pt x="44450" y="1224140"/>
                    </a:cubicBezTo>
                    <a:cubicBezTo>
                      <a:pt x="74231" y="1224140"/>
                      <a:pt x="123783" y="1225410"/>
                      <a:pt x="169796" y="1225410"/>
                    </a:cubicBezTo>
                    <a:cubicBezTo>
                      <a:pt x="237045" y="1225410"/>
                      <a:pt x="307834" y="1222870"/>
                      <a:pt x="375083" y="1225410"/>
                    </a:cubicBezTo>
                    <a:cubicBezTo>
                      <a:pt x="484806" y="1229220"/>
                      <a:pt x="594529" y="1231760"/>
                      <a:pt x="704252" y="1230490"/>
                    </a:cubicBezTo>
                    <a:cubicBezTo>
                      <a:pt x="775040" y="1229220"/>
                      <a:pt x="842290" y="1231760"/>
                      <a:pt x="913079" y="1231760"/>
                    </a:cubicBezTo>
                    <a:cubicBezTo>
                      <a:pt x="1015723" y="1231760"/>
                      <a:pt x="1118366" y="1230490"/>
                      <a:pt x="1221010" y="1231760"/>
                    </a:cubicBezTo>
                    <a:cubicBezTo>
                      <a:pt x="1373206" y="1233030"/>
                      <a:pt x="3043823" y="1222870"/>
                      <a:pt x="3199559" y="1225410"/>
                    </a:cubicBezTo>
                    <a:cubicBezTo>
                      <a:pt x="3266808" y="1226680"/>
                      <a:pt x="3334058" y="1227949"/>
                      <a:pt x="3397768" y="1227949"/>
                    </a:cubicBezTo>
                    <a:cubicBezTo>
                      <a:pt x="3514569" y="1230490"/>
                      <a:pt x="3627831" y="1226680"/>
                      <a:pt x="3744633" y="1230490"/>
                    </a:cubicBezTo>
                    <a:cubicBezTo>
                      <a:pt x="3840198" y="1233030"/>
                      <a:pt x="3935763" y="1233030"/>
                      <a:pt x="4031328" y="1235570"/>
                    </a:cubicBezTo>
                    <a:cubicBezTo>
                      <a:pt x="4172906" y="1239380"/>
                      <a:pt x="4314483" y="1241920"/>
                      <a:pt x="4456061" y="1243190"/>
                    </a:cubicBezTo>
                    <a:cubicBezTo>
                      <a:pt x="4509152" y="1243190"/>
                      <a:pt x="4531675" y="1241920"/>
                      <a:pt x="4551996" y="1241920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064795" y="768638"/>
              <a:ext cx="7756777" cy="1338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b="true" sz="2748">
                  <a:solidFill>
                    <a:srgbClr val="75402A"/>
                  </a:solidFill>
                  <a:latin typeface="Agrandir Ultra-Bold"/>
                  <a:ea typeface="Agrandir Ultra-Bold"/>
                  <a:cs typeface="Agrandir Ultra-Bold"/>
                  <a:sym typeface="Agrandir Ultra-Bold"/>
                </a:rPr>
                <a:t>Fenerbahçe Ve Anadolu Efes’in Euroleague Şampiyonlukları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79133" y="2012300"/>
            <a:ext cx="7164867" cy="4030238"/>
          </a:xfrm>
          <a:custGeom>
            <a:avLst/>
            <a:gdLst/>
            <a:ahLst/>
            <a:cxnLst/>
            <a:rect r="r" b="b" t="t" l="l"/>
            <a:pathLst>
              <a:path h="4030238" w="7164867">
                <a:moveTo>
                  <a:pt x="0" y="0"/>
                </a:moveTo>
                <a:lnTo>
                  <a:pt x="7164867" y="0"/>
                </a:lnTo>
                <a:lnTo>
                  <a:pt x="7164867" y="4030238"/>
                </a:lnTo>
                <a:lnTo>
                  <a:pt x="0" y="4030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645731"/>
            <a:ext cx="8547606" cy="1594660"/>
            <a:chOff x="0" y="0"/>
            <a:chExt cx="11396808" cy="212621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1396808" cy="2126213"/>
              <a:chOff x="0" y="0"/>
              <a:chExt cx="5254367" cy="9802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0160" y="16510"/>
                <a:ext cx="5231506" cy="952326"/>
              </a:xfrm>
              <a:custGeom>
                <a:avLst/>
                <a:gdLst/>
                <a:ahLst/>
                <a:cxnLst/>
                <a:rect r="r" b="b" t="t" l="l"/>
                <a:pathLst>
                  <a:path h="952326" w="5231506">
                    <a:moveTo>
                      <a:pt x="5231506" y="952326"/>
                    </a:moveTo>
                    <a:lnTo>
                      <a:pt x="0" y="944706"/>
                    </a:lnTo>
                    <a:lnTo>
                      <a:pt x="0" y="343518"/>
                    </a:lnTo>
                    <a:lnTo>
                      <a:pt x="17780" y="19050"/>
                    </a:lnTo>
                    <a:lnTo>
                      <a:pt x="2606749" y="0"/>
                    </a:lnTo>
                    <a:lnTo>
                      <a:pt x="5212456" y="5080"/>
                    </a:lnTo>
                    <a:close/>
                  </a:path>
                </a:pathLst>
              </a:custGeom>
              <a:solidFill>
                <a:srgbClr val="F5E5B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-3810" y="0"/>
                <a:ext cx="5260717" cy="978996"/>
              </a:xfrm>
              <a:custGeom>
                <a:avLst/>
                <a:gdLst/>
                <a:ahLst/>
                <a:cxnLst/>
                <a:rect r="r" b="b" t="t" l="l"/>
                <a:pathLst>
                  <a:path h="978996" w="5260717">
                    <a:moveTo>
                      <a:pt x="5226426" y="21590"/>
                    </a:moveTo>
                    <a:cubicBezTo>
                      <a:pt x="5227697" y="34290"/>
                      <a:pt x="5227697" y="44450"/>
                      <a:pt x="5228967" y="54610"/>
                    </a:cubicBezTo>
                    <a:cubicBezTo>
                      <a:pt x="5231506" y="77539"/>
                      <a:pt x="5232776" y="96645"/>
                      <a:pt x="5235317" y="115068"/>
                    </a:cubicBezTo>
                    <a:cubicBezTo>
                      <a:pt x="5235317" y="141679"/>
                      <a:pt x="5248017" y="666399"/>
                      <a:pt x="5254367" y="693011"/>
                    </a:cubicBezTo>
                    <a:cubicBezTo>
                      <a:pt x="5260717" y="733269"/>
                      <a:pt x="5256906" y="774209"/>
                      <a:pt x="5256906" y="814467"/>
                    </a:cubicBezTo>
                    <a:cubicBezTo>
                      <a:pt x="5256906" y="849949"/>
                      <a:pt x="5258176" y="882702"/>
                      <a:pt x="5259447" y="918036"/>
                    </a:cubicBezTo>
                    <a:cubicBezTo>
                      <a:pt x="5259447" y="939626"/>
                      <a:pt x="5259447" y="953596"/>
                      <a:pt x="5259447" y="977726"/>
                    </a:cubicBezTo>
                    <a:cubicBezTo>
                      <a:pt x="5236587" y="977726"/>
                      <a:pt x="5216267" y="978996"/>
                      <a:pt x="5184445" y="977726"/>
                    </a:cubicBezTo>
                    <a:cubicBezTo>
                      <a:pt x="4919091" y="972646"/>
                      <a:pt x="4649654" y="978996"/>
                      <a:pt x="4384301" y="973916"/>
                    </a:cubicBezTo>
                    <a:cubicBezTo>
                      <a:pt x="4225088" y="970106"/>
                      <a:pt x="4069959" y="972646"/>
                      <a:pt x="3910746" y="970106"/>
                    </a:cubicBezTo>
                    <a:cubicBezTo>
                      <a:pt x="3837264" y="968836"/>
                      <a:pt x="3763781" y="967566"/>
                      <a:pt x="3690299" y="966296"/>
                    </a:cubicBezTo>
                    <a:cubicBezTo>
                      <a:pt x="3645393" y="966296"/>
                      <a:pt x="3604569" y="967566"/>
                      <a:pt x="3559663" y="967566"/>
                    </a:cubicBezTo>
                    <a:cubicBezTo>
                      <a:pt x="3445357" y="966296"/>
                      <a:pt x="3131014" y="967566"/>
                      <a:pt x="3016708" y="966296"/>
                    </a:cubicBezTo>
                    <a:cubicBezTo>
                      <a:pt x="2935061" y="965026"/>
                      <a:pt x="1302115" y="973916"/>
                      <a:pt x="1220468" y="972646"/>
                    </a:cubicBezTo>
                    <a:cubicBezTo>
                      <a:pt x="1200056" y="972646"/>
                      <a:pt x="1175562" y="973916"/>
                      <a:pt x="1155150" y="973916"/>
                    </a:cubicBezTo>
                    <a:cubicBezTo>
                      <a:pt x="1106162" y="973916"/>
                      <a:pt x="1061256" y="975186"/>
                      <a:pt x="1012267" y="975186"/>
                    </a:cubicBezTo>
                    <a:cubicBezTo>
                      <a:pt x="889796" y="975186"/>
                      <a:pt x="771408" y="973916"/>
                      <a:pt x="648937" y="972646"/>
                    </a:cubicBezTo>
                    <a:cubicBezTo>
                      <a:pt x="575454" y="971376"/>
                      <a:pt x="501972" y="970106"/>
                      <a:pt x="432571" y="968836"/>
                    </a:cubicBezTo>
                    <a:cubicBezTo>
                      <a:pt x="301936" y="967566"/>
                      <a:pt x="171300" y="966296"/>
                      <a:pt x="48260" y="966296"/>
                    </a:cubicBezTo>
                    <a:cubicBezTo>
                      <a:pt x="38100" y="966296"/>
                      <a:pt x="29210" y="966296"/>
                      <a:pt x="19050" y="965026"/>
                    </a:cubicBezTo>
                    <a:cubicBezTo>
                      <a:pt x="10160" y="963756"/>
                      <a:pt x="5080" y="957406"/>
                      <a:pt x="7620" y="948516"/>
                    </a:cubicBezTo>
                    <a:cubicBezTo>
                      <a:pt x="16510" y="916819"/>
                      <a:pt x="12700" y="899760"/>
                      <a:pt x="11430" y="882019"/>
                    </a:cubicBezTo>
                    <a:cubicBezTo>
                      <a:pt x="10160" y="845855"/>
                      <a:pt x="6350" y="810373"/>
                      <a:pt x="7620" y="774209"/>
                    </a:cubicBezTo>
                    <a:cubicBezTo>
                      <a:pt x="5080" y="729175"/>
                      <a:pt x="0" y="171702"/>
                      <a:pt x="7620" y="125985"/>
                    </a:cubicBezTo>
                    <a:cubicBezTo>
                      <a:pt x="8890" y="117115"/>
                      <a:pt x="7620" y="107562"/>
                      <a:pt x="8890" y="98692"/>
                    </a:cubicBezTo>
                    <a:cubicBezTo>
                      <a:pt x="10160" y="84363"/>
                      <a:pt x="12700" y="68669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9241" y="30480"/>
                      <a:pt x="134559" y="29210"/>
                    </a:cubicBezTo>
                    <a:cubicBezTo>
                      <a:pt x="244783" y="25400"/>
                      <a:pt x="355006" y="22860"/>
                      <a:pt x="469313" y="20320"/>
                    </a:cubicBezTo>
                    <a:cubicBezTo>
                      <a:pt x="546878" y="17780"/>
                      <a:pt x="624443" y="16510"/>
                      <a:pt x="697925" y="13970"/>
                    </a:cubicBezTo>
                    <a:cubicBezTo>
                      <a:pt x="771408" y="11430"/>
                      <a:pt x="848973" y="8890"/>
                      <a:pt x="922455" y="8890"/>
                    </a:cubicBezTo>
                    <a:cubicBezTo>
                      <a:pt x="1004103" y="7620"/>
                      <a:pt x="1085750" y="10160"/>
                      <a:pt x="1167397" y="8890"/>
                    </a:cubicBezTo>
                    <a:cubicBezTo>
                      <a:pt x="1269456" y="8890"/>
                      <a:pt x="3118768" y="6350"/>
                      <a:pt x="3220827" y="5080"/>
                    </a:cubicBezTo>
                    <a:cubicBezTo>
                      <a:pt x="3318803" y="3810"/>
                      <a:pt x="3416780" y="2540"/>
                      <a:pt x="3518840" y="2540"/>
                    </a:cubicBezTo>
                    <a:cubicBezTo>
                      <a:pt x="3686216" y="1270"/>
                      <a:pt x="3849511" y="0"/>
                      <a:pt x="4016888" y="0"/>
                    </a:cubicBezTo>
                    <a:cubicBezTo>
                      <a:pt x="4086288" y="0"/>
                      <a:pt x="4159771" y="2540"/>
                      <a:pt x="4229171" y="2540"/>
                    </a:cubicBezTo>
                    <a:cubicBezTo>
                      <a:pt x="4421042" y="3810"/>
                      <a:pt x="4616995" y="5080"/>
                      <a:pt x="4808867" y="7620"/>
                    </a:cubicBezTo>
                    <a:cubicBezTo>
                      <a:pt x="4910926" y="8890"/>
                      <a:pt x="5012985" y="12700"/>
                      <a:pt x="5115044" y="16510"/>
                    </a:cubicBezTo>
                    <a:cubicBezTo>
                      <a:pt x="5139538" y="16510"/>
                      <a:pt x="5164033" y="16510"/>
                      <a:pt x="5184445" y="16510"/>
                    </a:cubicBezTo>
                    <a:cubicBezTo>
                      <a:pt x="5207376" y="17780"/>
                      <a:pt x="5216267" y="20320"/>
                      <a:pt x="5226426" y="21590"/>
                    </a:cubicBezTo>
                    <a:close/>
                    <a:moveTo>
                      <a:pt x="5236587" y="961216"/>
                    </a:moveTo>
                    <a:cubicBezTo>
                      <a:pt x="5237857" y="944706"/>
                      <a:pt x="5239126" y="932006"/>
                      <a:pt x="5239126" y="919306"/>
                    </a:cubicBezTo>
                    <a:cubicBezTo>
                      <a:pt x="5237857" y="879290"/>
                      <a:pt x="5236587" y="843126"/>
                      <a:pt x="5236587" y="804232"/>
                    </a:cubicBezTo>
                    <a:cubicBezTo>
                      <a:pt x="5236587" y="786491"/>
                      <a:pt x="5239126" y="768751"/>
                      <a:pt x="5237857" y="751010"/>
                    </a:cubicBezTo>
                    <a:cubicBezTo>
                      <a:pt x="5237857" y="734634"/>
                      <a:pt x="5236587" y="717575"/>
                      <a:pt x="5235317" y="701199"/>
                    </a:cubicBezTo>
                    <a:cubicBezTo>
                      <a:pt x="5230237" y="675952"/>
                      <a:pt x="5218807" y="153279"/>
                      <a:pt x="5218807" y="128032"/>
                    </a:cubicBezTo>
                    <a:cubicBezTo>
                      <a:pt x="5216267" y="106880"/>
                      <a:pt x="5213726" y="85045"/>
                      <a:pt x="5211187" y="63500"/>
                    </a:cubicBezTo>
                    <a:cubicBezTo>
                      <a:pt x="5209917" y="44450"/>
                      <a:pt x="5208647" y="43180"/>
                      <a:pt x="5172197" y="41910"/>
                    </a:cubicBezTo>
                    <a:cubicBezTo>
                      <a:pt x="5159950" y="41910"/>
                      <a:pt x="5151785" y="41910"/>
                      <a:pt x="5139538" y="40640"/>
                    </a:cubicBezTo>
                    <a:cubicBezTo>
                      <a:pt x="5037479" y="36830"/>
                      <a:pt x="4931338" y="31750"/>
                      <a:pt x="4829279" y="30480"/>
                    </a:cubicBezTo>
                    <a:cubicBezTo>
                      <a:pt x="4580254" y="26670"/>
                      <a:pt x="4327148" y="25400"/>
                      <a:pt x="4078124" y="22860"/>
                    </a:cubicBezTo>
                    <a:cubicBezTo>
                      <a:pt x="4041382" y="22860"/>
                      <a:pt x="4000559" y="22860"/>
                      <a:pt x="3963817" y="22860"/>
                    </a:cubicBezTo>
                    <a:cubicBezTo>
                      <a:pt x="3902582" y="22860"/>
                      <a:pt x="3841346" y="22860"/>
                      <a:pt x="3784193" y="22860"/>
                    </a:cubicBezTo>
                    <a:cubicBezTo>
                      <a:pt x="3653558" y="22860"/>
                      <a:pt x="3522922" y="22860"/>
                      <a:pt x="3396368" y="24130"/>
                    </a:cubicBezTo>
                    <a:cubicBezTo>
                      <a:pt x="3286145" y="25400"/>
                      <a:pt x="1428668" y="29210"/>
                      <a:pt x="1318445" y="29210"/>
                    </a:cubicBezTo>
                    <a:cubicBezTo>
                      <a:pt x="1138821" y="29210"/>
                      <a:pt x="959197" y="26670"/>
                      <a:pt x="779572" y="33020"/>
                    </a:cubicBezTo>
                    <a:cubicBezTo>
                      <a:pt x="685678" y="36830"/>
                      <a:pt x="595866" y="36830"/>
                      <a:pt x="506054" y="38100"/>
                    </a:cubicBezTo>
                    <a:cubicBezTo>
                      <a:pt x="350924" y="41910"/>
                      <a:pt x="195794" y="45720"/>
                      <a:pt x="49530" y="50800"/>
                    </a:cubicBezTo>
                    <a:cubicBezTo>
                      <a:pt x="36830" y="50800"/>
                      <a:pt x="34290" y="53340"/>
                      <a:pt x="33020" y="66622"/>
                    </a:cubicBezTo>
                    <a:cubicBezTo>
                      <a:pt x="31750" y="78904"/>
                      <a:pt x="31750" y="91186"/>
                      <a:pt x="30480" y="103468"/>
                    </a:cubicBezTo>
                    <a:cubicBezTo>
                      <a:pt x="29210" y="123938"/>
                      <a:pt x="26670" y="143726"/>
                      <a:pt x="25400" y="164197"/>
                    </a:cubicBezTo>
                    <a:cubicBezTo>
                      <a:pt x="20320" y="186031"/>
                      <a:pt x="26670" y="719622"/>
                      <a:pt x="29210" y="741457"/>
                    </a:cubicBezTo>
                    <a:cubicBezTo>
                      <a:pt x="29210" y="764657"/>
                      <a:pt x="29210" y="788538"/>
                      <a:pt x="30480" y="811738"/>
                    </a:cubicBezTo>
                    <a:cubicBezTo>
                      <a:pt x="30480" y="828797"/>
                      <a:pt x="33020" y="845855"/>
                      <a:pt x="33020" y="862914"/>
                    </a:cubicBezTo>
                    <a:cubicBezTo>
                      <a:pt x="33020" y="881337"/>
                      <a:pt x="33020" y="899760"/>
                      <a:pt x="31750" y="919306"/>
                    </a:cubicBezTo>
                    <a:cubicBezTo>
                      <a:pt x="31750" y="923116"/>
                      <a:pt x="31750" y="925656"/>
                      <a:pt x="31750" y="929466"/>
                    </a:cubicBezTo>
                    <a:cubicBezTo>
                      <a:pt x="31750" y="939626"/>
                      <a:pt x="35560" y="943436"/>
                      <a:pt x="44450" y="943436"/>
                    </a:cubicBezTo>
                    <a:cubicBezTo>
                      <a:pt x="77406" y="943436"/>
                      <a:pt x="134559" y="944706"/>
                      <a:pt x="187629" y="944706"/>
                    </a:cubicBezTo>
                    <a:cubicBezTo>
                      <a:pt x="265194" y="944706"/>
                      <a:pt x="346842" y="942166"/>
                      <a:pt x="424407" y="944706"/>
                    </a:cubicBezTo>
                    <a:cubicBezTo>
                      <a:pt x="550960" y="948516"/>
                      <a:pt x="677513" y="951056"/>
                      <a:pt x="804067" y="949786"/>
                    </a:cubicBezTo>
                    <a:cubicBezTo>
                      <a:pt x="885714" y="948516"/>
                      <a:pt x="963279" y="951056"/>
                      <a:pt x="1044926" y="951056"/>
                    </a:cubicBezTo>
                    <a:cubicBezTo>
                      <a:pt x="1163315" y="951056"/>
                      <a:pt x="1281703" y="949786"/>
                      <a:pt x="1400092" y="951056"/>
                    </a:cubicBezTo>
                    <a:cubicBezTo>
                      <a:pt x="1575634" y="952326"/>
                      <a:pt x="3502510" y="942166"/>
                      <a:pt x="3682134" y="944706"/>
                    </a:cubicBezTo>
                    <a:cubicBezTo>
                      <a:pt x="3759699" y="945976"/>
                      <a:pt x="3837264" y="947246"/>
                      <a:pt x="3910746" y="947246"/>
                    </a:cubicBezTo>
                    <a:cubicBezTo>
                      <a:pt x="4045464" y="949786"/>
                      <a:pt x="4176100" y="945976"/>
                      <a:pt x="4310818" y="949786"/>
                    </a:cubicBezTo>
                    <a:cubicBezTo>
                      <a:pt x="4421042" y="952326"/>
                      <a:pt x="4531266" y="952326"/>
                      <a:pt x="4641490" y="954866"/>
                    </a:cubicBezTo>
                    <a:cubicBezTo>
                      <a:pt x="4804784" y="958676"/>
                      <a:pt x="4968079" y="961216"/>
                      <a:pt x="5131374" y="962486"/>
                    </a:cubicBezTo>
                    <a:cubicBezTo>
                      <a:pt x="5192609" y="962486"/>
                      <a:pt x="5216267" y="961216"/>
                      <a:pt x="5236587" y="961216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27474" y="770970"/>
              <a:ext cx="8941860" cy="732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2"/>
                </a:lnSpc>
              </a:pPr>
              <a:r>
                <a:rPr lang="en-US" b="true" sz="2980">
                  <a:solidFill>
                    <a:srgbClr val="75402A"/>
                  </a:solidFill>
                  <a:latin typeface="Agrandir Ultra-Bold"/>
                  <a:ea typeface="Agrandir Ultra-Bold"/>
                  <a:cs typeface="Agrandir Ultra-Bold"/>
                  <a:sym typeface="Agrandir Ultra-Bold"/>
                </a:rPr>
                <a:t>Voleybolda Avrupa Şampiyonluğu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4C2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3707"/>
            <a:ext cx="8096551" cy="162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FFFFF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Kaynakça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2069" y="1752952"/>
            <a:ext cx="17003861" cy="1244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3"/>
              </a:lnSpc>
            </a:pPr>
            <a:r>
              <a:rPr lang="en-US" sz="3502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https://minio.yalispor.com.tr/sneakscloud/blog/fenerbahcenin-euroleague-sampiyonluk-hikayesi-01_602e62e3e15bc.jpge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069" y="3083700"/>
            <a:ext cx="17003861" cy="61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8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https://www.viralspor.com/filenin-sultanlarindan-tarihi-zafer/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2069" y="3786322"/>
            <a:ext cx="17003861" cy="123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8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https://www.futbolekonomi.com/index.php/haberler-makaleler/genel/259-ahmet-talimciler/1041-br-merulatirma-araci-olarak-futbolun-tuerkyede-son-25-yili.html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2069" y="5327085"/>
            <a:ext cx="17003861" cy="61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8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https://eksisozluk.com/turkiyenin-sporda-basarili-olamayisi--1874886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2069" y="6249247"/>
            <a:ext cx="17003861" cy="123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8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https://www.hurriyet.com.tr/yazarlar/ozgur-bolat/turkiye-de-neden-sporcu-yetismiyor-24480340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069" y="7787594"/>
            <a:ext cx="17003861" cy="185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8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https://www.linkedin.com/pulse/t%C3%BCrkiyenin-olimpiyatlarda-ba%C5%9Far%C4%B1s%C4%B1z-olmas%C4%B1n%C4%B1n-nedenleri-durmu%C5%9F-guabf/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536" y="4374940"/>
            <a:ext cx="14676928" cy="137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52"/>
              </a:lnSpc>
            </a:pPr>
            <a:r>
              <a:rPr lang="en-US" sz="8010">
                <a:solidFill>
                  <a:srgbClr val="FFFFFC"/>
                </a:solidFill>
                <a:latin typeface="Agrandir"/>
                <a:ea typeface="Agrandir"/>
                <a:cs typeface="Agrandir"/>
                <a:sym typeface="Agrandir"/>
              </a:rPr>
              <a:t>İzlediğiniz İçin Teşekkür Ederim.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609147" y="7643920"/>
            <a:ext cx="3574684" cy="3787745"/>
          </a:xfrm>
          <a:custGeom>
            <a:avLst/>
            <a:gdLst/>
            <a:ahLst/>
            <a:cxnLst/>
            <a:rect r="r" b="b" t="t" l="l"/>
            <a:pathLst>
              <a:path h="3787745" w="3574684">
                <a:moveTo>
                  <a:pt x="0" y="0"/>
                </a:moveTo>
                <a:lnTo>
                  <a:pt x="3574685" y="0"/>
                </a:lnTo>
                <a:lnTo>
                  <a:pt x="3574685" y="3787745"/>
                </a:lnTo>
                <a:lnTo>
                  <a:pt x="0" y="3787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80781" y="8120239"/>
            <a:ext cx="3196466" cy="3204477"/>
          </a:xfrm>
          <a:custGeom>
            <a:avLst/>
            <a:gdLst/>
            <a:ahLst/>
            <a:cxnLst/>
            <a:rect r="r" b="b" t="t" l="l"/>
            <a:pathLst>
              <a:path h="3204477" w="3196466">
                <a:moveTo>
                  <a:pt x="0" y="0"/>
                </a:moveTo>
                <a:lnTo>
                  <a:pt x="3196466" y="0"/>
                </a:lnTo>
                <a:lnTo>
                  <a:pt x="3196466" y="3204477"/>
                </a:lnTo>
                <a:lnTo>
                  <a:pt x="0" y="3204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80943" y="7928499"/>
            <a:ext cx="3218587" cy="3218587"/>
          </a:xfrm>
          <a:custGeom>
            <a:avLst/>
            <a:gdLst/>
            <a:ahLst/>
            <a:cxnLst/>
            <a:rect r="r" b="b" t="t" l="l"/>
            <a:pathLst>
              <a:path h="3218587" w="3218587">
                <a:moveTo>
                  <a:pt x="0" y="0"/>
                </a:moveTo>
                <a:lnTo>
                  <a:pt x="3218587" y="0"/>
                </a:lnTo>
                <a:lnTo>
                  <a:pt x="3218587" y="3218587"/>
                </a:lnTo>
                <a:lnTo>
                  <a:pt x="0" y="32185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90947" y="7670125"/>
            <a:ext cx="3174344" cy="3285221"/>
          </a:xfrm>
          <a:custGeom>
            <a:avLst/>
            <a:gdLst/>
            <a:ahLst/>
            <a:cxnLst/>
            <a:rect r="r" b="b" t="t" l="l"/>
            <a:pathLst>
              <a:path h="3285221" w="3174344">
                <a:moveTo>
                  <a:pt x="0" y="0"/>
                </a:moveTo>
                <a:lnTo>
                  <a:pt x="3174345" y="0"/>
                </a:lnTo>
                <a:lnTo>
                  <a:pt x="3174345" y="3285221"/>
                </a:lnTo>
                <a:lnTo>
                  <a:pt x="0" y="32852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5481" y="8120239"/>
            <a:ext cx="3320762" cy="3320762"/>
          </a:xfrm>
          <a:custGeom>
            <a:avLst/>
            <a:gdLst/>
            <a:ahLst/>
            <a:cxnLst/>
            <a:rect r="r" b="b" t="t" l="l"/>
            <a:pathLst>
              <a:path h="3320762" w="3320762">
                <a:moveTo>
                  <a:pt x="0" y="0"/>
                </a:moveTo>
                <a:lnTo>
                  <a:pt x="3320763" y="0"/>
                </a:lnTo>
                <a:lnTo>
                  <a:pt x="3320763" y="3320763"/>
                </a:lnTo>
                <a:lnTo>
                  <a:pt x="0" y="33207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47658" y="8120239"/>
            <a:ext cx="2774861" cy="2835107"/>
          </a:xfrm>
          <a:custGeom>
            <a:avLst/>
            <a:gdLst/>
            <a:ahLst/>
            <a:cxnLst/>
            <a:rect r="r" b="b" t="t" l="l"/>
            <a:pathLst>
              <a:path h="2835107" w="2774861">
                <a:moveTo>
                  <a:pt x="0" y="0"/>
                </a:moveTo>
                <a:lnTo>
                  <a:pt x="2774861" y="0"/>
                </a:lnTo>
                <a:lnTo>
                  <a:pt x="2774861" y="2835107"/>
                </a:lnTo>
                <a:lnTo>
                  <a:pt x="0" y="28351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9201" y="2720334"/>
            <a:ext cx="16588598" cy="563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Türkiye'de spor dall</a:t>
            </a:r>
            <a:r>
              <a:rPr lang="en-US" sz="46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arına olan ilgi, medyanın yoğun etkisi, ekonomik çıkarların futbol etrafında kümelenmesi ve derinlere kök salmış kültürel alışkanlıklar nedeniyle büyük ölçüde tekdüzeleşmiş; bu durum diğer spor branşlarının gelişimini, sporcu yetiştirilmesini ve genel spor kültürünün çeşitlenmesini olumsuz etkilemektedir.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39201" y="182297"/>
            <a:ext cx="16409599" cy="1692805"/>
            <a:chOff x="0" y="0"/>
            <a:chExt cx="4267998" cy="4402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0160" y="16510"/>
              <a:ext cx="4245138" cy="412344"/>
            </a:xfrm>
            <a:custGeom>
              <a:avLst/>
              <a:gdLst/>
              <a:ahLst/>
              <a:cxnLst/>
              <a:rect r="r" b="b" t="t" l="l"/>
              <a:pathLst>
                <a:path h="412344" w="4245138">
                  <a:moveTo>
                    <a:pt x="4245138" y="412344"/>
                  </a:moveTo>
                  <a:lnTo>
                    <a:pt x="0" y="404724"/>
                  </a:lnTo>
                  <a:lnTo>
                    <a:pt x="0" y="156239"/>
                  </a:lnTo>
                  <a:lnTo>
                    <a:pt x="17780" y="19050"/>
                  </a:lnTo>
                  <a:lnTo>
                    <a:pt x="2114833" y="0"/>
                  </a:lnTo>
                  <a:lnTo>
                    <a:pt x="4226088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3810" y="0"/>
              <a:ext cx="4274348" cy="439014"/>
            </a:xfrm>
            <a:custGeom>
              <a:avLst/>
              <a:gdLst/>
              <a:ahLst/>
              <a:cxnLst/>
              <a:rect r="r" b="b" t="t" l="l"/>
              <a:pathLst>
                <a:path h="439014" w="4274348">
                  <a:moveTo>
                    <a:pt x="4240058" y="21590"/>
                  </a:moveTo>
                  <a:cubicBezTo>
                    <a:pt x="4241328" y="34290"/>
                    <a:pt x="4241328" y="44450"/>
                    <a:pt x="4242598" y="54610"/>
                  </a:cubicBezTo>
                  <a:cubicBezTo>
                    <a:pt x="4245138" y="69184"/>
                    <a:pt x="4246408" y="76189"/>
                    <a:pt x="4248948" y="82943"/>
                  </a:cubicBezTo>
                  <a:cubicBezTo>
                    <a:pt x="4248948" y="92699"/>
                    <a:pt x="4261648" y="285069"/>
                    <a:pt x="4267998" y="294825"/>
                  </a:cubicBezTo>
                  <a:cubicBezTo>
                    <a:pt x="4274348" y="309584"/>
                    <a:pt x="4270538" y="324593"/>
                    <a:pt x="4270538" y="339353"/>
                  </a:cubicBezTo>
                  <a:cubicBezTo>
                    <a:pt x="4270538" y="352361"/>
                    <a:pt x="4271808" y="364368"/>
                    <a:pt x="4273078" y="378054"/>
                  </a:cubicBezTo>
                  <a:cubicBezTo>
                    <a:pt x="4273078" y="399644"/>
                    <a:pt x="4273078" y="413614"/>
                    <a:pt x="4273078" y="437744"/>
                  </a:cubicBezTo>
                  <a:cubicBezTo>
                    <a:pt x="4250218" y="437744"/>
                    <a:pt x="4229898" y="439014"/>
                    <a:pt x="4201275" y="437744"/>
                  </a:cubicBezTo>
                  <a:cubicBezTo>
                    <a:pt x="3986768" y="432664"/>
                    <a:pt x="3768960" y="439014"/>
                    <a:pt x="3554453" y="433934"/>
                  </a:cubicBezTo>
                  <a:cubicBezTo>
                    <a:pt x="3425748" y="430124"/>
                    <a:pt x="3300344" y="432664"/>
                    <a:pt x="3171640" y="430124"/>
                  </a:cubicBezTo>
                  <a:cubicBezTo>
                    <a:pt x="3112237" y="428854"/>
                    <a:pt x="3052835" y="427584"/>
                    <a:pt x="2993433" y="426314"/>
                  </a:cubicBezTo>
                  <a:cubicBezTo>
                    <a:pt x="2957132" y="426314"/>
                    <a:pt x="2924131" y="427584"/>
                    <a:pt x="2887829" y="427584"/>
                  </a:cubicBezTo>
                  <a:cubicBezTo>
                    <a:pt x="2795426" y="426314"/>
                    <a:pt x="2541317" y="427584"/>
                    <a:pt x="2448914" y="426314"/>
                  </a:cubicBezTo>
                  <a:cubicBezTo>
                    <a:pt x="2382912" y="425044"/>
                    <a:pt x="1062866" y="433934"/>
                    <a:pt x="996864" y="432664"/>
                  </a:cubicBezTo>
                  <a:cubicBezTo>
                    <a:pt x="980363" y="432664"/>
                    <a:pt x="960562" y="433934"/>
                    <a:pt x="944062" y="433934"/>
                  </a:cubicBezTo>
                  <a:cubicBezTo>
                    <a:pt x="904460" y="433934"/>
                    <a:pt x="868159" y="435204"/>
                    <a:pt x="828558" y="435204"/>
                  </a:cubicBezTo>
                  <a:cubicBezTo>
                    <a:pt x="729554" y="435204"/>
                    <a:pt x="633851" y="433934"/>
                    <a:pt x="534847" y="432664"/>
                  </a:cubicBezTo>
                  <a:cubicBezTo>
                    <a:pt x="475445" y="431394"/>
                    <a:pt x="416043" y="430124"/>
                    <a:pt x="359941" y="428854"/>
                  </a:cubicBezTo>
                  <a:cubicBezTo>
                    <a:pt x="254338" y="427584"/>
                    <a:pt x="148734" y="426314"/>
                    <a:pt x="48260" y="426314"/>
                  </a:cubicBezTo>
                  <a:cubicBezTo>
                    <a:pt x="38100" y="426314"/>
                    <a:pt x="29210" y="426314"/>
                    <a:pt x="19050" y="425044"/>
                  </a:cubicBezTo>
                  <a:cubicBezTo>
                    <a:pt x="10160" y="423774"/>
                    <a:pt x="5080" y="417424"/>
                    <a:pt x="7620" y="408534"/>
                  </a:cubicBezTo>
                  <a:cubicBezTo>
                    <a:pt x="16510" y="376876"/>
                    <a:pt x="12700" y="370622"/>
                    <a:pt x="11430" y="364118"/>
                  </a:cubicBezTo>
                  <a:cubicBezTo>
                    <a:pt x="10160" y="350860"/>
                    <a:pt x="6350" y="337852"/>
                    <a:pt x="7620" y="324593"/>
                  </a:cubicBezTo>
                  <a:cubicBezTo>
                    <a:pt x="5080" y="308083"/>
                    <a:pt x="0" y="103706"/>
                    <a:pt x="7620" y="86945"/>
                  </a:cubicBezTo>
                  <a:cubicBezTo>
                    <a:pt x="8890" y="83693"/>
                    <a:pt x="7620" y="80191"/>
                    <a:pt x="8890" y="76939"/>
                  </a:cubicBezTo>
                  <a:cubicBezTo>
                    <a:pt x="10160" y="71686"/>
                    <a:pt x="12700" y="6593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6231" y="30480"/>
                    <a:pt x="119033" y="29210"/>
                  </a:cubicBezTo>
                  <a:cubicBezTo>
                    <a:pt x="208136" y="25400"/>
                    <a:pt x="297239" y="22860"/>
                    <a:pt x="389642" y="20320"/>
                  </a:cubicBezTo>
                  <a:cubicBezTo>
                    <a:pt x="452345" y="17780"/>
                    <a:pt x="515047" y="16510"/>
                    <a:pt x="574449" y="13970"/>
                  </a:cubicBezTo>
                  <a:cubicBezTo>
                    <a:pt x="633851" y="11430"/>
                    <a:pt x="696553" y="8890"/>
                    <a:pt x="755955" y="8890"/>
                  </a:cubicBezTo>
                  <a:cubicBezTo>
                    <a:pt x="821957" y="7620"/>
                    <a:pt x="887960" y="10160"/>
                    <a:pt x="953962" y="8890"/>
                  </a:cubicBezTo>
                  <a:cubicBezTo>
                    <a:pt x="1036465" y="8890"/>
                    <a:pt x="2531417" y="6350"/>
                    <a:pt x="2613920" y="5080"/>
                  </a:cubicBezTo>
                  <a:cubicBezTo>
                    <a:pt x="2693123" y="3810"/>
                    <a:pt x="2772326" y="2540"/>
                    <a:pt x="2854828" y="2540"/>
                  </a:cubicBezTo>
                  <a:cubicBezTo>
                    <a:pt x="2990133" y="1270"/>
                    <a:pt x="3122138" y="0"/>
                    <a:pt x="3257442" y="0"/>
                  </a:cubicBezTo>
                  <a:cubicBezTo>
                    <a:pt x="3313544" y="0"/>
                    <a:pt x="3372946" y="2540"/>
                    <a:pt x="3429048" y="2540"/>
                  </a:cubicBezTo>
                  <a:cubicBezTo>
                    <a:pt x="3584154" y="3810"/>
                    <a:pt x="3742559" y="5080"/>
                    <a:pt x="3897665" y="7620"/>
                  </a:cubicBezTo>
                  <a:cubicBezTo>
                    <a:pt x="3980168" y="8890"/>
                    <a:pt x="4062670" y="12700"/>
                    <a:pt x="4145173" y="16510"/>
                  </a:cubicBezTo>
                  <a:cubicBezTo>
                    <a:pt x="4164974" y="16510"/>
                    <a:pt x="4184775" y="16510"/>
                    <a:pt x="4201275" y="16510"/>
                  </a:cubicBezTo>
                  <a:cubicBezTo>
                    <a:pt x="4221008" y="17780"/>
                    <a:pt x="4229898" y="20320"/>
                    <a:pt x="4240058" y="21590"/>
                  </a:cubicBezTo>
                  <a:close/>
                  <a:moveTo>
                    <a:pt x="4250218" y="421234"/>
                  </a:moveTo>
                  <a:cubicBezTo>
                    <a:pt x="4251488" y="404724"/>
                    <a:pt x="4252758" y="392024"/>
                    <a:pt x="4252758" y="379324"/>
                  </a:cubicBezTo>
                  <a:cubicBezTo>
                    <a:pt x="4251488" y="363117"/>
                    <a:pt x="4250218" y="349859"/>
                    <a:pt x="4250218" y="335600"/>
                  </a:cubicBezTo>
                  <a:cubicBezTo>
                    <a:pt x="4250218" y="329096"/>
                    <a:pt x="4252758" y="322592"/>
                    <a:pt x="4251488" y="316088"/>
                  </a:cubicBezTo>
                  <a:cubicBezTo>
                    <a:pt x="4251488" y="310084"/>
                    <a:pt x="4250218" y="303830"/>
                    <a:pt x="4248948" y="297827"/>
                  </a:cubicBezTo>
                  <a:cubicBezTo>
                    <a:pt x="4243868" y="288571"/>
                    <a:pt x="4232438" y="96951"/>
                    <a:pt x="4232438" y="87696"/>
                  </a:cubicBezTo>
                  <a:cubicBezTo>
                    <a:pt x="4229898" y="79941"/>
                    <a:pt x="4227358" y="71936"/>
                    <a:pt x="4224818" y="63500"/>
                  </a:cubicBezTo>
                  <a:cubicBezTo>
                    <a:pt x="4223548" y="44450"/>
                    <a:pt x="4222278" y="43180"/>
                    <a:pt x="4191375" y="41910"/>
                  </a:cubicBezTo>
                  <a:cubicBezTo>
                    <a:pt x="4181475" y="41910"/>
                    <a:pt x="4174874" y="41910"/>
                    <a:pt x="4164974" y="40640"/>
                  </a:cubicBezTo>
                  <a:cubicBezTo>
                    <a:pt x="4082472" y="36830"/>
                    <a:pt x="3996668" y="31750"/>
                    <a:pt x="3914166" y="30480"/>
                  </a:cubicBezTo>
                  <a:cubicBezTo>
                    <a:pt x="3712858" y="26670"/>
                    <a:pt x="3508251" y="25400"/>
                    <a:pt x="3306944" y="22860"/>
                  </a:cubicBezTo>
                  <a:cubicBezTo>
                    <a:pt x="3277243" y="22860"/>
                    <a:pt x="3244242" y="22860"/>
                    <a:pt x="3214541" y="22860"/>
                  </a:cubicBezTo>
                  <a:cubicBezTo>
                    <a:pt x="3165039" y="22860"/>
                    <a:pt x="3115538" y="22860"/>
                    <a:pt x="3069336" y="22860"/>
                  </a:cubicBezTo>
                  <a:cubicBezTo>
                    <a:pt x="2963732" y="22860"/>
                    <a:pt x="2858128" y="22860"/>
                    <a:pt x="2755825" y="24130"/>
                  </a:cubicBezTo>
                  <a:cubicBezTo>
                    <a:pt x="2666722" y="25400"/>
                    <a:pt x="1165169" y="29210"/>
                    <a:pt x="1076066" y="29210"/>
                  </a:cubicBezTo>
                  <a:cubicBezTo>
                    <a:pt x="930861" y="29210"/>
                    <a:pt x="785656" y="26670"/>
                    <a:pt x="640451" y="33020"/>
                  </a:cubicBezTo>
                  <a:cubicBezTo>
                    <a:pt x="564548" y="36830"/>
                    <a:pt x="491946" y="36830"/>
                    <a:pt x="419343" y="38100"/>
                  </a:cubicBezTo>
                  <a:cubicBezTo>
                    <a:pt x="293939" y="41910"/>
                    <a:pt x="168535" y="45720"/>
                    <a:pt x="49530" y="50800"/>
                  </a:cubicBezTo>
                  <a:cubicBezTo>
                    <a:pt x="36830" y="50800"/>
                    <a:pt x="34290" y="53340"/>
                    <a:pt x="33020" y="65182"/>
                  </a:cubicBezTo>
                  <a:cubicBezTo>
                    <a:pt x="31750" y="69684"/>
                    <a:pt x="31750" y="74187"/>
                    <a:pt x="30480" y="78690"/>
                  </a:cubicBezTo>
                  <a:cubicBezTo>
                    <a:pt x="29210" y="86195"/>
                    <a:pt x="26670" y="93449"/>
                    <a:pt x="25400" y="100954"/>
                  </a:cubicBezTo>
                  <a:cubicBezTo>
                    <a:pt x="20320" y="108959"/>
                    <a:pt x="26670" y="304581"/>
                    <a:pt x="29210" y="312586"/>
                  </a:cubicBezTo>
                  <a:cubicBezTo>
                    <a:pt x="29210" y="321091"/>
                    <a:pt x="29210" y="329847"/>
                    <a:pt x="30480" y="338352"/>
                  </a:cubicBezTo>
                  <a:cubicBezTo>
                    <a:pt x="30480" y="344606"/>
                    <a:pt x="33020" y="350860"/>
                    <a:pt x="33020" y="357114"/>
                  </a:cubicBezTo>
                  <a:cubicBezTo>
                    <a:pt x="33020" y="363868"/>
                    <a:pt x="33020" y="370622"/>
                    <a:pt x="31750" y="379324"/>
                  </a:cubicBezTo>
                  <a:cubicBezTo>
                    <a:pt x="31750" y="383134"/>
                    <a:pt x="31750" y="385674"/>
                    <a:pt x="31750" y="389484"/>
                  </a:cubicBezTo>
                  <a:cubicBezTo>
                    <a:pt x="31750" y="399644"/>
                    <a:pt x="35560" y="403454"/>
                    <a:pt x="44450" y="403454"/>
                  </a:cubicBezTo>
                  <a:cubicBezTo>
                    <a:pt x="72831" y="403454"/>
                    <a:pt x="119033" y="404724"/>
                    <a:pt x="161934" y="404724"/>
                  </a:cubicBezTo>
                  <a:cubicBezTo>
                    <a:pt x="224637" y="404724"/>
                    <a:pt x="290639" y="402184"/>
                    <a:pt x="353341" y="404724"/>
                  </a:cubicBezTo>
                  <a:cubicBezTo>
                    <a:pt x="455645" y="408534"/>
                    <a:pt x="557948" y="411074"/>
                    <a:pt x="660252" y="409804"/>
                  </a:cubicBezTo>
                  <a:cubicBezTo>
                    <a:pt x="726254" y="408534"/>
                    <a:pt x="788956" y="411074"/>
                    <a:pt x="854959" y="411074"/>
                  </a:cubicBezTo>
                  <a:cubicBezTo>
                    <a:pt x="950662" y="411074"/>
                    <a:pt x="1046365" y="409804"/>
                    <a:pt x="1142069" y="411074"/>
                  </a:cubicBezTo>
                  <a:cubicBezTo>
                    <a:pt x="1283974" y="412344"/>
                    <a:pt x="2841628" y="402184"/>
                    <a:pt x="2986833" y="404724"/>
                  </a:cubicBezTo>
                  <a:cubicBezTo>
                    <a:pt x="3049535" y="405994"/>
                    <a:pt x="3112237" y="407264"/>
                    <a:pt x="3171640" y="407264"/>
                  </a:cubicBezTo>
                  <a:cubicBezTo>
                    <a:pt x="3280543" y="409804"/>
                    <a:pt x="3386147" y="405994"/>
                    <a:pt x="3495051" y="409804"/>
                  </a:cubicBezTo>
                  <a:cubicBezTo>
                    <a:pt x="3584154" y="412344"/>
                    <a:pt x="3673257" y="412344"/>
                    <a:pt x="3762360" y="414884"/>
                  </a:cubicBezTo>
                  <a:cubicBezTo>
                    <a:pt x="3894365" y="418694"/>
                    <a:pt x="4026369" y="421234"/>
                    <a:pt x="4158374" y="422504"/>
                  </a:cubicBezTo>
                  <a:cubicBezTo>
                    <a:pt x="4207875" y="422504"/>
                    <a:pt x="4229898" y="421234"/>
                    <a:pt x="4250218" y="421234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276225"/>
            <a:ext cx="16063944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AF2DD"/>
                </a:solidFill>
                <a:latin typeface="Agrandir"/>
                <a:ea typeface="Agrandir"/>
                <a:cs typeface="Agrandir"/>
                <a:sym typeface="Agrandir"/>
              </a:rPr>
              <a:t>Ülkemizde Spo</a:t>
            </a:r>
            <a:r>
              <a:rPr lang="en-US" sz="6000">
                <a:solidFill>
                  <a:srgbClr val="FAF2DD"/>
                </a:solidFill>
                <a:latin typeface="Agrandir"/>
                <a:ea typeface="Agrandir"/>
                <a:cs typeface="Agrandir"/>
                <a:sym typeface="Agrandir"/>
              </a:rPr>
              <a:t>r Seyirciliğinin Tek Tipleşmesi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5925" y="2719412"/>
            <a:ext cx="12056151" cy="4848175"/>
            <a:chOff x="0" y="0"/>
            <a:chExt cx="3135703" cy="1260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3112843" cy="1233030"/>
            </a:xfrm>
            <a:custGeom>
              <a:avLst/>
              <a:gdLst/>
              <a:ahLst/>
              <a:cxnLst/>
              <a:rect r="r" b="b" t="t" l="l"/>
              <a:pathLst>
                <a:path h="1233030" w="3112843">
                  <a:moveTo>
                    <a:pt x="3112843" y="1233030"/>
                  </a:moveTo>
                  <a:lnTo>
                    <a:pt x="0" y="1225410"/>
                  </a:lnTo>
                  <a:lnTo>
                    <a:pt x="0" y="440874"/>
                  </a:lnTo>
                  <a:lnTo>
                    <a:pt x="17780" y="19050"/>
                  </a:lnTo>
                  <a:lnTo>
                    <a:pt x="1550141" y="0"/>
                  </a:lnTo>
                  <a:lnTo>
                    <a:pt x="3093793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3142053" cy="1259699"/>
            </a:xfrm>
            <a:custGeom>
              <a:avLst/>
              <a:gdLst/>
              <a:ahLst/>
              <a:cxnLst/>
              <a:rect r="r" b="b" t="t" l="l"/>
              <a:pathLst>
                <a:path h="1259699" w="3142053">
                  <a:moveTo>
                    <a:pt x="3107763" y="21590"/>
                  </a:moveTo>
                  <a:cubicBezTo>
                    <a:pt x="3109033" y="34290"/>
                    <a:pt x="3109033" y="44450"/>
                    <a:pt x="3110303" y="54610"/>
                  </a:cubicBezTo>
                  <a:cubicBezTo>
                    <a:pt x="3112843" y="81883"/>
                    <a:pt x="3114113" y="107279"/>
                    <a:pt x="3116653" y="131768"/>
                  </a:cubicBezTo>
                  <a:cubicBezTo>
                    <a:pt x="3116653" y="167141"/>
                    <a:pt x="3129353" y="864630"/>
                    <a:pt x="3135703" y="900004"/>
                  </a:cubicBezTo>
                  <a:cubicBezTo>
                    <a:pt x="3142053" y="953517"/>
                    <a:pt x="3138243" y="1007938"/>
                    <a:pt x="3138243" y="1061451"/>
                  </a:cubicBezTo>
                  <a:cubicBezTo>
                    <a:pt x="3138243" y="1108615"/>
                    <a:pt x="3139513" y="1152152"/>
                    <a:pt x="3140783" y="1198739"/>
                  </a:cubicBezTo>
                  <a:cubicBezTo>
                    <a:pt x="3140783" y="1220330"/>
                    <a:pt x="3140783" y="1234299"/>
                    <a:pt x="3140783" y="1258430"/>
                  </a:cubicBezTo>
                  <a:cubicBezTo>
                    <a:pt x="3117923" y="1258430"/>
                    <a:pt x="3097603" y="1259699"/>
                    <a:pt x="3072653" y="1258430"/>
                  </a:cubicBezTo>
                  <a:cubicBezTo>
                    <a:pt x="2916514" y="1253349"/>
                    <a:pt x="2757973" y="1259699"/>
                    <a:pt x="2601834" y="1254620"/>
                  </a:cubicBezTo>
                  <a:cubicBezTo>
                    <a:pt x="2508151" y="1250810"/>
                    <a:pt x="2416870" y="1253349"/>
                    <a:pt x="2323186" y="1250810"/>
                  </a:cubicBezTo>
                  <a:cubicBezTo>
                    <a:pt x="2279948" y="1249539"/>
                    <a:pt x="2236709" y="1248270"/>
                    <a:pt x="2193471" y="1246999"/>
                  </a:cubicBezTo>
                  <a:cubicBezTo>
                    <a:pt x="2167047" y="1246999"/>
                    <a:pt x="2143026" y="1248270"/>
                    <a:pt x="2116602" y="1248270"/>
                  </a:cubicBezTo>
                  <a:cubicBezTo>
                    <a:pt x="2049343" y="1246999"/>
                    <a:pt x="1864378" y="1248270"/>
                    <a:pt x="1797118" y="1246999"/>
                  </a:cubicBezTo>
                  <a:cubicBezTo>
                    <a:pt x="1749076" y="1245730"/>
                    <a:pt x="788221" y="1254620"/>
                    <a:pt x="740178" y="1253349"/>
                  </a:cubicBezTo>
                  <a:cubicBezTo>
                    <a:pt x="728168" y="1253349"/>
                    <a:pt x="713755" y="1254620"/>
                    <a:pt x="701744" y="1254620"/>
                  </a:cubicBezTo>
                  <a:cubicBezTo>
                    <a:pt x="672919" y="1254620"/>
                    <a:pt x="646495" y="1255889"/>
                    <a:pt x="617669" y="1255889"/>
                  </a:cubicBezTo>
                  <a:cubicBezTo>
                    <a:pt x="545605" y="1255889"/>
                    <a:pt x="475943" y="1254620"/>
                    <a:pt x="403879" y="1253349"/>
                  </a:cubicBezTo>
                  <a:cubicBezTo>
                    <a:pt x="360641" y="1252080"/>
                    <a:pt x="317402" y="1250810"/>
                    <a:pt x="276566" y="1249539"/>
                  </a:cubicBezTo>
                  <a:cubicBezTo>
                    <a:pt x="199698" y="1248270"/>
                    <a:pt x="122829" y="1246999"/>
                    <a:pt x="48260" y="1246999"/>
                  </a:cubicBezTo>
                  <a:cubicBezTo>
                    <a:pt x="38100" y="1246999"/>
                    <a:pt x="29210" y="1246999"/>
                    <a:pt x="19050" y="1245730"/>
                  </a:cubicBezTo>
                  <a:cubicBezTo>
                    <a:pt x="10160" y="1244460"/>
                    <a:pt x="5080" y="1238110"/>
                    <a:pt x="7620" y="1229220"/>
                  </a:cubicBezTo>
                  <a:cubicBezTo>
                    <a:pt x="16510" y="1197502"/>
                    <a:pt x="12700" y="1174827"/>
                    <a:pt x="11430" y="1151245"/>
                  </a:cubicBezTo>
                  <a:cubicBezTo>
                    <a:pt x="10160" y="1103173"/>
                    <a:pt x="6350" y="1056009"/>
                    <a:pt x="7620" y="1007938"/>
                  </a:cubicBezTo>
                  <a:cubicBezTo>
                    <a:pt x="5080" y="948075"/>
                    <a:pt x="0" y="207050"/>
                    <a:pt x="7620" y="146280"/>
                  </a:cubicBezTo>
                  <a:cubicBezTo>
                    <a:pt x="8890" y="134489"/>
                    <a:pt x="7620" y="121791"/>
                    <a:pt x="8890" y="110000"/>
                  </a:cubicBezTo>
                  <a:cubicBezTo>
                    <a:pt x="10160" y="90953"/>
                    <a:pt x="12700" y="7009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776" y="30480"/>
                    <a:pt x="101210" y="29210"/>
                  </a:cubicBezTo>
                  <a:cubicBezTo>
                    <a:pt x="166068" y="25400"/>
                    <a:pt x="230926" y="22860"/>
                    <a:pt x="298185" y="20320"/>
                  </a:cubicBezTo>
                  <a:cubicBezTo>
                    <a:pt x="343826" y="17780"/>
                    <a:pt x="389467" y="16510"/>
                    <a:pt x="432705" y="13970"/>
                  </a:cubicBezTo>
                  <a:cubicBezTo>
                    <a:pt x="475943" y="11430"/>
                    <a:pt x="521584" y="8890"/>
                    <a:pt x="564823" y="8890"/>
                  </a:cubicBezTo>
                  <a:cubicBezTo>
                    <a:pt x="612865" y="7620"/>
                    <a:pt x="660908" y="10160"/>
                    <a:pt x="708951" y="8890"/>
                  </a:cubicBezTo>
                  <a:cubicBezTo>
                    <a:pt x="769004" y="8890"/>
                    <a:pt x="1857172" y="6350"/>
                    <a:pt x="1917225" y="5080"/>
                  </a:cubicBezTo>
                  <a:cubicBezTo>
                    <a:pt x="1974877" y="3810"/>
                    <a:pt x="2032528" y="2540"/>
                    <a:pt x="2092581" y="2540"/>
                  </a:cubicBezTo>
                  <a:cubicBezTo>
                    <a:pt x="2191069" y="1270"/>
                    <a:pt x="2287154" y="0"/>
                    <a:pt x="2385642" y="0"/>
                  </a:cubicBezTo>
                  <a:cubicBezTo>
                    <a:pt x="2426478" y="0"/>
                    <a:pt x="2469716" y="2540"/>
                    <a:pt x="2510553" y="2540"/>
                  </a:cubicBezTo>
                  <a:cubicBezTo>
                    <a:pt x="2623453" y="3810"/>
                    <a:pt x="2738756" y="5080"/>
                    <a:pt x="2851656" y="7620"/>
                  </a:cubicBezTo>
                  <a:cubicBezTo>
                    <a:pt x="2911710" y="8890"/>
                    <a:pt x="2971763" y="12700"/>
                    <a:pt x="3031816" y="16510"/>
                  </a:cubicBezTo>
                  <a:cubicBezTo>
                    <a:pt x="3046229" y="16510"/>
                    <a:pt x="3060642" y="16510"/>
                    <a:pt x="3072653" y="16510"/>
                  </a:cubicBezTo>
                  <a:cubicBezTo>
                    <a:pt x="3088713" y="17780"/>
                    <a:pt x="3097603" y="20320"/>
                    <a:pt x="3107763" y="21590"/>
                  </a:cubicBezTo>
                  <a:close/>
                  <a:moveTo>
                    <a:pt x="3117923" y="1241920"/>
                  </a:moveTo>
                  <a:cubicBezTo>
                    <a:pt x="3119193" y="1225410"/>
                    <a:pt x="3120463" y="1212710"/>
                    <a:pt x="3120463" y="1200010"/>
                  </a:cubicBezTo>
                  <a:cubicBezTo>
                    <a:pt x="3119193" y="1147617"/>
                    <a:pt x="3117923" y="1099545"/>
                    <a:pt x="3117923" y="1047846"/>
                  </a:cubicBezTo>
                  <a:cubicBezTo>
                    <a:pt x="3117923" y="1024264"/>
                    <a:pt x="3120463" y="1000681"/>
                    <a:pt x="3119193" y="977099"/>
                  </a:cubicBezTo>
                  <a:cubicBezTo>
                    <a:pt x="3119193" y="955331"/>
                    <a:pt x="3117923" y="932656"/>
                    <a:pt x="3116653" y="910888"/>
                  </a:cubicBezTo>
                  <a:cubicBezTo>
                    <a:pt x="3111573" y="877328"/>
                    <a:pt x="3100143" y="182560"/>
                    <a:pt x="3100143" y="149001"/>
                  </a:cubicBezTo>
                  <a:cubicBezTo>
                    <a:pt x="3097603" y="120884"/>
                    <a:pt x="3095063" y="91860"/>
                    <a:pt x="3092523" y="63500"/>
                  </a:cubicBezTo>
                  <a:cubicBezTo>
                    <a:pt x="3091253" y="44450"/>
                    <a:pt x="3089983" y="43180"/>
                    <a:pt x="3065446" y="41910"/>
                  </a:cubicBezTo>
                  <a:cubicBezTo>
                    <a:pt x="3058240" y="41910"/>
                    <a:pt x="3053436" y="41910"/>
                    <a:pt x="3046229" y="40640"/>
                  </a:cubicBezTo>
                  <a:cubicBezTo>
                    <a:pt x="2986176" y="36830"/>
                    <a:pt x="2923720" y="31750"/>
                    <a:pt x="2863667" y="30480"/>
                  </a:cubicBezTo>
                  <a:cubicBezTo>
                    <a:pt x="2717137" y="26670"/>
                    <a:pt x="2568204" y="25400"/>
                    <a:pt x="2421674" y="22860"/>
                  </a:cubicBezTo>
                  <a:cubicBezTo>
                    <a:pt x="2400055" y="22860"/>
                    <a:pt x="2376033" y="22860"/>
                    <a:pt x="2354414" y="22860"/>
                  </a:cubicBezTo>
                  <a:cubicBezTo>
                    <a:pt x="2318382" y="22860"/>
                    <a:pt x="2282350" y="22860"/>
                    <a:pt x="2248720" y="22860"/>
                  </a:cubicBezTo>
                  <a:cubicBezTo>
                    <a:pt x="2171852" y="22860"/>
                    <a:pt x="2094983" y="22860"/>
                    <a:pt x="2020517" y="24130"/>
                  </a:cubicBezTo>
                  <a:cubicBezTo>
                    <a:pt x="1955659" y="25400"/>
                    <a:pt x="862687" y="29210"/>
                    <a:pt x="797830" y="29210"/>
                  </a:cubicBezTo>
                  <a:cubicBezTo>
                    <a:pt x="692136" y="29210"/>
                    <a:pt x="586442" y="26670"/>
                    <a:pt x="480748" y="33020"/>
                  </a:cubicBezTo>
                  <a:cubicBezTo>
                    <a:pt x="425499" y="36830"/>
                    <a:pt x="372652" y="36830"/>
                    <a:pt x="319805" y="38100"/>
                  </a:cubicBezTo>
                  <a:cubicBezTo>
                    <a:pt x="228523" y="41910"/>
                    <a:pt x="137242" y="45720"/>
                    <a:pt x="49530" y="50800"/>
                  </a:cubicBezTo>
                  <a:cubicBezTo>
                    <a:pt x="36830" y="50800"/>
                    <a:pt x="34290" y="53340"/>
                    <a:pt x="33020" y="67370"/>
                  </a:cubicBezTo>
                  <a:cubicBezTo>
                    <a:pt x="31750" y="83697"/>
                    <a:pt x="31750" y="100023"/>
                    <a:pt x="30480" y="116349"/>
                  </a:cubicBezTo>
                  <a:cubicBezTo>
                    <a:pt x="29210" y="143559"/>
                    <a:pt x="26670" y="169862"/>
                    <a:pt x="25400" y="197073"/>
                  </a:cubicBezTo>
                  <a:cubicBezTo>
                    <a:pt x="20320" y="226097"/>
                    <a:pt x="26670" y="935377"/>
                    <a:pt x="29210" y="964401"/>
                  </a:cubicBezTo>
                  <a:cubicBezTo>
                    <a:pt x="29210" y="995239"/>
                    <a:pt x="29210" y="1026985"/>
                    <a:pt x="30480" y="1057823"/>
                  </a:cubicBezTo>
                  <a:cubicBezTo>
                    <a:pt x="30480" y="1080498"/>
                    <a:pt x="33020" y="1103173"/>
                    <a:pt x="33020" y="1125849"/>
                  </a:cubicBezTo>
                  <a:cubicBezTo>
                    <a:pt x="33020" y="1150338"/>
                    <a:pt x="33020" y="1174827"/>
                    <a:pt x="31750" y="1200010"/>
                  </a:cubicBezTo>
                  <a:cubicBezTo>
                    <a:pt x="31750" y="1203820"/>
                    <a:pt x="31750" y="1206360"/>
                    <a:pt x="31750" y="1210170"/>
                  </a:cubicBezTo>
                  <a:cubicBezTo>
                    <a:pt x="31750" y="1220330"/>
                    <a:pt x="35560" y="1224140"/>
                    <a:pt x="44450" y="1224140"/>
                  </a:cubicBezTo>
                  <a:cubicBezTo>
                    <a:pt x="67580" y="1224140"/>
                    <a:pt x="101210" y="1225410"/>
                    <a:pt x="132438" y="1225410"/>
                  </a:cubicBezTo>
                  <a:cubicBezTo>
                    <a:pt x="178079" y="1225410"/>
                    <a:pt x="226121" y="1222870"/>
                    <a:pt x="271762" y="1225410"/>
                  </a:cubicBezTo>
                  <a:cubicBezTo>
                    <a:pt x="346228" y="1229220"/>
                    <a:pt x="420694" y="1231760"/>
                    <a:pt x="495161" y="1230490"/>
                  </a:cubicBezTo>
                  <a:cubicBezTo>
                    <a:pt x="543203" y="1229220"/>
                    <a:pt x="588844" y="1231760"/>
                    <a:pt x="636887" y="1231760"/>
                  </a:cubicBezTo>
                  <a:cubicBezTo>
                    <a:pt x="706549" y="1231760"/>
                    <a:pt x="776210" y="1230490"/>
                    <a:pt x="845872" y="1231760"/>
                  </a:cubicBezTo>
                  <a:cubicBezTo>
                    <a:pt x="949164" y="1233030"/>
                    <a:pt x="2082973" y="1222870"/>
                    <a:pt x="2188667" y="1225410"/>
                  </a:cubicBezTo>
                  <a:cubicBezTo>
                    <a:pt x="2234307" y="1226680"/>
                    <a:pt x="2279948" y="1227949"/>
                    <a:pt x="2323186" y="1227949"/>
                  </a:cubicBezTo>
                  <a:cubicBezTo>
                    <a:pt x="2402457" y="1230490"/>
                    <a:pt x="2479325" y="1226680"/>
                    <a:pt x="2558596" y="1230490"/>
                  </a:cubicBezTo>
                  <a:cubicBezTo>
                    <a:pt x="2623453" y="1233030"/>
                    <a:pt x="2688311" y="1233030"/>
                    <a:pt x="2753169" y="1235570"/>
                  </a:cubicBezTo>
                  <a:cubicBezTo>
                    <a:pt x="2849254" y="1239380"/>
                    <a:pt x="2945340" y="1241920"/>
                    <a:pt x="3041425" y="1243190"/>
                  </a:cubicBezTo>
                  <a:cubicBezTo>
                    <a:pt x="3077457" y="1243190"/>
                    <a:pt x="3097603" y="1241920"/>
                    <a:pt x="3117923" y="1241920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095724" y="4136715"/>
            <a:ext cx="8096551" cy="162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FFFFF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Dominant Güç: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46149" y="5506702"/>
            <a:ext cx="8195703" cy="85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5"/>
              </a:lnSpc>
            </a:pPr>
            <a:r>
              <a:rPr lang="en-US" sz="4982">
                <a:solidFill>
                  <a:srgbClr val="FFFFFC"/>
                </a:solidFill>
                <a:latin typeface="Garet"/>
                <a:ea typeface="Garet"/>
                <a:cs typeface="Garet"/>
                <a:sym typeface="Garet"/>
              </a:rPr>
              <a:t>Futbol Hegemonyası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534706" y="1028700"/>
            <a:ext cx="3218587" cy="3218587"/>
          </a:xfrm>
          <a:custGeom>
            <a:avLst/>
            <a:gdLst/>
            <a:ahLst/>
            <a:cxnLst/>
            <a:rect r="r" b="b" t="t" l="l"/>
            <a:pathLst>
              <a:path h="3218587" w="3218587">
                <a:moveTo>
                  <a:pt x="0" y="0"/>
                </a:moveTo>
                <a:lnTo>
                  <a:pt x="3218588" y="0"/>
                </a:lnTo>
                <a:lnTo>
                  <a:pt x="3218588" y="3218587"/>
                </a:lnTo>
                <a:lnTo>
                  <a:pt x="0" y="321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5925" y="185301"/>
            <a:ext cx="12056151" cy="1999729"/>
            <a:chOff x="0" y="0"/>
            <a:chExt cx="16074867" cy="266630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074867" cy="2666305"/>
              <a:chOff x="0" y="0"/>
              <a:chExt cx="3135703" cy="52011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0160" y="16510"/>
                <a:ext cx="3112843" cy="492173"/>
              </a:xfrm>
              <a:custGeom>
                <a:avLst/>
                <a:gdLst/>
                <a:ahLst/>
                <a:cxnLst/>
                <a:rect r="r" b="b" t="t" l="l"/>
                <a:pathLst>
                  <a:path h="492173" w="3112843">
                    <a:moveTo>
                      <a:pt x="3112843" y="492173"/>
                    </a:moveTo>
                    <a:lnTo>
                      <a:pt x="0" y="484553"/>
                    </a:lnTo>
                    <a:lnTo>
                      <a:pt x="0" y="183925"/>
                    </a:lnTo>
                    <a:lnTo>
                      <a:pt x="17780" y="19050"/>
                    </a:lnTo>
                    <a:lnTo>
                      <a:pt x="1550141" y="0"/>
                    </a:lnTo>
                    <a:lnTo>
                      <a:pt x="3093793" y="5080"/>
                    </a:lnTo>
                    <a:close/>
                  </a:path>
                </a:pathLst>
              </a:custGeom>
              <a:solidFill>
                <a:srgbClr val="4C2DB7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-3810" y="0"/>
                <a:ext cx="3142053" cy="518843"/>
              </a:xfrm>
              <a:custGeom>
                <a:avLst/>
                <a:gdLst/>
                <a:ahLst/>
                <a:cxnLst/>
                <a:rect r="r" b="b" t="t" l="l"/>
                <a:pathLst>
                  <a:path h="518843" w="3142053">
                    <a:moveTo>
                      <a:pt x="3107763" y="21590"/>
                    </a:moveTo>
                    <a:cubicBezTo>
                      <a:pt x="3109033" y="34290"/>
                      <a:pt x="3109033" y="44450"/>
                      <a:pt x="3110303" y="54610"/>
                    </a:cubicBezTo>
                    <a:cubicBezTo>
                      <a:pt x="3112843" y="70419"/>
                      <a:pt x="3114113" y="79213"/>
                      <a:pt x="3116653" y="87692"/>
                    </a:cubicBezTo>
                    <a:cubicBezTo>
                      <a:pt x="3116653" y="99940"/>
                      <a:pt x="3129353" y="341443"/>
                      <a:pt x="3135703" y="353691"/>
                    </a:cubicBezTo>
                    <a:cubicBezTo>
                      <a:pt x="3142053" y="372220"/>
                      <a:pt x="3138243" y="391063"/>
                      <a:pt x="3138243" y="409591"/>
                    </a:cubicBezTo>
                    <a:cubicBezTo>
                      <a:pt x="3138243" y="425922"/>
                      <a:pt x="3139513" y="440996"/>
                      <a:pt x="3140783" y="457883"/>
                    </a:cubicBezTo>
                    <a:cubicBezTo>
                      <a:pt x="3140783" y="479473"/>
                      <a:pt x="3140783" y="493443"/>
                      <a:pt x="3140783" y="517573"/>
                    </a:cubicBezTo>
                    <a:cubicBezTo>
                      <a:pt x="3117923" y="517573"/>
                      <a:pt x="3097603" y="518843"/>
                      <a:pt x="3072653" y="517573"/>
                    </a:cubicBezTo>
                    <a:cubicBezTo>
                      <a:pt x="2916514" y="512493"/>
                      <a:pt x="2757973" y="518843"/>
                      <a:pt x="2601834" y="513763"/>
                    </a:cubicBezTo>
                    <a:cubicBezTo>
                      <a:pt x="2508151" y="509953"/>
                      <a:pt x="2416870" y="512493"/>
                      <a:pt x="2323186" y="509953"/>
                    </a:cubicBezTo>
                    <a:cubicBezTo>
                      <a:pt x="2279948" y="508683"/>
                      <a:pt x="2236709" y="507413"/>
                      <a:pt x="2193471" y="506143"/>
                    </a:cubicBezTo>
                    <a:cubicBezTo>
                      <a:pt x="2167047" y="506143"/>
                      <a:pt x="2143026" y="507413"/>
                      <a:pt x="2116602" y="507413"/>
                    </a:cubicBezTo>
                    <a:cubicBezTo>
                      <a:pt x="2049343" y="506143"/>
                      <a:pt x="1864378" y="507413"/>
                      <a:pt x="1797118" y="506143"/>
                    </a:cubicBezTo>
                    <a:cubicBezTo>
                      <a:pt x="1749076" y="504873"/>
                      <a:pt x="788221" y="513763"/>
                      <a:pt x="740178" y="512493"/>
                    </a:cubicBezTo>
                    <a:cubicBezTo>
                      <a:pt x="728168" y="512493"/>
                      <a:pt x="713755" y="513763"/>
                      <a:pt x="701744" y="513763"/>
                    </a:cubicBezTo>
                    <a:cubicBezTo>
                      <a:pt x="672919" y="513763"/>
                      <a:pt x="646495" y="515033"/>
                      <a:pt x="617669" y="515033"/>
                    </a:cubicBezTo>
                    <a:cubicBezTo>
                      <a:pt x="545605" y="515033"/>
                      <a:pt x="475943" y="513763"/>
                      <a:pt x="403879" y="512493"/>
                    </a:cubicBezTo>
                    <a:cubicBezTo>
                      <a:pt x="360641" y="511223"/>
                      <a:pt x="317402" y="509953"/>
                      <a:pt x="276566" y="508683"/>
                    </a:cubicBezTo>
                    <a:cubicBezTo>
                      <a:pt x="199698" y="507413"/>
                      <a:pt x="122829" y="506143"/>
                      <a:pt x="48260" y="506143"/>
                    </a:cubicBezTo>
                    <a:cubicBezTo>
                      <a:pt x="38100" y="506143"/>
                      <a:pt x="29210" y="506143"/>
                      <a:pt x="19050" y="504873"/>
                    </a:cubicBezTo>
                    <a:cubicBezTo>
                      <a:pt x="10160" y="503603"/>
                      <a:pt x="5080" y="497253"/>
                      <a:pt x="7620" y="488363"/>
                    </a:cubicBezTo>
                    <a:cubicBezTo>
                      <a:pt x="16510" y="456699"/>
                      <a:pt x="12700" y="448847"/>
                      <a:pt x="11430" y="440682"/>
                    </a:cubicBezTo>
                    <a:cubicBezTo>
                      <a:pt x="10160" y="424038"/>
                      <a:pt x="6350" y="407707"/>
                      <a:pt x="7620" y="391063"/>
                    </a:cubicBezTo>
                    <a:cubicBezTo>
                      <a:pt x="5080" y="370335"/>
                      <a:pt x="0" y="113758"/>
                      <a:pt x="7620" y="92717"/>
                    </a:cubicBezTo>
                    <a:cubicBezTo>
                      <a:pt x="8890" y="88634"/>
                      <a:pt x="7620" y="84237"/>
                      <a:pt x="8890" y="80155"/>
                    </a:cubicBezTo>
                    <a:cubicBezTo>
                      <a:pt x="10160" y="73560"/>
                      <a:pt x="12700" y="66337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2776" y="30480"/>
                      <a:pt x="101210" y="29210"/>
                    </a:cubicBezTo>
                    <a:cubicBezTo>
                      <a:pt x="166068" y="25400"/>
                      <a:pt x="230926" y="22860"/>
                      <a:pt x="298185" y="20320"/>
                    </a:cubicBezTo>
                    <a:cubicBezTo>
                      <a:pt x="343826" y="17780"/>
                      <a:pt x="389467" y="16510"/>
                      <a:pt x="432705" y="13970"/>
                    </a:cubicBezTo>
                    <a:cubicBezTo>
                      <a:pt x="475943" y="11430"/>
                      <a:pt x="521584" y="8890"/>
                      <a:pt x="564823" y="8890"/>
                    </a:cubicBezTo>
                    <a:cubicBezTo>
                      <a:pt x="612865" y="7620"/>
                      <a:pt x="660908" y="10160"/>
                      <a:pt x="708951" y="8890"/>
                    </a:cubicBezTo>
                    <a:cubicBezTo>
                      <a:pt x="769004" y="8890"/>
                      <a:pt x="1857172" y="6350"/>
                      <a:pt x="1917225" y="5080"/>
                    </a:cubicBezTo>
                    <a:cubicBezTo>
                      <a:pt x="1974877" y="3810"/>
                      <a:pt x="2032528" y="2540"/>
                      <a:pt x="2092581" y="2540"/>
                    </a:cubicBezTo>
                    <a:cubicBezTo>
                      <a:pt x="2191069" y="1270"/>
                      <a:pt x="2287154" y="0"/>
                      <a:pt x="2385642" y="0"/>
                    </a:cubicBezTo>
                    <a:cubicBezTo>
                      <a:pt x="2426478" y="0"/>
                      <a:pt x="2469716" y="2540"/>
                      <a:pt x="2510553" y="2540"/>
                    </a:cubicBezTo>
                    <a:cubicBezTo>
                      <a:pt x="2623453" y="3810"/>
                      <a:pt x="2738756" y="5080"/>
                      <a:pt x="2851656" y="7620"/>
                    </a:cubicBezTo>
                    <a:cubicBezTo>
                      <a:pt x="2911710" y="8890"/>
                      <a:pt x="2971763" y="12700"/>
                      <a:pt x="3031816" y="16510"/>
                    </a:cubicBezTo>
                    <a:cubicBezTo>
                      <a:pt x="3046229" y="16510"/>
                      <a:pt x="3060642" y="16510"/>
                      <a:pt x="3072653" y="16510"/>
                    </a:cubicBezTo>
                    <a:cubicBezTo>
                      <a:pt x="3088713" y="17780"/>
                      <a:pt x="3097603" y="20320"/>
                      <a:pt x="3107763" y="21590"/>
                    </a:cubicBezTo>
                    <a:close/>
                    <a:moveTo>
                      <a:pt x="3117923" y="501063"/>
                    </a:moveTo>
                    <a:cubicBezTo>
                      <a:pt x="3119193" y="484553"/>
                      <a:pt x="3120463" y="471853"/>
                      <a:pt x="3120463" y="459153"/>
                    </a:cubicBezTo>
                    <a:cubicBezTo>
                      <a:pt x="3119193" y="439426"/>
                      <a:pt x="3117923" y="422781"/>
                      <a:pt x="3117923" y="404881"/>
                    </a:cubicBezTo>
                    <a:cubicBezTo>
                      <a:pt x="3117923" y="396715"/>
                      <a:pt x="3120463" y="388550"/>
                      <a:pt x="3119193" y="380385"/>
                    </a:cubicBezTo>
                    <a:cubicBezTo>
                      <a:pt x="3119193" y="372848"/>
                      <a:pt x="3117923" y="364996"/>
                      <a:pt x="3116653" y="357459"/>
                    </a:cubicBezTo>
                    <a:cubicBezTo>
                      <a:pt x="3111573" y="345840"/>
                      <a:pt x="3100143" y="105279"/>
                      <a:pt x="3100143" y="93659"/>
                    </a:cubicBezTo>
                    <a:cubicBezTo>
                      <a:pt x="3097603" y="83923"/>
                      <a:pt x="3095063" y="73874"/>
                      <a:pt x="3092523" y="63500"/>
                    </a:cubicBezTo>
                    <a:cubicBezTo>
                      <a:pt x="3091253" y="44450"/>
                      <a:pt x="3089983" y="43180"/>
                      <a:pt x="3065446" y="41910"/>
                    </a:cubicBezTo>
                    <a:cubicBezTo>
                      <a:pt x="3058240" y="41910"/>
                      <a:pt x="3053436" y="41910"/>
                      <a:pt x="3046229" y="40640"/>
                    </a:cubicBezTo>
                    <a:cubicBezTo>
                      <a:pt x="2986176" y="36830"/>
                      <a:pt x="2923720" y="31750"/>
                      <a:pt x="2863667" y="30480"/>
                    </a:cubicBezTo>
                    <a:cubicBezTo>
                      <a:pt x="2717137" y="26670"/>
                      <a:pt x="2568204" y="25400"/>
                      <a:pt x="2421674" y="22860"/>
                    </a:cubicBezTo>
                    <a:cubicBezTo>
                      <a:pt x="2400055" y="22860"/>
                      <a:pt x="2376033" y="22860"/>
                      <a:pt x="2354414" y="22860"/>
                    </a:cubicBezTo>
                    <a:cubicBezTo>
                      <a:pt x="2318382" y="22860"/>
                      <a:pt x="2282350" y="22860"/>
                      <a:pt x="2248720" y="22860"/>
                    </a:cubicBezTo>
                    <a:cubicBezTo>
                      <a:pt x="2171852" y="22860"/>
                      <a:pt x="2094983" y="22860"/>
                      <a:pt x="2020517" y="24130"/>
                    </a:cubicBezTo>
                    <a:cubicBezTo>
                      <a:pt x="1955659" y="25400"/>
                      <a:pt x="862687" y="29210"/>
                      <a:pt x="797830" y="29210"/>
                    </a:cubicBezTo>
                    <a:cubicBezTo>
                      <a:pt x="692136" y="29210"/>
                      <a:pt x="586442" y="26670"/>
                      <a:pt x="480748" y="33020"/>
                    </a:cubicBezTo>
                    <a:cubicBezTo>
                      <a:pt x="425499" y="36830"/>
                      <a:pt x="372652" y="36830"/>
                      <a:pt x="319805" y="38100"/>
                    </a:cubicBezTo>
                    <a:cubicBezTo>
                      <a:pt x="228523" y="41910"/>
                      <a:pt x="137242" y="45720"/>
                      <a:pt x="49530" y="50800"/>
                    </a:cubicBezTo>
                    <a:cubicBezTo>
                      <a:pt x="36830" y="50800"/>
                      <a:pt x="34290" y="53340"/>
                      <a:pt x="33020" y="65395"/>
                    </a:cubicBezTo>
                    <a:cubicBezTo>
                      <a:pt x="31750" y="71047"/>
                      <a:pt x="31750" y="76700"/>
                      <a:pt x="30480" y="82353"/>
                    </a:cubicBezTo>
                    <a:cubicBezTo>
                      <a:pt x="29210" y="91775"/>
                      <a:pt x="26670" y="100882"/>
                      <a:pt x="25400" y="110303"/>
                    </a:cubicBezTo>
                    <a:cubicBezTo>
                      <a:pt x="20320" y="120353"/>
                      <a:pt x="26670" y="365939"/>
                      <a:pt x="29210" y="375988"/>
                    </a:cubicBezTo>
                    <a:cubicBezTo>
                      <a:pt x="29210" y="386666"/>
                      <a:pt x="29210" y="397658"/>
                      <a:pt x="30480" y="408335"/>
                    </a:cubicBezTo>
                    <a:cubicBezTo>
                      <a:pt x="30480" y="416186"/>
                      <a:pt x="33020" y="424038"/>
                      <a:pt x="33020" y="431889"/>
                    </a:cubicBezTo>
                    <a:cubicBezTo>
                      <a:pt x="33020" y="440368"/>
                      <a:pt x="33020" y="448847"/>
                      <a:pt x="31750" y="459153"/>
                    </a:cubicBezTo>
                    <a:cubicBezTo>
                      <a:pt x="31750" y="462963"/>
                      <a:pt x="31750" y="465503"/>
                      <a:pt x="31750" y="469313"/>
                    </a:cubicBezTo>
                    <a:cubicBezTo>
                      <a:pt x="31750" y="479473"/>
                      <a:pt x="35560" y="483283"/>
                      <a:pt x="44450" y="483283"/>
                    </a:cubicBezTo>
                    <a:cubicBezTo>
                      <a:pt x="67580" y="483283"/>
                      <a:pt x="101210" y="484553"/>
                      <a:pt x="132438" y="484553"/>
                    </a:cubicBezTo>
                    <a:cubicBezTo>
                      <a:pt x="178079" y="484553"/>
                      <a:pt x="226121" y="482013"/>
                      <a:pt x="271762" y="484553"/>
                    </a:cubicBezTo>
                    <a:cubicBezTo>
                      <a:pt x="346228" y="488363"/>
                      <a:pt x="420694" y="490903"/>
                      <a:pt x="495161" y="489633"/>
                    </a:cubicBezTo>
                    <a:cubicBezTo>
                      <a:pt x="543203" y="488363"/>
                      <a:pt x="588844" y="490903"/>
                      <a:pt x="636887" y="490903"/>
                    </a:cubicBezTo>
                    <a:cubicBezTo>
                      <a:pt x="706549" y="490903"/>
                      <a:pt x="776210" y="489633"/>
                      <a:pt x="845872" y="490903"/>
                    </a:cubicBezTo>
                    <a:cubicBezTo>
                      <a:pt x="949164" y="492173"/>
                      <a:pt x="2082973" y="482013"/>
                      <a:pt x="2188667" y="484553"/>
                    </a:cubicBezTo>
                    <a:cubicBezTo>
                      <a:pt x="2234307" y="485823"/>
                      <a:pt x="2279948" y="487093"/>
                      <a:pt x="2323186" y="487093"/>
                    </a:cubicBezTo>
                    <a:cubicBezTo>
                      <a:pt x="2402457" y="489633"/>
                      <a:pt x="2479325" y="485823"/>
                      <a:pt x="2558596" y="489633"/>
                    </a:cubicBezTo>
                    <a:cubicBezTo>
                      <a:pt x="2623453" y="492173"/>
                      <a:pt x="2688311" y="492173"/>
                      <a:pt x="2753169" y="494713"/>
                    </a:cubicBezTo>
                    <a:cubicBezTo>
                      <a:pt x="2849254" y="498523"/>
                      <a:pt x="2945340" y="501063"/>
                      <a:pt x="3041425" y="502333"/>
                    </a:cubicBezTo>
                    <a:cubicBezTo>
                      <a:pt x="3077457" y="502333"/>
                      <a:pt x="3097603" y="501063"/>
                      <a:pt x="3117923" y="501063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51615" y="246244"/>
              <a:ext cx="14371638" cy="20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5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FAF2DD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Dominant Güç: </a:t>
              </a:r>
            </a:p>
            <a:p>
              <a:pPr algn="ctr">
                <a:lnSpc>
                  <a:spcPts val="565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FAF2DD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Futbol Hegemonyasının Sebepleri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4171" y="2629696"/>
            <a:ext cx="5883511" cy="4049526"/>
            <a:chOff x="0" y="0"/>
            <a:chExt cx="755666" cy="520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160" y="16510"/>
              <a:ext cx="732806" cy="492173"/>
            </a:xfrm>
            <a:custGeom>
              <a:avLst/>
              <a:gdLst/>
              <a:ahLst/>
              <a:cxnLst/>
              <a:rect r="r" b="b" t="t" l="l"/>
              <a:pathLst>
                <a:path h="492173" w="732806">
                  <a:moveTo>
                    <a:pt x="732806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63182" y="0"/>
                  </a:lnTo>
                  <a:lnTo>
                    <a:pt x="713756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3810" y="0"/>
              <a:ext cx="762016" cy="518843"/>
            </a:xfrm>
            <a:custGeom>
              <a:avLst/>
              <a:gdLst/>
              <a:ahLst/>
              <a:cxnLst/>
              <a:rect r="r" b="b" t="t" l="l"/>
              <a:pathLst>
                <a:path h="518843" w="762016">
                  <a:moveTo>
                    <a:pt x="727726" y="21590"/>
                  </a:moveTo>
                  <a:cubicBezTo>
                    <a:pt x="728996" y="34290"/>
                    <a:pt x="728996" y="44450"/>
                    <a:pt x="730266" y="54610"/>
                  </a:cubicBezTo>
                  <a:cubicBezTo>
                    <a:pt x="732806" y="70419"/>
                    <a:pt x="734076" y="79213"/>
                    <a:pt x="736616" y="87692"/>
                  </a:cubicBezTo>
                  <a:cubicBezTo>
                    <a:pt x="736616" y="99940"/>
                    <a:pt x="749316" y="341443"/>
                    <a:pt x="755666" y="353691"/>
                  </a:cubicBezTo>
                  <a:cubicBezTo>
                    <a:pt x="762016" y="372220"/>
                    <a:pt x="758206" y="391063"/>
                    <a:pt x="758206" y="409591"/>
                  </a:cubicBezTo>
                  <a:cubicBezTo>
                    <a:pt x="758206" y="425922"/>
                    <a:pt x="759476" y="440996"/>
                    <a:pt x="760746" y="457883"/>
                  </a:cubicBezTo>
                  <a:cubicBezTo>
                    <a:pt x="760746" y="479473"/>
                    <a:pt x="760746" y="493443"/>
                    <a:pt x="760746" y="517573"/>
                  </a:cubicBezTo>
                  <a:cubicBezTo>
                    <a:pt x="737886" y="517573"/>
                    <a:pt x="717566" y="518843"/>
                    <a:pt x="700335" y="517573"/>
                  </a:cubicBezTo>
                  <a:cubicBezTo>
                    <a:pt x="666885" y="512493"/>
                    <a:pt x="632920" y="518843"/>
                    <a:pt x="599469" y="513763"/>
                  </a:cubicBezTo>
                  <a:cubicBezTo>
                    <a:pt x="579399" y="509953"/>
                    <a:pt x="559843" y="512493"/>
                    <a:pt x="539773" y="509953"/>
                  </a:cubicBezTo>
                  <a:cubicBezTo>
                    <a:pt x="530510" y="508683"/>
                    <a:pt x="521247" y="507413"/>
                    <a:pt x="511983" y="506143"/>
                  </a:cubicBezTo>
                  <a:cubicBezTo>
                    <a:pt x="506323" y="506143"/>
                    <a:pt x="501176" y="507413"/>
                    <a:pt x="495516" y="507413"/>
                  </a:cubicBezTo>
                  <a:cubicBezTo>
                    <a:pt x="481106" y="506143"/>
                    <a:pt x="441480" y="507413"/>
                    <a:pt x="427071" y="506143"/>
                  </a:cubicBezTo>
                  <a:cubicBezTo>
                    <a:pt x="416778" y="504873"/>
                    <a:pt x="210930" y="513763"/>
                    <a:pt x="200637" y="512493"/>
                  </a:cubicBezTo>
                  <a:cubicBezTo>
                    <a:pt x="198064" y="512493"/>
                    <a:pt x="194976" y="513763"/>
                    <a:pt x="192403" y="513763"/>
                  </a:cubicBezTo>
                  <a:cubicBezTo>
                    <a:pt x="186228" y="513763"/>
                    <a:pt x="180567" y="515033"/>
                    <a:pt x="174391" y="515033"/>
                  </a:cubicBezTo>
                  <a:cubicBezTo>
                    <a:pt x="158953" y="515033"/>
                    <a:pt x="144029" y="513763"/>
                    <a:pt x="128590" y="512493"/>
                  </a:cubicBezTo>
                  <a:cubicBezTo>
                    <a:pt x="119327" y="511223"/>
                    <a:pt x="110064" y="509953"/>
                    <a:pt x="101315" y="508683"/>
                  </a:cubicBezTo>
                  <a:cubicBezTo>
                    <a:pt x="84847" y="507413"/>
                    <a:pt x="68379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514" y="30480"/>
                    <a:pt x="63748" y="29210"/>
                  </a:cubicBezTo>
                  <a:cubicBezTo>
                    <a:pt x="77642" y="25400"/>
                    <a:pt x="91537" y="22860"/>
                    <a:pt x="105947" y="20320"/>
                  </a:cubicBezTo>
                  <a:cubicBezTo>
                    <a:pt x="115724" y="17780"/>
                    <a:pt x="125502" y="16510"/>
                    <a:pt x="134765" y="13970"/>
                  </a:cubicBezTo>
                  <a:cubicBezTo>
                    <a:pt x="144029" y="11430"/>
                    <a:pt x="153806" y="8890"/>
                    <a:pt x="163070" y="8890"/>
                  </a:cubicBezTo>
                  <a:cubicBezTo>
                    <a:pt x="173362" y="7620"/>
                    <a:pt x="183655" y="10160"/>
                    <a:pt x="193947" y="8890"/>
                  </a:cubicBezTo>
                  <a:cubicBezTo>
                    <a:pt x="206813" y="8890"/>
                    <a:pt x="439936" y="6350"/>
                    <a:pt x="452802" y="5080"/>
                  </a:cubicBezTo>
                  <a:cubicBezTo>
                    <a:pt x="465153" y="3810"/>
                    <a:pt x="477504" y="2540"/>
                    <a:pt x="490369" y="2540"/>
                  </a:cubicBezTo>
                  <a:cubicBezTo>
                    <a:pt x="511469" y="1270"/>
                    <a:pt x="532054" y="0"/>
                    <a:pt x="553153" y="0"/>
                  </a:cubicBezTo>
                  <a:cubicBezTo>
                    <a:pt x="561902" y="0"/>
                    <a:pt x="571165" y="2540"/>
                    <a:pt x="579914" y="2540"/>
                  </a:cubicBezTo>
                  <a:cubicBezTo>
                    <a:pt x="604101" y="3810"/>
                    <a:pt x="628803" y="5080"/>
                    <a:pt x="652990" y="7620"/>
                  </a:cubicBezTo>
                  <a:cubicBezTo>
                    <a:pt x="665856" y="8890"/>
                    <a:pt x="678721" y="12700"/>
                    <a:pt x="691587" y="16510"/>
                  </a:cubicBezTo>
                  <a:cubicBezTo>
                    <a:pt x="694674" y="16510"/>
                    <a:pt x="697762" y="16510"/>
                    <a:pt x="700335" y="16510"/>
                  </a:cubicBezTo>
                  <a:cubicBezTo>
                    <a:pt x="708676" y="17780"/>
                    <a:pt x="717566" y="20320"/>
                    <a:pt x="727726" y="21590"/>
                  </a:cubicBezTo>
                  <a:close/>
                  <a:moveTo>
                    <a:pt x="737886" y="501063"/>
                  </a:moveTo>
                  <a:cubicBezTo>
                    <a:pt x="739156" y="484553"/>
                    <a:pt x="740426" y="471853"/>
                    <a:pt x="740426" y="459153"/>
                  </a:cubicBezTo>
                  <a:cubicBezTo>
                    <a:pt x="739156" y="439426"/>
                    <a:pt x="737886" y="422781"/>
                    <a:pt x="737886" y="404881"/>
                  </a:cubicBezTo>
                  <a:cubicBezTo>
                    <a:pt x="737886" y="396715"/>
                    <a:pt x="740426" y="388550"/>
                    <a:pt x="739156" y="380385"/>
                  </a:cubicBezTo>
                  <a:cubicBezTo>
                    <a:pt x="739156" y="372848"/>
                    <a:pt x="737886" y="364996"/>
                    <a:pt x="736616" y="357459"/>
                  </a:cubicBezTo>
                  <a:cubicBezTo>
                    <a:pt x="731536" y="345840"/>
                    <a:pt x="720106" y="105279"/>
                    <a:pt x="720106" y="93659"/>
                  </a:cubicBezTo>
                  <a:cubicBezTo>
                    <a:pt x="717566" y="83923"/>
                    <a:pt x="715026" y="73874"/>
                    <a:pt x="712486" y="63500"/>
                  </a:cubicBezTo>
                  <a:cubicBezTo>
                    <a:pt x="711216" y="44450"/>
                    <a:pt x="709946" y="43180"/>
                    <a:pt x="698791" y="41910"/>
                  </a:cubicBezTo>
                  <a:cubicBezTo>
                    <a:pt x="697248" y="41910"/>
                    <a:pt x="696218" y="41910"/>
                    <a:pt x="694674" y="40640"/>
                  </a:cubicBezTo>
                  <a:cubicBezTo>
                    <a:pt x="681809" y="36830"/>
                    <a:pt x="668429" y="31750"/>
                    <a:pt x="655563" y="30480"/>
                  </a:cubicBezTo>
                  <a:cubicBezTo>
                    <a:pt x="624171" y="26670"/>
                    <a:pt x="592265" y="25400"/>
                    <a:pt x="560873" y="22860"/>
                  </a:cubicBezTo>
                  <a:cubicBezTo>
                    <a:pt x="556241" y="22860"/>
                    <a:pt x="551095" y="22860"/>
                    <a:pt x="546463" y="22860"/>
                  </a:cubicBezTo>
                  <a:cubicBezTo>
                    <a:pt x="538744" y="22860"/>
                    <a:pt x="531025" y="22860"/>
                    <a:pt x="523820" y="22860"/>
                  </a:cubicBezTo>
                  <a:cubicBezTo>
                    <a:pt x="507352" y="22860"/>
                    <a:pt x="490884" y="22860"/>
                    <a:pt x="474931" y="24130"/>
                  </a:cubicBezTo>
                  <a:cubicBezTo>
                    <a:pt x="461036" y="25400"/>
                    <a:pt x="226883" y="29210"/>
                    <a:pt x="212988" y="29210"/>
                  </a:cubicBezTo>
                  <a:cubicBezTo>
                    <a:pt x="190345" y="29210"/>
                    <a:pt x="167701" y="26670"/>
                    <a:pt x="145058" y="33020"/>
                  </a:cubicBezTo>
                  <a:cubicBezTo>
                    <a:pt x="133222" y="36830"/>
                    <a:pt x="121900" y="36830"/>
                    <a:pt x="110578" y="38100"/>
                  </a:cubicBezTo>
                  <a:cubicBezTo>
                    <a:pt x="91023" y="41910"/>
                    <a:pt x="71467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543" y="483283"/>
                    <a:pt x="63748" y="484553"/>
                    <a:pt x="70438" y="484553"/>
                  </a:cubicBezTo>
                  <a:cubicBezTo>
                    <a:pt x="80215" y="484553"/>
                    <a:pt x="90508" y="482013"/>
                    <a:pt x="100286" y="484553"/>
                  </a:cubicBezTo>
                  <a:cubicBezTo>
                    <a:pt x="116239" y="488363"/>
                    <a:pt x="132192" y="490903"/>
                    <a:pt x="148146" y="489633"/>
                  </a:cubicBezTo>
                  <a:cubicBezTo>
                    <a:pt x="158438" y="488363"/>
                    <a:pt x="168216" y="490903"/>
                    <a:pt x="178508" y="490903"/>
                  </a:cubicBezTo>
                  <a:cubicBezTo>
                    <a:pt x="193432" y="490903"/>
                    <a:pt x="208356" y="489633"/>
                    <a:pt x="223280" y="490903"/>
                  </a:cubicBezTo>
                  <a:cubicBezTo>
                    <a:pt x="245409" y="492173"/>
                    <a:pt x="488311" y="482013"/>
                    <a:pt x="510954" y="484553"/>
                  </a:cubicBezTo>
                  <a:cubicBezTo>
                    <a:pt x="520732" y="485823"/>
                    <a:pt x="530510" y="487093"/>
                    <a:pt x="539773" y="487093"/>
                  </a:cubicBezTo>
                  <a:cubicBezTo>
                    <a:pt x="556756" y="489633"/>
                    <a:pt x="573224" y="485823"/>
                    <a:pt x="590206" y="489633"/>
                  </a:cubicBezTo>
                  <a:cubicBezTo>
                    <a:pt x="604101" y="492173"/>
                    <a:pt x="617996" y="492173"/>
                    <a:pt x="631891" y="494713"/>
                  </a:cubicBezTo>
                  <a:cubicBezTo>
                    <a:pt x="652475" y="498523"/>
                    <a:pt x="673060" y="501063"/>
                    <a:pt x="693645" y="502333"/>
                  </a:cubicBezTo>
                  <a:cubicBezTo>
                    <a:pt x="701364" y="502333"/>
                    <a:pt x="717566" y="501063"/>
                    <a:pt x="737886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2915075"/>
            <a:ext cx="5094454" cy="341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6"/>
              </a:lnSpc>
            </a:pPr>
            <a:r>
              <a:rPr lang="en-US" b="true" sz="2690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Tarihsel Kökenler: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 Futbolun Osmanlı'nın son dönemlerinden itibaren Türkiye'ye girişi ve toplumsal olarak hızla benimsenmesi. Üç büyüklerin (Fenerbahçe, 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Galatasaray, Beşiktaş) birer sivil toplum kuruluşu gibi toplumsal hayata entegre olması.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5506" y="1956430"/>
            <a:ext cx="626388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202245" y="6040080"/>
            <a:ext cx="5883511" cy="4049526"/>
            <a:chOff x="0" y="0"/>
            <a:chExt cx="755666" cy="520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0160" y="16510"/>
              <a:ext cx="732806" cy="492173"/>
            </a:xfrm>
            <a:custGeom>
              <a:avLst/>
              <a:gdLst/>
              <a:ahLst/>
              <a:cxnLst/>
              <a:rect r="r" b="b" t="t" l="l"/>
              <a:pathLst>
                <a:path h="492173" w="732806">
                  <a:moveTo>
                    <a:pt x="732806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63182" y="0"/>
                  </a:lnTo>
                  <a:lnTo>
                    <a:pt x="713756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762016" cy="518843"/>
            </a:xfrm>
            <a:custGeom>
              <a:avLst/>
              <a:gdLst/>
              <a:ahLst/>
              <a:cxnLst/>
              <a:rect r="r" b="b" t="t" l="l"/>
              <a:pathLst>
                <a:path h="518843" w="762016">
                  <a:moveTo>
                    <a:pt x="727726" y="21590"/>
                  </a:moveTo>
                  <a:cubicBezTo>
                    <a:pt x="728996" y="34290"/>
                    <a:pt x="728996" y="44450"/>
                    <a:pt x="730266" y="54610"/>
                  </a:cubicBezTo>
                  <a:cubicBezTo>
                    <a:pt x="732806" y="70419"/>
                    <a:pt x="734076" y="79213"/>
                    <a:pt x="736616" y="87692"/>
                  </a:cubicBezTo>
                  <a:cubicBezTo>
                    <a:pt x="736616" y="99940"/>
                    <a:pt x="749316" y="341443"/>
                    <a:pt x="755666" y="353691"/>
                  </a:cubicBezTo>
                  <a:cubicBezTo>
                    <a:pt x="762016" y="372220"/>
                    <a:pt x="758206" y="391063"/>
                    <a:pt x="758206" y="409591"/>
                  </a:cubicBezTo>
                  <a:cubicBezTo>
                    <a:pt x="758206" y="425922"/>
                    <a:pt x="759476" y="440996"/>
                    <a:pt x="760746" y="457883"/>
                  </a:cubicBezTo>
                  <a:cubicBezTo>
                    <a:pt x="760746" y="479473"/>
                    <a:pt x="760746" y="493443"/>
                    <a:pt x="760746" y="517573"/>
                  </a:cubicBezTo>
                  <a:cubicBezTo>
                    <a:pt x="737886" y="517573"/>
                    <a:pt x="717566" y="518843"/>
                    <a:pt x="700335" y="517573"/>
                  </a:cubicBezTo>
                  <a:cubicBezTo>
                    <a:pt x="666885" y="512493"/>
                    <a:pt x="632920" y="518843"/>
                    <a:pt x="599469" y="513763"/>
                  </a:cubicBezTo>
                  <a:cubicBezTo>
                    <a:pt x="579399" y="509953"/>
                    <a:pt x="559843" y="512493"/>
                    <a:pt x="539773" y="509953"/>
                  </a:cubicBezTo>
                  <a:cubicBezTo>
                    <a:pt x="530510" y="508683"/>
                    <a:pt x="521247" y="507413"/>
                    <a:pt x="511983" y="506143"/>
                  </a:cubicBezTo>
                  <a:cubicBezTo>
                    <a:pt x="506323" y="506143"/>
                    <a:pt x="501176" y="507413"/>
                    <a:pt x="495516" y="507413"/>
                  </a:cubicBezTo>
                  <a:cubicBezTo>
                    <a:pt x="481106" y="506143"/>
                    <a:pt x="441480" y="507413"/>
                    <a:pt x="427071" y="506143"/>
                  </a:cubicBezTo>
                  <a:cubicBezTo>
                    <a:pt x="416778" y="504873"/>
                    <a:pt x="210930" y="513763"/>
                    <a:pt x="200637" y="512493"/>
                  </a:cubicBezTo>
                  <a:cubicBezTo>
                    <a:pt x="198064" y="512493"/>
                    <a:pt x="194976" y="513763"/>
                    <a:pt x="192403" y="513763"/>
                  </a:cubicBezTo>
                  <a:cubicBezTo>
                    <a:pt x="186228" y="513763"/>
                    <a:pt x="180567" y="515033"/>
                    <a:pt x="174391" y="515033"/>
                  </a:cubicBezTo>
                  <a:cubicBezTo>
                    <a:pt x="158953" y="515033"/>
                    <a:pt x="144029" y="513763"/>
                    <a:pt x="128590" y="512493"/>
                  </a:cubicBezTo>
                  <a:cubicBezTo>
                    <a:pt x="119327" y="511223"/>
                    <a:pt x="110064" y="509953"/>
                    <a:pt x="101315" y="508683"/>
                  </a:cubicBezTo>
                  <a:cubicBezTo>
                    <a:pt x="84847" y="507413"/>
                    <a:pt x="68379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514" y="30480"/>
                    <a:pt x="63748" y="29210"/>
                  </a:cubicBezTo>
                  <a:cubicBezTo>
                    <a:pt x="77642" y="25400"/>
                    <a:pt x="91537" y="22860"/>
                    <a:pt x="105947" y="20320"/>
                  </a:cubicBezTo>
                  <a:cubicBezTo>
                    <a:pt x="115724" y="17780"/>
                    <a:pt x="125502" y="16510"/>
                    <a:pt x="134765" y="13970"/>
                  </a:cubicBezTo>
                  <a:cubicBezTo>
                    <a:pt x="144029" y="11430"/>
                    <a:pt x="153806" y="8890"/>
                    <a:pt x="163070" y="8890"/>
                  </a:cubicBezTo>
                  <a:cubicBezTo>
                    <a:pt x="173362" y="7620"/>
                    <a:pt x="183655" y="10160"/>
                    <a:pt x="193947" y="8890"/>
                  </a:cubicBezTo>
                  <a:cubicBezTo>
                    <a:pt x="206813" y="8890"/>
                    <a:pt x="439936" y="6350"/>
                    <a:pt x="452802" y="5080"/>
                  </a:cubicBezTo>
                  <a:cubicBezTo>
                    <a:pt x="465153" y="3810"/>
                    <a:pt x="477504" y="2540"/>
                    <a:pt x="490369" y="2540"/>
                  </a:cubicBezTo>
                  <a:cubicBezTo>
                    <a:pt x="511469" y="1270"/>
                    <a:pt x="532054" y="0"/>
                    <a:pt x="553153" y="0"/>
                  </a:cubicBezTo>
                  <a:cubicBezTo>
                    <a:pt x="561902" y="0"/>
                    <a:pt x="571165" y="2540"/>
                    <a:pt x="579914" y="2540"/>
                  </a:cubicBezTo>
                  <a:cubicBezTo>
                    <a:pt x="604101" y="3810"/>
                    <a:pt x="628803" y="5080"/>
                    <a:pt x="652990" y="7620"/>
                  </a:cubicBezTo>
                  <a:cubicBezTo>
                    <a:pt x="665856" y="8890"/>
                    <a:pt x="678721" y="12700"/>
                    <a:pt x="691587" y="16510"/>
                  </a:cubicBezTo>
                  <a:cubicBezTo>
                    <a:pt x="694674" y="16510"/>
                    <a:pt x="697762" y="16510"/>
                    <a:pt x="700335" y="16510"/>
                  </a:cubicBezTo>
                  <a:cubicBezTo>
                    <a:pt x="708676" y="17780"/>
                    <a:pt x="717566" y="20320"/>
                    <a:pt x="727726" y="21590"/>
                  </a:cubicBezTo>
                  <a:close/>
                  <a:moveTo>
                    <a:pt x="737886" y="501063"/>
                  </a:moveTo>
                  <a:cubicBezTo>
                    <a:pt x="739156" y="484553"/>
                    <a:pt x="740426" y="471853"/>
                    <a:pt x="740426" y="459153"/>
                  </a:cubicBezTo>
                  <a:cubicBezTo>
                    <a:pt x="739156" y="439426"/>
                    <a:pt x="737886" y="422781"/>
                    <a:pt x="737886" y="404881"/>
                  </a:cubicBezTo>
                  <a:cubicBezTo>
                    <a:pt x="737886" y="396715"/>
                    <a:pt x="740426" y="388550"/>
                    <a:pt x="739156" y="380385"/>
                  </a:cubicBezTo>
                  <a:cubicBezTo>
                    <a:pt x="739156" y="372848"/>
                    <a:pt x="737886" y="364996"/>
                    <a:pt x="736616" y="357459"/>
                  </a:cubicBezTo>
                  <a:cubicBezTo>
                    <a:pt x="731536" y="345840"/>
                    <a:pt x="720106" y="105279"/>
                    <a:pt x="720106" y="93659"/>
                  </a:cubicBezTo>
                  <a:cubicBezTo>
                    <a:pt x="717566" y="83923"/>
                    <a:pt x="715026" y="73874"/>
                    <a:pt x="712486" y="63500"/>
                  </a:cubicBezTo>
                  <a:cubicBezTo>
                    <a:pt x="711216" y="44450"/>
                    <a:pt x="709946" y="43180"/>
                    <a:pt x="698791" y="41910"/>
                  </a:cubicBezTo>
                  <a:cubicBezTo>
                    <a:pt x="697248" y="41910"/>
                    <a:pt x="696218" y="41910"/>
                    <a:pt x="694674" y="40640"/>
                  </a:cubicBezTo>
                  <a:cubicBezTo>
                    <a:pt x="681809" y="36830"/>
                    <a:pt x="668429" y="31750"/>
                    <a:pt x="655563" y="30480"/>
                  </a:cubicBezTo>
                  <a:cubicBezTo>
                    <a:pt x="624171" y="26670"/>
                    <a:pt x="592265" y="25400"/>
                    <a:pt x="560873" y="22860"/>
                  </a:cubicBezTo>
                  <a:cubicBezTo>
                    <a:pt x="556241" y="22860"/>
                    <a:pt x="551095" y="22860"/>
                    <a:pt x="546463" y="22860"/>
                  </a:cubicBezTo>
                  <a:cubicBezTo>
                    <a:pt x="538744" y="22860"/>
                    <a:pt x="531025" y="22860"/>
                    <a:pt x="523820" y="22860"/>
                  </a:cubicBezTo>
                  <a:cubicBezTo>
                    <a:pt x="507352" y="22860"/>
                    <a:pt x="490884" y="22860"/>
                    <a:pt x="474931" y="24130"/>
                  </a:cubicBezTo>
                  <a:cubicBezTo>
                    <a:pt x="461036" y="25400"/>
                    <a:pt x="226883" y="29210"/>
                    <a:pt x="212988" y="29210"/>
                  </a:cubicBezTo>
                  <a:cubicBezTo>
                    <a:pt x="190345" y="29210"/>
                    <a:pt x="167701" y="26670"/>
                    <a:pt x="145058" y="33020"/>
                  </a:cubicBezTo>
                  <a:cubicBezTo>
                    <a:pt x="133222" y="36830"/>
                    <a:pt x="121900" y="36830"/>
                    <a:pt x="110578" y="38100"/>
                  </a:cubicBezTo>
                  <a:cubicBezTo>
                    <a:pt x="91023" y="41910"/>
                    <a:pt x="71467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543" y="483283"/>
                    <a:pt x="63748" y="484553"/>
                    <a:pt x="70438" y="484553"/>
                  </a:cubicBezTo>
                  <a:cubicBezTo>
                    <a:pt x="80215" y="484553"/>
                    <a:pt x="90508" y="482013"/>
                    <a:pt x="100286" y="484553"/>
                  </a:cubicBezTo>
                  <a:cubicBezTo>
                    <a:pt x="116239" y="488363"/>
                    <a:pt x="132192" y="490903"/>
                    <a:pt x="148146" y="489633"/>
                  </a:cubicBezTo>
                  <a:cubicBezTo>
                    <a:pt x="158438" y="488363"/>
                    <a:pt x="168216" y="490903"/>
                    <a:pt x="178508" y="490903"/>
                  </a:cubicBezTo>
                  <a:cubicBezTo>
                    <a:pt x="193432" y="490903"/>
                    <a:pt x="208356" y="489633"/>
                    <a:pt x="223280" y="490903"/>
                  </a:cubicBezTo>
                  <a:cubicBezTo>
                    <a:pt x="245409" y="492173"/>
                    <a:pt x="488311" y="482013"/>
                    <a:pt x="510954" y="484553"/>
                  </a:cubicBezTo>
                  <a:cubicBezTo>
                    <a:pt x="520732" y="485823"/>
                    <a:pt x="530510" y="487093"/>
                    <a:pt x="539773" y="487093"/>
                  </a:cubicBezTo>
                  <a:cubicBezTo>
                    <a:pt x="556756" y="489633"/>
                    <a:pt x="573224" y="485823"/>
                    <a:pt x="590206" y="489633"/>
                  </a:cubicBezTo>
                  <a:cubicBezTo>
                    <a:pt x="604101" y="492173"/>
                    <a:pt x="617996" y="492173"/>
                    <a:pt x="631891" y="494713"/>
                  </a:cubicBezTo>
                  <a:cubicBezTo>
                    <a:pt x="652475" y="498523"/>
                    <a:pt x="673060" y="501063"/>
                    <a:pt x="693645" y="502333"/>
                  </a:cubicBezTo>
                  <a:cubicBezTo>
                    <a:pt x="701364" y="502333"/>
                    <a:pt x="717566" y="501063"/>
                    <a:pt x="737886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596773" y="6980779"/>
            <a:ext cx="5094454" cy="215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6"/>
              </a:lnSpc>
            </a:pPr>
            <a:r>
              <a:rPr lang="en-US" sz="2690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"Endüst</a:t>
            </a:r>
            <a:r>
              <a:rPr lang="en-US" b="true" sz="2690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riyel Futbol" Kavramı: 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Yayın hakları, sponsorluklar, bahis (İddaa) gelirleri gibi devasa ekonomik pastanın neredeyse 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tamamını futbolun kaplaması.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21745" y="4687981"/>
            <a:ext cx="844510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691227" y="2629696"/>
            <a:ext cx="5883511" cy="4049526"/>
            <a:chOff x="0" y="0"/>
            <a:chExt cx="755666" cy="5201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160" y="16510"/>
              <a:ext cx="732806" cy="492173"/>
            </a:xfrm>
            <a:custGeom>
              <a:avLst/>
              <a:gdLst/>
              <a:ahLst/>
              <a:cxnLst/>
              <a:rect r="r" b="b" t="t" l="l"/>
              <a:pathLst>
                <a:path h="492173" w="732806">
                  <a:moveTo>
                    <a:pt x="732806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63182" y="0"/>
                  </a:lnTo>
                  <a:lnTo>
                    <a:pt x="713756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3810" y="0"/>
              <a:ext cx="762016" cy="518843"/>
            </a:xfrm>
            <a:custGeom>
              <a:avLst/>
              <a:gdLst/>
              <a:ahLst/>
              <a:cxnLst/>
              <a:rect r="r" b="b" t="t" l="l"/>
              <a:pathLst>
                <a:path h="518843" w="762016">
                  <a:moveTo>
                    <a:pt x="727726" y="21590"/>
                  </a:moveTo>
                  <a:cubicBezTo>
                    <a:pt x="728996" y="34290"/>
                    <a:pt x="728996" y="44450"/>
                    <a:pt x="730266" y="54610"/>
                  </a:cubicBezTo>
                  <a:cubicBezTo>
                    <a:pt x="732806" y="70419"/>
                    <a:pt x="734076" y="79213"/>
                    <a:pt x="736616" y="87692"/>
                  </a:cubicBezTo>
                  <a:cubicBezTo>
                    <a:pt x="736616" y="99940"/>
                    <a:pt x="749316" y="341443"/>
                    <a:pt x="755666" y="353691"/>
                  </a:cubicBezTo>
                  <a:cubicBezTo>
                    <a:pt x="762016" y="372220"/>
                    <a:pt x="758206" y="391063"/>
                    <a:pt x="758206" y="409591"/>
                  </a:cubicBezTo>
                  <a:cubicBezTo>
                    <a:pt x="758206" y="425922"/>
                    <a:pt x="759476" y="440996"/>
                    <a:pt x="760746" y="457883"/>
                  </a:cubicBezTo>
                  <a:cubicBezTo>
                    <a:pt x="760746" y="479473"/>
                    <a:pt x="760746" y="493443"/>
                    <a:pt x="760746" y="517573"/>
                  </a:cubicBezTo>
                  <a:cubicBezTo>
                    <a:pt x="737886" y="517573"/>
                    <a:pt x="717566" y="518843"/>
                    <a:pt x="700335" y="517573"/>
                  </a:cubicBezTo>
                  <a:cubicBezTo>
                    <a:pt x="666885" y="512493"/>
                    <a:pt x="632920" y="518843"/>
                    <a:pt x="599469" y="513763"/>
                  </a:cubicBezTo>
                  <a:cubicBezTo>
                    <a:pt x="579399" y="509953"/>
                    <a:pt x="559843" y="512493"/>
                    <a:pt x="539773" y="509953"/>
                  </a:cubicBezTo>
                  <a:cubicBezTo>
                    <a:pt x="530510" y="508683"/>
                    <a:pt x="521247" y="507413"/>
                    <a:pt x="511983" y="506143"/>
                  </a:cubicBezTo>
                  <a:cubicBezTo>
                    <a:pt x="506323" y="506143"/>
                    <a:pt x="501176" y="507413"/>
                    <a:pt x="495516" y="507413"/>
                  </a:cubicBezTo>
                  <a:cubicBezTo>
                    <a:pt x="481106" y="506143"/>
                    <a:pt x="441480" y="507413"/>
                    <a:pt x="427071" y="506143"/>
                  </a:cubicBezTo>
                  <a:cubicBezTo>
                    <a:pt x="416778" y="504873"/>
                    <a:pt x="210930" y="513763"/>
                    <a:pt x="200637" y="512493"/>
                  </a:cubicBezTo>
                  <a:cubicBezTo>
                    <a:pt x="198064" y="512493"/>
                    <a:pt x="194976" y="513763"/>
                    <a:pt x="192403" y="513763"/>
                  </a:cubicBezTo>
                  <a:cubicBezTo>
                    <a:pt x="186228" y="513763"/>
                    <a:pt x="180567" y="515033"/>
                    <a:pt x="174391" y="515033"/>
                  </a:cubicBezTo>
                  <a:cubicBezTo>
                    <a:pt x="158953" y="515033"/>
                    <a:pt x="144029" y="513763"/>
                    <a:pt x="128590" y="512493"/>
                  </a:cubicBezTo>
                  <a:cubicBezTo>
                    <a:pt x="119327" y="511223"/>
                    <a:pt x="110064" y="509953"/>
                    <a:pt x="101315" y="508683"/>
                  </a:cubicBezTo>
                  <a:cubicBezTo>
                    <a:pt x="84847" y="507413"/>
                    <a:pt x="68379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514" y="30480"/>
                    <a:pt x="63748" y="29210"/>
                  </a:cubicBezTo>
                  <a:cubicBezTo>
                    <a:pt x="77642" y="25400"/>
                    <a:pt x="91537" y="22860"/>
                    <a:pt x="105947" y="20320"/>
                  </a:cubicBezTo>
                  <a:cubicBezTo>
                    <a:pt x="115724" y="17780"/>
                    <a:pt x="125502" y="16510"/>
                    <a:pt x="134765" y="13970"/>
                  </a:cubicBezTo>
                  <a:cubicBezTo>
                    <a:pt x="144029" y="11430"/>
                    <a:pt x="153806" y="8890"/>
                    <a:pt x="163070" y="8890"/>
                  </a:cubicBezTo>
                  <a:cubicBezTo>
                    <a:pt x="173362" y="7620"/>
                    <a:pt x="183655" y="10160"/>
                    <a:pt x="193947" y="8890"/>
                  </a:cubicBezTo>
                  <a:cubicBezTo>
                    <a:pt x="206813" y="8890"/>
                    <a:pt x="439936" y="6350"/>
                    <a:pt x="452802" y="5080"/>
                  </a:cubicBezTo>
                  <a:cubicBezTo>
                    <a:pt x="465153" y="3810"/>
                    <a:pt x="477504" y="2540"/>
                    <a:pt x="490369" y="2540"/>
                  </a:cubicBezTo>
                  <a:cubicBezTo>
                    <a:pt x="511469" y="1270"/>
                    <a:pt x="532054" y="0"/>
                    <a:pt x="553153" y="0"/>
                  </a:cubicBezTo>
                  <a:cubicBezTo>
                    <a:pt x="561902" y="0"/>
                    <a:pt x="571165" y="2540"/>
                    <a:pt x="579914" y="2540"/>
                  </a:cubicBezTo>
                  <a:cubicBezTo>
                    <a:pt x="604101" y="3810"/>
                    <a:pt x="628803" y="5080"/>
                    <a:pt x="652990" y="7620"/>
                  </a:cubicBezTo>
                  <a:cubicBezTo>
                    <a:pt x="665856" y="8890"/>
                    <a:pt x="678721" y="12700"/>
                    <a:pt x="691587" y="16510"/>
                  </a:cubicBezTo>
                  <a:cubicBezTo>
                    <a:pt x="694674" y="16510"/>
                    <a:pt x="697762" y="16510"/>
                    <a:pt x="700335" y="16510"/>
                  </a:cubicBezTo>
                  <a:cubicBezTo>
                    <a:pt x="708676" y="17780"/>
                    <a:pt x="717566" y="20320"/>
                    <a:pt x="727726" y="21590"/>
                  </a:cubicBezTo>
                  <a:close/>
                  <a:moveTo>
                    <a:pt x="737886" y="501063"/>
                  </a:moveTo>
                  <a:cubicBezTo>
                    <a:pt x="739156" y="484553"/>
                    <a:pt x="740426" y="471853"/>
                    <a:pt x="740426" y="459153"/>
                  </a:cubicBezTo>
                  <a:cubicBezTo>
                    <a:pt x="739156" y="439426"/>
                    <a:pt x="737886" y="422781"/>
                    <a:pt x="737886" y="404881"/>
                  </a:cubicBezTo>
                  <a:cubicBezTo>
                    <a:pt x="737886" y="396715"/>
                    <a:pt x="740426" y="388550"/>
                    <a:pt x="739156" y="380385"/>
                  </a:cubicBezTo>
                  <a:cubicBezTo>
                    <a:pt x="739156" y="372848"/>
                    <a:pt x="737886" y="364996"/>
                    <a:pt x="736616" y="357459"/>
                  </a:cubicBezTo>
                  <a:cubicBezTo>
                    <a:pt x="731536" y="345840"/>
                    <a:pt x="720106" y="105279"/>
                    <a:pt x="720106" y="93659"/>
                  </a:cubicBezTo>
                  <a:cubicBezTo>
                    <a:pt x="717566" y="83923"/>
                    <a:pt x="715026" y="73874"/>
                    <a:pt x="712486" y="63500"/>
                  </a:cubicBezTo>
                  <a:cubicBezTo>
                    <a:pt x="711216" y="44450"/>
                    <a:pt x="709946" y="43180"/>
                    <a:pt x="698791" y="41910"/>
                  </a:cubicBezTo>
                  <a:cubicBezTo>
                    <a:pt x="697248" y="41910"/>
                    <a:pt x="696218" y="41910"/>
                    <a:pt x="694674" y="40640"/>
                  </a:cubicBezTo>
                  <a:cubicBezTo>
                    <a:pt x="681809" y="36830"/>
                    <a:pt x="668429" y="31750"/>
                    <a:pt x="655563" y="30480"/>
                  </a:cubicBezTo>
                  <a:cubicBezTo>
                    <a:pt x="624171" y="26670"/>
                    <a:pt x="592265" y="25400"/>
                    <a:pt x="560873" y="22860"/>
                  </a:cubicBezTo>
                  <a:cubicBezTo>
                    <a:pt x="556241" y="22860"/>
                    <a:pt x="551095" y="22860"/>
                    <a:pt x="546463" y="22860"/>
                  </a:cubicBezTo>
                  <a:cubicBezTo>
                    <a:pt x="538744" y="22860"/>
                    <a:pt x="531025" y="22860"/>
                    <a:pt x="523820" y="22860"/>
                  </a:cubicBezTo>
                  <a:cubicBezTo>
                    <a:pt x="507352" y="22860"/>
                    <a:pt x="490884" y="22860"/>
                    <a:pt x="474931" y="24130"/>
                  </a:cubicBezTo>
                  <a:cubicBezTo>
                    <a:pt x="461036" y="25400"/>
                    <a:pt x="226883" y="29210"/>
                    <a:pt x="212988" y="29210"/>
                  </a:cubicBezTo>
                  <a:cubicBezTo>
                    <a:pt x="190345" y="29210"/>
                    <a:pt x="167701" y="26670"/>
                    <a:pt x="145058" y="33020"/>
                  </a:cubicBezTo>
                  <a:cubicBezTo>
                    <a:pt x="133222" y="36830"/>
                    <a:pt x="121900" y="36830"/>
                    <a:pt x="110578" y="38100"/>
                  </a:cubicBezTo>
                  <a:cubicBezTo>
                    <a:pt x="91023" y="41910"/>
                    <a:pt x="71467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543" y="483283"/>
                    <a:pt x="63748" y="484553"/>
                    <a:pt x="70438" y="484553"/>
                  </a:cubicBezTo>
                  <a:cubicBezTo>
                    <a:pt x="80215" y="484553"/>
                    <a:pt x="90508" y="482013"/>
                    <a:pt x="100286" y="484553"/>
                  </a:cubicBezTo>
                  <a:cubicBezTo>
                    <a:pt x="116239" y="488363"/>
                    <a:pt x="132192" y="490903"/>
                    <a:pt x="148146" y="489633"/>
                  </a:cubicBezTo>
                  <a:cubicBezTo>
                    <a:pt x="158438" y="488363"/>
                    <a:pt x="168216" y="490903"/>
                    <a:pt x="178508" y="490903"/>
                  </a:cubicBezTo>
                  <a:cubicBezTo>
                    <a:pt x="193432" y="490903"/>
                    <a:pt x="208356" y="489633"/>
                    <a:pt x="223280" y="490903"/>
                  </a:cubicBezTo>
                  <a:cubicBezTo>
                    <a:pt x="245409" y="492173"/>
                    <a:pt x="488311" y="482013"/>
                    <a:pt x="510954" y="484553"/>
                  </a:cubicBezTo>
                  <a:cubicBezTo>
                    <a:pt x="520732" y="485823"/>
                    <a:pt x="530510" y="487093"/>
                    <a:pt x="539773" y="487093"/>
                  </a:cubicBezTo>
                  <a:cubicBezTo>
                    <a:pt x="556756" y="489633"/>
                    <a:pt x="573224" y="485823"/>
                    <a:pt x="590206" y="489633"/>
                  </a:cubicBezTo>
                  <a:cubicBezTo>
                    <a:pt x="604101" y="492173"/>
                    <a:pt x="617996" y="492173"/>
                    <a:pt x="631891" y="494713"/>
                  </a:cubicBezTo>
                  <a:cubicBezTo>
                    <a:pt x="652475" y="498523"/>
                    <a:pt x="673060" y="501063"/>
                    <a:pt x="693645" y="502333"/>
                  </a:cubicBezTo>
                  <a:cubicBezTo>
                    <a:pt x="701364" y="502333"/>
                    <a:pt x="717566" y="501063"/>
                    <a:pt x="737886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608551" y="3321157"/>
            <a:ext cx="4471175" cy="2599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</a:pPr>
            <a:r>
              <a:rPr lang="en-US" sz="28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So</a:t>
            </a:r>
            <a:r>
              <a:rPr lang="en-US" sz="28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syokültürel Rolü: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 Futbolun bir spordan öte anlamlar taşıması (kimlik, aidiyet, sosyal statü, politik güç temsili). T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araftarlık kültürünün nesilden nesile aktarılması.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974571" y="1956430"/>
            <a:ext cx="813554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5925" y="2719412"/>
            <a:ext cx="12056151" cy="4848175"/>
            <a:chOff x="0" y="0"/>
            <a:chExt cx="3135703" cy="1260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3112843" cy="1233030"/>
            </a:xfrm>
            <a:custGeom>
              <a:avLst/>
              <a:gdLst/>
              <a:ahLst/>
              <a:cxnLst/>
              <a:rect r="r" b="b" t="t" l="l"/>
              <a:pathLst>
                <a:path h="1233030" w="3112843">
                  <a:moveTo>
                    <a:pt x="3112843" y="1233030"/>
                  </a:moveTo>
                  <a:lnTo>
                    <a:pt x="0" y="1225410"/>
                  </a:lnTo>
                  <a:lnTo>
                    <a:pt x="0" y="440874"/>
                  </a:lnTo>
                  <a:lnTo>
                    <a:pt x="17780" y="19050"/>
                  </a:lnTo>
                  <a:lnTo>
                    <a:pt x="1550141" y="0"/>
                  </a:lnTo>
                  <a:lnTo>
                    <a:pt x="3093793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3142053" cy="1259699"/>
            </a:xfrm>
            <a:custGeom>
              <a:avLst/>
              <a:gdLst/>
              <a:ahLst/>
              <a:cxnLst/>
              <a:rect r="r" b="b" t="t" l="l"/>
              <a:pathLst>
                <a:path h="1259699" w="3142053">
                  <a:moveTo>
                    <a:pt x="3107763" y="21590"/>
                  </a:moveTo>
                  <a:cubicBezTo>
                    <a:pt x="3109033" y="34290"/>
                    <a:pt x="3109033" y="44450"/>
                    <a:pt x="3110303" y="54610"/>
                  </a:cubicBezTo>
                  <a:cubicBezTo>
                    <a:pt x="3112843" y="81883"/>
                    <a:pt x="3114113" y="107279"/>
                    <a:pt x="3116653" y="131768"/>
                  </a:cubicBezTo>
                  <a:cubicBezTo>
                    <a:pt x="3116653" y="167141"/>
                    <a:pt x="3129353" y="864630"/>
                    <a:pt x="3135703" y="900004"/>
                  </a:cubicBezTo>
                  <a:cubicBezTo>
                    <a:pt x="3142053" y="953517"/>
                    <a:pt x="3138243" y="1007938"/>
                    <a:pt x="3138243" y="1061451"/>
                  </a:cubicBezTo>
                  <a:cubicBezTo>
                    <a:pt x="3138243" y="1108615"/>
                    <a:pt x="3139513" y="1152152"/>
                    <a:pt x="3140783" y="1198739"/>
                  </a:cubicBezTo>
                  <a:cubicBezTo>
                    <a:pt x="3140783" y="1220330"/>
                    <a:pt x="3140783" y="1234299"/>
                    <a:pt x="3140783" y="1258430"/>
                  </a:cubicBezTo>
                  <a:cubicBezTo>
                    <a:pt x="3117923" y="1258430"/>
                    <a:pt x="3097603" y="1259699"/>
                    <a:pt x="3072653" y="1258430"/>
                  </a:cubicBezTo>
                  <a:cubicBezTo>
                    <a:pt x="2916514" y="1253349"/>
                    <a:pt x="2757973" y="1259699"/>
                    <a:pt x="2601834" y="1254620"/>
                  </a:cubicBezTo>
                  <a:cubicBezTo>
                    <a:pt x="2508151" y="1250810"/>
                    <a:pt x="2416870" y="1253349"/>
                    <a:pt x="2323186" y="1250810"/>
                  </a:cubicBezTo>
                  <a:cubicBezTo>
                    <a:pt x="2279948" y="1249539"/>
                    <a:pt x="2236709" y="1248270"/>
                    <a:pt x="2193471" y="1246999"/>
                  </a:cubicBezTo>
                  <a:cubicBezTo>
                    <a:pt x="2167047" y="1246999"/>
                    <a:pt x="2143026" y="1248270"/>
                    <a:pt x="2116602" y="1248270"/>
                  </a:cubicBezTo>
                  <a:cubicBezTo>
                    <a:pt x="2049343" y="1246999"/>
                    <a:pt x="1864378" y="1248270"/>
                    <a:pt x="1797118" y="1246999"/>
                  </a:cubicBezTo>
                  <a:cubicBezTo>
                    <a:pt x="1749076" y="1245730"/>
                    <a:pt x="788221" y="1254620"/>
                    <a:pt x="740178" y="1253349"/>
                  </a:cubicBezTo>
                  <a:cubicBezTo>
                    <a:pt x="728168" y="1253349"/>
                    <a:pt x="713755" y="1254620"/>
                    <a:pt x="701744" y="1254620"/>
                  </a:cubicBezTo>
                  <a:cubicBezTo>
                    <a:pt x="672919" y="1254620"/>
                    <a:pt x="646495" y="1255889"/>
                    <a:pt x="617669" y="1255889"/>
                  </a:cubicBezTo>
                  <a:cubicBezTo>
                    <a:pt x="545605" y="1255889"/>
                    <a:pt x="475943" y="1254620"/>
                    <a:pt x="403879" y="1253349"/>
                  </a:cubicBezTo>
                  <a:cubicBezTo>
                    <a:pt x="360641" y="1252080"/>
                    <a:pt x="317402" y="1250810"/>
                    <a:pt x="276566" y="1249539"/>
                  </a:cubicBezTo>
                  <a:cubicBezTo>
                    <a:pt x="199698" y="1248270"/>
                    <a:pt x="122829" y="1246999"/>
                    <a:pt x="48260" y="1246999"/>
                  </a:cubicBezTo>
                  <a:cubicBezTo>
                    <a:pt x="38100" y="1246999"/>
                    <a:pt x="29210" y="1246999"/>
                    <a:pt x="19050" y="1245730"/>
                  </a:cubicBezTo>
                  <a:cubicBezTo>
                    <a:pt x="10160" y="1244460"/>
                    <a:pt x="5080" y="1238110"/>
                    <a:pt x="7620" y="1229220"/>
                  </a:cubicBezTo>
                  <a:cubicBezTo>
                    <a:pt x="16510" y="1197502"/>
                    <a:pt x="12700" y="1174827"/>
                    <a:pt x="11430" y="1151245"/>
                  </a:cubicBezTo>
                  <a:cubicBezTo>
                    <a:pt x="10160" y="1103173"/>
                    <a:pt x="6350" y="1056009"/>
                    <a:pt x="7620" y="1007938"/>
                  </a:cubicBezTo>
                  <a:cubicBezTo>
                    <a:pt x="5080" y="948075"/>
                    <a:pt x="0" y="207050"/>
                    <a:pt x="7620" y="146280"/>
                  </a:cubicBezTo>
                  <a:cubicBezTo>
                    <a:pt x="8890" y="134489"/>
                    <a:pt x="7620" y="121791"/>
                    <a:pt x="8890" y="110000"/>
                  </a:cubicBezTo>
                  <a:cubicBezTo>
                    <a:pt x="10160" y="90953"/>
                    <a:pt x="12700" y="7009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776" y="30480"/>
                    <a:pt x="101210" y="29210"/>
                  </a:cubicBezTo>
                  <a:cubicBezTo>
                    <a:pt x="166068" y="25400"/>
                    <a:pt x="230926" y="22860"/>
                    <a:pt x="298185" y="20320"/>
                  </a:cubicBezTo>
                  <a:cubicBezTo>
                    <a:pt x="343826" y="17780"/>
                    <a:pt x="389467" y="16510"/>
                    <a:pt x="432705" y="13970"/>
                  </a:cubicBezTo>
                  <a:cubicBezTo>
                    <a:pt x="475943" y="11430"/>
                    <a:pt x="521584" y="8890"/>
                    <a:pt x="564823" y="8890"/>
                  </a:cubicBezTo>
                  <a:cubicBezTo>
                    <a:pt x="612865" y="7620"/>
                    <a:pt x="660908" y="10160"/>
                    <a:pt x="708951" y="8890"/>
                  </a:cubicBezTo>
                  <a:cubicBezTo>
                    <a:pt x="769004" y="8890"/>
                    <a:pt x="1857172" y="6350"/>
                    <a:pt x="1917225" y="5080"/>
                  </a:cubicBezTo>
                  <a:cubicBezTo>
                    <a:pt x="1974877" y="3810"/>
                    <a:pt x="2032528" y="2540"/>
                    <a:pt x="2092581" y="2540"/>
                  </a:cubicBezTo>
                  <a:cubicBezTo>
                    <a:pt x="2191069" y="1270"/>
                    <a:pt x="2287154" y="0"/>
                    <a:pt x="2385642" y="0"/>
                  </a:cubicBezTo>
                  <a:cubicBezTo>
                    <a:pt x="2426478" y="0"/>
                    <a:pt x="2469716" y="2540"/>
                    <a:pt x="2510553" y="2540"/>
                  </a:cubicBezTo>
                  <a:cubicBezTo>
                    <a:pt x="2623453" y="3810"/>
                    <a:pt x="2738756" y="5080"/>
                    <a:pt x="2851656" y="7620"/>
                  </a:cubicBezTo>
                  <a:cubicBezTo>
                    <a:pt x="2911710" y="8890"/>
                    <a:pt x="2971763" y="12700"/>
                    <a:pt x="3031816" y="16510"/>
                  </a:cubicBezTo>
                  <a:cubicBezTo>
                    <a:pt x="3046229" y="16510"/>
                    <a:pt x="3060642" y="16510"/>
                    <a:pt x="3072653" y="16510"/>
                  </a:cubicBezTo>
                  <a:cubicBezTo>
                    <a:pt x="3088713" y="17780"/>
                    <a:pt x="3097603" y="20320"/>
                    <a:pt x="3107763" y="21590"/>
                  </a:cubicBezTo>
                  <a:close/>
                  <a:moveTo>
                    <a:pt x="3117923" y="1241920"/>
                  </a:moveTo>
                  <a:cubicBezTo>
                    <a:pt x="3119193" y="1225410"/>
                    <a:pt x="3120463" y="1212710"/>
                    <a:pt x="3120463" y="1200010"/>
                  </a:cubicBezTo>
                  <a:cubicBezTo>
                    <a:pt x="3119193" y="1147617"/>
                    <a:pt x="3117923" y="1099545"/>
                    <a:pt x="3117923" y="1047846"/>
                  </a:cubicBezTo>
                  <a:cubicBezTo>
                    <a:pt x="3117923" y="1024264"/>
                    <a:pt x="3120463" y="1000681"/>
                    <a:pt x="3119193" y="977099"/>
                  </a:cubicBezTo>
                  <a:cubicBezTo>
                    <a:pt x="3119193" y="955331"/>
                    <a:pt x="3117923" y="932656"/>
                    <a:pt x="3116653" y="910888"/>
                  </a:cubicBezTo>
                  <a:cubicBezTo>
                    <a:pt x="3111573" y="877328"/>
                    <a:pt x="3100143" y="182560"/>
                    <a:pt x="3100143" y="149001"/>
                  </a:cubicBezTo>
                  <a:cubicBezTo>
                    <a:pt x="3097603" y="120884"/>
                    <a:pt x="3095063" y="91860"/>
                    <a:pt x="3092523" y="63500"/>
                  </a:cubicBezTo>
                  <a:cubicBezTo>
                    <a:pt x="3091253" y="44450"/>
                    <a:pt x="3089983" y="43180"/>
                    <a:pt x="3065446" y="41910"/>
                  </a:cubicBezTo>
                  <a:cubicBezTo>
                    <a:pt x="3058240" y="41910"/>
                    <a:pt x="3053436" y="41910"/>
                    <a:pt x="3046229" y="40640"/>
                  </a:cubicBezTo>
                  <a:cubicBezTo>
                    <a:pt x="2986176" y="36830"/>
                    <a:pt x="2923720" y="31750"/>
                    <a:pt x="2863667" y="30480"/>
                  </a:cubicBezTo>
                  <a:cubicBezTo>
                    <a:pt x="2717137" y="26670"/>
                    <a:pt x="2568204" y="25400"/>
                    <a:pt x="2421674" y="22860"/>
                  </a:cubicBezTo>
                  <a:cubicBezTo>
                    <a:pt x="2400055" y="22860"/>
                    <a:pt x="2376033" y="22860"/>
                    <a:pt x="2354414" y="22860"/>
                  </a:cubicBezTo>
                  <a:cubicBezTo>
                    <a:pt x="2318382" y="22860"/>
                    <a:pt x="2282350" y="22860"/>
                    <a:pt x="2248720" y="22860"/>
                  </a:cubicBezTo>
                  <a:cubicBezTo>
                    <a:pt x="2171852" y="22860"/>
                    <a:pt x="2094983" y="22860"/>
                    <a:pt x="2020517" y="24130"/>
                  </a:cubicBezTo>
                  <a:cubicBezTo>
                    <a:pt x="1955659" y="25400"/>
                    <a:pt x="862687" y="29210"/>
                    <a:pt x="797830" y="29210"/>
                  </a:cubicBezTo>
                  <a:cubicBezTo>
                    <a:pt x="692136" y="29210"/>
                    <a:pt x="586442" y="26670"/>
                    <a:pt x="480748" y="33020"/>
                  </a:cubicBezTo>
                  <a:cubicBezTo>
                    <a:pt x="425499" y="36830"/>
                    <a:pt x="372652" y="36830"/>
                    <a:pt x="319805" y="38100"/>
                  </a:cubicBezTo>
                  <a:cubicBezTo>
                    <a:pt x="228523" y="41910"/>
                    <a:pt x="137242" y="45720"/>
                    <a:pt x="49530" y="50800"/>
                  </a:cubicBezTo>
                  <a:cubicBezTo>
                    <a:pt x="36830" y="50800"/>
                    <a:pt x="34290" y="53340"/>
                    <a:pt x="33020" y="67370"/>
                  </a:cubicBezTo>
                  <a:cubicBezTo>
                    <a:pt x="31750" y="83697"/>
                    <a:pt x="31750" y="100023"/>
                    <a:pt x="30480" y="116349"/>
                  </a:cubicBezTo>
                  <a:cubicBezTo>
                    <a:pt x="29210" y="143559"/>
                    <a:pt x="26670" y="169862"/>
                    <a:pt x="25400" y="197073"/>
                  </a:cubicBezTo>
                  <a:cubicBezTo>
                    <a:pt x="20320" y="226097"/>
                    <a:pt x="26670" y="935377"/>
                    <a:pt x="29210" y="964401"/>
                  </a:cubicBezTo>
                  <a:cubicBezTo>
                    <a:pt x="29210" y="995239"/>
                    <a:pt x="29210" y="1026985"/>
                    <a:pt x="30480" y="1057823"/>
                  </a:cubicBezTo>
                  <a:cubicBezTo>
                    <a:pt x="30480" y="1080498"/>
                    <a:pt x="33020" y="1103173"/>
                    <a:pt x="33020" y="1125849"/>
                  </a:cubicBezTo>
                  <a:cubicBezTo>
                    <a:pt x="33020" y="1150338"/>
                    <a:pt x="33020" y="1174827"/>
                    <a:pt x="31750" y="1200010"/>
                  </a:cubicBezTo>
                  <a:cubicBezTo>
                    <a:pt x="31750" y="1203820"/>
                    <a:pt x="31750" y="1206360"/>
                    <a:pt x="31750" y="1210170"/>
                  </a:cubicBezTo>
                  <a:cubicBezTo>
                    <a:pt x="31750" y="1220330"/>
                    <a:pt x="35560" y="1224140"/>
                    <a:pt x="44450" y="1224140"/>
                  </a:cubicBezTo>
                  <a:cubicBezTo>
                    <a:pt x="67580" y="1224140"/>
                    <a:pt x="101210" y="1225410"/>
                    <a:pt x="132438" y="1225410"/>
                  </a:cubicBezTo>
                  <a:cubicBezTo>
                    <a:pt x="178079" y="1225410"/>
                    <a:pt x="226121" y="1222870"/>
                    <a:pt x="271762" y="1225410"/>
                  </a:cubicBezTo>
                  <a:cubicBezTo>
                    <a:pt x="346228" y="1229220"/>
                    <a:pt x="420694" y="1231760"/>
                    <a:pt x="495161" y="1230490"/>
                  </a:cubicBezTo>
                  <a:cubicBezTo>
                    <a:pt x="543203" y="1229220"/>
                    <a:pt x="588844" y="1231760"/>
                    <a:pt x="636887" y="1231760"/>
                  </a:cubicBezTo>
                  <a:cubicBezTo>
                    <a:pt x="706549" y="1231760"/>
                    <a:pt x="776210" y="1230490"/>
                    <a:pt x="845872" y="1231760"/>
                  </a:cubicBezTo>
                  <a:cubicBezTo>
                    <a:pt x="949164" y="1233030"/>
                    <a:pt x="2082973" y="1222870"/>
                    <a:pt x="2188667" y="1225410"/>
                  </a:cubicBezTo>
                  <a:cubicBezTo>
                    <a:pt x="2234307" y="1226680"/>
                    <a:pt x="2279948" y="1227949"/>
                    <a:pt x="2323186" y="1227949"/>
                  </a:cubicBezTo>
                  <a:cubicBezTo>
                    <a:pt x="2402457" y="1230490"/>
                    <a:pt x="2479325" y="1226680"/>
                    <a:pt x="2558596" y="1230490"/>
                  </a:cubicBezTo>
                  <a:cubicBezTo>
                    <a:pt x="2623453" y="1233030"/>
                    <a:pt x="2688311" y="1233030"/>
                    <a:pt x="2753169" y="1235570"/>
                  </a:cubicBezTo>
                  <a:cubicBezTo>
                    <a:pt x="2849254" y="1239380"/>
                    <a:pt x="2945340" y="1241920"/>
                    <a:pt x="3041425" y="1243190"/>
                  </a:cubicBezTo>
                  <a:cubicBezTo>
                    <a:pt x="3077457" y="1243190"/>
                    <a:pt x="3097603" y="1241920"/>
                    <a:pt x="3117923" y="1241920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479559" y="4059755"/>
            <a:ext cx="11328882" cy="306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FFFFF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Tekdüzeleşmenin Nedenleri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483619" y="1028700"/>
            <a:ext cx="3320762" cy="3320762"/>
          </a:xfrm>
          <a:custGeom>
            <a:avLst/>
            <a:gdLst/>
            <a:ahLst/>
            <a:cxnLst/>
            <a:rect r="r" b="b" t="t" l="l"/>
            <a:pathLst>
              <a:path h="3320762" w="3320762">
                <a:moveTo>
                  <a:pt x="0" y="0"/>
                </a:moveTo>
                <a:lnTo>
                  <a:pt x="3320762" y="0"/>
                </a:lnTo>
                <a:lnTo>
                  <a:pt x="3320762" y="3320762"/>
                </a:lnTo>
                <a:lnTo>
                  <a:pt x="0" y="332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1604" y="338652"/>
            <a:ext cx="12944792" cy="1375065"/>
            <a:chOff x="0" y="0"/>
            <a:chExt cx="17259722" cy="18334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59722" cy="1833420"/>
              <a:chOff x="0" y="0"/>
              <a:chExt cx="3135703" cy="33309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0160" y="16510"/>
                <a:ext cx="3112843" cy="305151"/>
              </a:xfrm>
              <a:custGeom>
                <a:avLst/>
                <a:gdLst/>
                <a:ahLst/>
                <a:cxnLst/>
                <a:rect r="r" b="b" t="t" l="l"/>
                <a:pathLst>
                  <a:path h="305151" w="3112843">
                    <a:moveTo>
                      <a:pt x="3112843" y="305151"/>
                    </a:moveTo>
                    <a:lnTo>
                      <a:pt x="0" y="297531"/>
                    </a:lnTo>
                    <a:lnTo>
                      <a:pt x="0" y="119061"/>
                    </a:lnTo>
                    <a:lnTo>
                      <a:pt x="17780" y="19050"/>
                    </a:lnTo>
                    <a:lnTo>
                      <a:pt x="1550141" y="0"/>
                    </a:lnTo>
                    <a:lnTo>
                      <a:pt x="3093793" y="5080"/>
                    </a:lnTo>
                    <a:close/>
                  </a:path>
                </a:pathLst>
              </a:custGeom>
              <a:solidFill>
                <a:srgbClr val="4C2DB7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-3810" y="0"/>
                <a:ext cx="3142053" cy="331821"/>
              </a:xfrm>
              <a:custGeom>
                <a:avLst/>
                <a:gdLst/>
                <a:ahLst/>
                <a:cxnLst/>
                <a:rect r="r" b="b" t="t" l="l"/>
                <a:pathLst>
                  <a:path h="331821" w="3142053">
                    <a:moveTo>
                      <a:pt x="3107763" y="21590"/>
                    </a:moveTo>
                    <a:cubicBezTo>
                      <a:pt x="3109033" y="34290"/>
                      <a:pt x="3109033" y="44450"/>
                      <a:pt x="3110303" y="54610"/>
                    </a:cubicBezTo>
                    <a:cubicBezTo>
                      <a:pt x="3112843" y="67526"/>
                      <a:pt x="3114113" y="72128"/>
                      <a:pt x="3116653" y="76565"/>
                    </a:cubicBezTo>
                    <a:cubicBezTo>
                      <a:pt x="3116653" y="82976"/>
                      <a:pt x="3129353" y="209370"/>
                      <a:pt x="3135703" y="215780"/>
                    </a:cubicBezTo>
                    <a:cubicBezTo>
                      <a:pt x="3142053" y="225477"/>
                      <a:pt x="3138243" y="235339"/>
                      <a:pt x="3138243" y="245036"/>
                    </a:cubicBezTo>
                    <a:cubicBezTo>
                      <a:pt x="3138243" y="253583"/>
                      <a:pt x="3139513" y="261472"/>
                      <a:pt x="3140783" y="270861"/>
                    </a:cubicBezTo>
                    <a:cubicBezTo>
                      <a:pt x="3140783" y="292451"/>
                      <a:pt x="3140783" y="306421"/>
                      <a:pt x="3140783" y="330551"/>
                    </a:cubicBezTo>
                    <a:cubicBezTo>
                      <a:pt x="3117923" y="330551"/>
                      <a:pt x="3097603" y="331821"/>
                      <a:pt x="3072653" y="330551"/>
                    </a:cubicBezTo>
                    <a:cubicBezTo>
                      <a:pt x="2916514" y="325471"/>
                      <a:pt x="2757973" y="331821"/>
                      <a:pt x="2601834" y="326741"/>
                    </a:cubicBezTo>
                    <a:cubicBezTo>
                      <a:pt x="2508151" y="322931"/>
                      <a:pt x="2416870" y="325471"/>
                      <a:pt x="2323186" y="322931"/>
                    </a:cubicBezTo>
                    <a:cubicBezTo>
                      <a:pt x="2279948" y="321661"/>
                      <a:pt x="2236709" y="320391"/>
                      <a:pt x="2193471" y="319121"/>
                    </a:cubicBezTo>
                    <a:cubicBezTo>
                      <a:pt x="2167047" y="319121"/>
                      <a:pt x="2143026" y="320391"/>
                      <a:pt x="2116602" y="320391"/>
                    </a:cubicBezTo>
                    <a:cubicBezTo>
                      <a:pt x="2049343" y="319121"/>
                      <a:pt x="1864378" y="320391"/>
                      <a:pt x="1797118" y="319121"/>
                    </a:cubicBezTo>
                    <a:cubicBezTo>
                      <a:pt x="1749076" y="317851"/>
                      <a:pt x="788221" y="326741"/>
                      <a:pt x="740178" y="325471"/>
                    </a:cubicBezTo>
                    <a:cubicBezTo>
                      <a:pt x="728168" y="325471"/>
                      <a:pt x="713755" y="326741"/>
                      <a:pt x="701744" y="326741"/>
                    </a:cubicBezTo>
                    <a:cubicBezTo>
                      <a:pt x="672919" y="326741"/>
                      <a:pt x="646495" y="328011"/>
                      <a:pt x="617669" y="328011"/>
                    </a:cubicBezTo>
                    <a:cubicBezTo>
                      <a:pt x="545605" y="328011"/>
                      <a:pt x="475943" y="326741"/>
                      <a:pt x="403879" y="325471"/>
                    </a:cubicBezTo>
                    <a:cubicBezTo>
                      <a:pt x="360641" y="324201"/>
                      <a:pt x="317402" y="322931"/>
                      <a:pt x="276566" y="321661"/>
                    </a:cubicBezTo>
                    <a:cubicBezTo>
                      <a:pt x="199698" y="320391"/>
                      <a:pt x="122829" y="319121"/>
                      <a:pt x="48260" y="319121"/>
                    </a:cubicBezTo>
                    <a:cubicBezTo>
                      <a:pt x="38100" y="319121"/>
                      <a:pt x="29210" y="319121"/>
                      <a:pt x="19050" y="317851"/>
                    </a:cubicBezTo>
                    <a:cubicBezTo>
                      <a:pt x="10160" y="316581"/>
                      <a:pt x="5080" y="310231"/>
                      <a:pt x="7620" y="301341"/>
                    </a:cubicBezTo>
                    <a:cubicBezTo>
                      <a:pt x="16510" y="269691"/>
                      <a:pt x="12700" y="265582"/>
                      <a:pt x="11430" y="261308"/>
                    </a:cubicBezTo>
                    <a:cubicBezTo>
                      <a:pt x="10160" y="252597"/>
                      <a:pt x="6350" y="244050"/>
                      <a:pt x="7620" y="235339"/>
                    </a:cubicBezTo>
                    <a:cubicBezTo>
                      <a:pt x="5080" y="224491"/>
                      <a:pt x="0" y="90208"/>
                      <a:pt x="7620" y="79195"/>
                    </a:cubicBezTo>
                    <a:cubicBezTo>
                      <a:pt x="8890" y="77059"/>
                      <a:pt x="7620" y="74758"/>
                      <a:pt x="8890" y="72621"/>
                    </a:cubicBezTo>
                    <a:cubicBezTo>
                      <a:pt x="10160" y="69169"/>
                      <a:pt x="12700" y="65389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2776" y="30480"/>
                      <a:pt x="101210" y="29210"/>
                    </a:cubicBezTo>
                    <a:cubicBezTo>
                      <a:pt x="166068" y="25400"/>
                      <a:pt x="230926" y="22860"/>
                      <a:pt x="298185" y="20320"/>
                    </a:cubicBezTo>
                    <a:cubicBezTo>
                      <a:pt x="343826" y="17780"/>
                      <a:pt x="389467" y="16510"/>
                      <a:pt x="432705" y="13970"/>
                    </a:cubicBezTo>
                    <a:cubicBezTo>
                      <a:pt x="475943" y="11430"/>
                      <a:pt x="521584" y="8890"/>
                      <a:pt x="564823" y="8890"/>
                    </a:cubicBezTo>
                    <a:cubicBezTo>
                      <a:pt x="612865" y="7620"/>
                      <a:pt x="660908" y="10160"/>
                      <a:pt x="708951" y="8890"/>
                    </a:cubicBezTo>
                    <a:cubicBezTo>
                      <a:pt x="769004" y="8890"/>
                      <a:pt x="1857172" y="6350"/>
                      <a:pt x="1917225" y="5080"/>
                    </a:cubicBezTo>
                    <a:cubicBezTo>
                      <a:pt x="1974877" y="3810"/>
                      <a:pt x="2032528" y="2540"/>
                      <a:pt x="2092581" y="2540"/>
                    </a:cubicBezTo>
                    <a:cubicBezTo>
                      <a:pt x="2191069" y="1270"/>
                      <a:pt x="2287154" y="0"/>
                      <a:pt x="2385642" y="0"/>
                    </a:cubicBezTo>
                    <a:cubicBezTo>
                      <a:pt x="2426478" y="0"/>
                      <a:pt x="2469716" y="2540"/>
                      <a:pt x="2510553" y="2540"/>
                    </a:cubicBezTo>
                    <a:cubicBezTo>
                      <a:pt x="2623453" y="3810"/>
                      <a:pt x="2738756" y="5080"/>
                      <a:pt x="2851656" y="7620"/>
                    </a:cubicBezTo>
                    <a:cubicBezTo>
                      <a:pt x="2911710" y="8890"/>
                      <a:pt x="2971763" y="12700"/>
                      <a:pt x="3031816" y="16510"/>
                    </a:cubicBezTo>
                    <a:cubicBezTo>
                      <a:pt x="3046229" y="16510"/>
                      <a:pt x="3060642" y="16510"/>
                      <a:pt x="3072653" y="16510"/>
                    </a:cubicBezTo>
                    <a:cubicBezTo>
                      <a:pt x="3088713" y="17780"/>
                      <a:pt x="3097603" y="20320"/>
                      <a:pt x="3107763" y="21590"/>
                    </a:cubicBezTo>
                    <a:close/>
                    <a:moveTo>
                      <a:pt x="3117923" y="314041"/>
                    </a:moveTo>
                    <a:cubicBezTo>
                      <a:pt x="3119193" y="297531"/>
                      <a:pt x="3120463" y="284831"/>
                      <a:pt x="3120463" y="272131"/>
                    </a:cubicBezTo>
                    <a:cubicBezTo>
                      <a:pt x="3119193" y="260651"/>
                      <a:pt x="3117923" y="251939"/>
                      <a:pt x="3117923" y="242571"/>
                    </a:cubicBezTo>
                    <a:cubicBezTo>
                      <a:pt x="3117923" y="238297"/>
                      <a:pt x="3120463" y="234024"/>
                      <a:pt x="3119193" y="229751"/>
                    </a:cubicBezTo>
                    <a:cubicBezTo>
                      <a:pt x="3119193" y="225806"/>
                      <a:pt x="3117923" y="221697"/>
                      <a:pt x="3116653" y="217752"/>
                    </a:cubicBezTo>
                    <a:cubicBezTo>
                      <a:pt x="3111573" y="211671"/>
                      <a:pt x="3100143" y="85770"/>
                      <a:pt x="3100143" y="79688"/>
                    </a:cubicBezTo>
                    <a:cubicBezTo>
                      <a:pt x="3097603" y="74593"/>
                      <a:pt x="3095063" y="69334"/>
                      <a:pt x="3092523" y="63500"/>
                    </a:cubicBezTo>
                    <a:cubicBezTo>
                      <a:pt x="3091253" y="44450"/>
                      <a:pt x="3089983" y="43180"/>
                      <a:pt x="3065446" y="41910"/>
                    </a:cubicBezTo>
                    <a:cubicBezTo>
                      <a:pt x="3058240" y="41910"/>
                      <a:pt x="3053436" y="41910"/>
                      <a:pt x="3046229" y="40640"/>
                    </a:cubicBezTo>
                    <a:cubicBezTo>
                      <a:pt x="2986176" y="36830"/>
                      <a:pt x="2923720" y="31750"/>
                      <a:pt x="2863667" y="30480"/>
                    </a:cubicBezTo>
                    <a:cubicBezTo>
                      <a:pt x="2717137" y="26670"/>
                      <a:pt x="2568204" y="25400"/>
                      <a:pt x="2421674" y="22860"/>
                    </a:cubicBezTo>
                    <a:cubicBezTo>
                      <a:pt x="2400055" y="22860"/>
                      <a:pt x="2376033" y="22860"/>
                      <a:pt x="2354414" y="22860"/>
                    </a:cubicBezTo>
                    <a:cubicBezTo>
                      <a:pt x="2318382" y="22860"/>
                      <a:pt x="2282350" y="22860"/>
                      <a:pt x="2248720" y="22860"/>
                    </a:cubicBezTo>
                    <a:cubicBezTo>
                      <a:pt x="2171852" y="22860"/>
                      <a:pt x="2094983" y="22860"/>
                      <a:pt x="2020517" y="24130"/>
                    </a:cubicBezTo>
                    <a:cubicBezTo>
                      <a:pt x="1955659" y="25400"/>
                      <a:pt x="862687" y="29210"/>
                      <a:pt x="797830" y="29210"/>
                    </a:cubicBezTo>
                    <a:cubicBezTo>
                      <a:pt x="692136" y="29210"/>
                      <a:pt x="586442" y="26670"/>
                      <a:pt x="480748" y="33020"/>
                    </a:cubicBezTo>
                    <a:cubicBezTo>
                      <a:pt x="425499" y="36830"/>
                      <a:pt x="372652" y="36830"/>
                      <a:pt x="319805" y="38100"/>
                    </a:cubicBezTo>
                    <a:cubicBezTo>
                      <a:pt x="228523" y="41910"/>
                      <a:pt x="137242" y="45720"/>
                      <a:pt x="49530" y="50800"/>
                    </a:cubicBezTo>
                    <a:cubicBezTo>
                      <a:pt x="36830" y="50800"/>
                      <a:pt x="34290" y="53340"/>
                      <a:pt x="33020" y="64896"/>
                    </a:cubicBezTo>
                    <a:cubicBezTo>
                      <a:pt x="31750" y="67854"/>
                      <a:pt x="31750" y="70813"/>
                      <a:pt x="30480" y="73771"/>
                    </a:cubicBezTo>
                    <a:cubicBezTo>
                      <a:pt x="29210" y="78702"/>
                      <a:pt x="26670" y="83469"/>
                      <a:pt x="25400" y="88400"/>
                    </a:cubicBezTo>
                    <a:cubicBezTo>
                      <a:pt x="20320" y="93659"/>
                      <a:pt x="26670" y="222190"/>
                      <a:pt x="29210" y="227450"/>
                    </a:cubicBezTo>
                    <a:cubicBezTo>
                      <a:pt x="29210" y="233038"/>
                      <a:pt x="29210" y="238791"/>
                      <a:pt x="30480" y="244379"/>
                    </a:cubicBezTo>
                    <a:cubicBezTo>
                      <a:pt x="30480" y="248488"/>
                      <a:pt x="33020" y="252597"/>
                      <a:pt x="33020" y="256706"/>
                    </a:cubicBezTo>
                    <a:cubicBezTo>
                      <a:pt x="33020" y="261144"/>
                      <a:pt x="33020" y="265582"/>
                      <a:pt x="31750" y="272131"/>
                    </a:cubicBezTo>
                    <a:cubicBezTo>
                      <a:pt x="31750" y="275941"/>
                      <a:pt x="31750" y="278481"/>
                      <a:pt x="31750" y="282291"/>
                    </a:cubicBezTo>
                    <a:cubicBezTo>
                      <a:pt x="31750" y="292451"/>
                      <a:pt x="35560" y="296261"/>
                      <a:pt x="44450" y="296261"/>
                    </a:cubicBezTo>
                    <a:cubicBezTo>
                      <a:pt x="67580" y="296261"/>
                      <a:pt x="101210" y="297531"/>
                      <a:pt x="132438" y="297531"/>
                    </a:cubicBezTo>
                    <a:cubicBezTo>
                      <a:pt x="178079" y="297531"/>
                      <a:pt x="226121" y="294991"/>
                      <a:pt x="271762" y="297531"/>
                    </a:cubicBezTo>
                    <a:cubicBezTo>
                      <a:pt x="346228" y="301341"/>
                      <a:pt x="420694" y="303881"/>
                      <a:pt x="495161" y="302611"/>
                    </a:cubicBezTo>
                    <a:cubicBezTo>
                      <a:pt x="543203" y="301341"/>
                      <a:pt x="588844" y="303881"/>
                      <a:pt x="636887" y="303881"/>
                    </a:cubicBezTo>
                    <a:cubicBezTo>
                      <a:pt x="706549" y="303881"/>
                      <a:pt x="776210" y="302611"/>
                      <a:pt x="845872" y="303881"/>
                    </a:cubicBezTo>
                    <a:cubicBezTo>
                      <a:pt x="949164" y="305151"/>
                      <a:pt x="2082973" y="294991"/>
                      <a:pt x="2188667" y="297531"/>
                    </a:cubicBezTo>
                    <a:cubicBezTo>
                      <a:pt x="2234307" y="298801"/>
                      <a:pt x="2279948" y="300071"/>
                      <a:pt x="2323186" y="300071"/>
                    </a:cubicBezTo>
                    <a:cubicBezTo>
                      <a:pt x="2402457" y="302611"/>
                      <a:pt x="2479325" y="298801"/>
                      <a:pt x="2558596" y="302611"/>
                    </a:cubicBezTo>
                    <a:cubicBezTo>
                      <a:pt x="2623453" y="305151"/>
                      <a:pt x="2688311" y="305151"/>
                      <a:pt x="2753169" y="307691"/>
                    </a:cubicBezTo>
                    <a:cubicBezTo>
                      <a:pt x="2849254" y="311501"/>
                      <a:pt x="2945340" y="314041"/>
                      <a:pt x="3041425" y="315311"/>
                    </a:cubicBezTo>
                    <a:cubicBezTo>
                      <a:pt x="3077457" y="315311"/>
                      <a:pt x="3097603" y="314041"/>
                      <a:pt x="3117923" y="314041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914386" y="262592"/>
              <a:ext cx="15430950" cy="1193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66"/>
                </a:lnSpc>
                <a:spcBef>
                  <a:spcPct val="0"/>
                </a:spcBef>
              </a:pPr>
              <a:r>
                <a:rPr lang="en-US" b="true" sz="5368">
                  <a:solidFill>
                    <a:srgbClr val="FAF2DD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Medyanın Rolü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64517" y="2127026"/>
            <a:ext cx="6381130" cy="4049526"/>
            <a:chOff x="0" y="0"/>
            <a:chExt cx="819579" cy="520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160" y="16510"/>
              <a:ext cx="796719" cy="492173"/>
            </a:xfrm>
            <a:custGeom>
              <a:avLst/>
              <a:gdLst/>
              <a:ahLst/>
              <a:cxnLst/>
              <a:rect r="r" b="b" t="t" l="l"/>
              <a:pathLst>
                <a:path h="492173" w="796719">
                  <a:moveTo>
                    <a:pt x="796719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95057" y="0"/>
                  </a:lnTo>
                  <a:lnTo>
                    <a:pt x="777669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3810" y="0"/>
              <a:ext cx="825929" cy="518843"/>
            </a:xfrm>
            <a:custGeom>
              <a:avLst/>
              <a:gdLst/>
              <a:ahLst/>
              <a:cxnLst/>
              <a:rect r="r" b="b" t="t" l="l"/>
              <a:pathLst>
                <a:path h="518843" w="825929">
                  <a:moveTo>
                    <a:pt x="791639" y="21590"/>
                  </a:moveTo>
                  <a:cubicBezTo>
                    <a:pt x="792909" y="34290"/>
                    <a:pt x="792909" y="44450"/>
                    <a:pt x="794179" y="54610"/>
                  </a:cubicBezTo>
                  <a:cubicBezTo>
                    <a:pt x="796719" y="70419"/>
                    <a:pt x="797989" y="79213"/>
                    <a:pt x="800529" y="87692"/>
                  </a:cubicBezTo>
                  <a:cubicBezTo>
                    <a:pt x="800529" y="99940"/>
                    <a:pt x="813229" y="341443"/>
                    <a:pt x="819579" y="353691"/>
                  </a:cubicBezTo>
                  <a:cubicBezTo>
                    <a:pt x="825929" y="372220"/>
                    <a:pt x="822119" y="391063"/>
                    <a:pt x="822119" y="409591"/>
                  </a:cubicBezTo>
                  <a:cubicBezTo>
                    <a:pt x="822119" y="425922"/>
                    <a:pt x="823389" y="440996"/>
                    <a:pt x="824659" y="457883"/>
                  </a:cubicBezTo>
                  <a:cubicBezTo>
                    <a:pt x="824659" y="479473"/>
                    <a:pt x="824659" y="493443"/>
                    <a:pt x="824659" y="517573"/>
                  </a:cubicBezTo>
                  <a:cubicBezTo>
                    <a:pt x="801799" y="517573"/>
                    <a:pt x="781479" y="518843"/>
                    <a:pt x="764041" y="517573"/>
                  </a:cubicBezTo>
                  <a:cubicBezTo>
                    <a:pt x="727296" y="512493"/>
                    <a:pt x="689986" y="518843"/>
                    <a:pt x="653241" y="513763"/>
                  </a:cubicBezTo>
                  <a:cubicBezTo>
                    <a:pt x="631193" y="509953"/>
                    <a:pt x="609712" y="512493"/>
                    <a:pt x="587665" y="509953"/>
                  </a:cubicBezTo>
                  <a:cubicBezTo>
                    <a:pt x="577489" y="508683"/>
                    <a:pt x="567313" y="507413"/>
                    <a:pt x="557138" y="506143"/>
                  </a:cubicBezTo>
                  <a:cubicBezTo>
                    <a:pt x="550920" y="506143"/>
                    <a:pt x="545266" y="507413"/>
                    <a:pt x="539048" y="507413"/>
                  </a:cubicBezTo>
                  <a:cubicBezTo>
                    <a:pt x="523219" y="506143"/>
                    <a:pt x="479691" y="507413"/>
                    <a:pt x="463862" y="506143"/>
                  </a:cubicBezTo>
                  <a:cubicBezTo>
                    <a:pt x="452556" y="504873"/>
                    <a:pt x="226432" y="513763"/>
                    <a:pt x="215126" y="512493"/>
                  </a:cubicBezTo>
                  <a:cubicBezTo>
                    <a:pt x="212299" y="512493"/>
                    <a:pt x="208907" y="513763"/>
                    <a:pt x="206081" y="513763"/>
                  </a:cubicBezTo>
                  <a:cubicBezTo>
                    <a:pt x="199297" y="513763"/>
                    <a:pt x="193079" y="515033"/>
                    <a:pt x="186295" y="515033"/>
                  </a:cubicBezTo>
                  <a:cubicBezTo>
                    <a:pt x="169336" y="515033"/>
                    <a:pt x="152942" y="513763"/>
                    <a:pt x="135983" y="512493"/>
                  </a:cubicBezTo>
                  <a:cubicBezTo>
                    <a:pt x="125807" y="511223"/>
                    <a:pt x="115631" y="509953"/>
                    <a:pt x="106021" y="508683"/>
                  </a:cubicBezTo>
                  <a:cubicBezTo>
                    <a:pt x="87931" y="507413"/>
                    <a:pt x="69841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709" y="30480"/>
                    <a:pt x="64754" y="29210"/>
                  </a:cubicBezTo>
                  <a:cubicBezTo>
                    <a:pt x="80017" y="25400"/>
                    <a:pt x="95280" y="22860"/>
                    <a:pt x="111109" y="20320"/>
                  </a:cubicBezTo>
                  <a:cubicBezTo>
                    <a:pt x="121850" y="17780"/>
                    <a:pt x="132591" y="16510"/>
                    <a:pt x="142766" y="13970"/>
                  </a:cubicBezTo>
                  <a:cubicBezTo>
                    <a:pt x="152942" y="11430"/>
                    <a:pt x="163683" y="8890"/>
                    <a:pt x="173858" y="8890"/>
                  </a:cubicBezTo>
                  <a:cubicBezTo>
                    <a:pt x="185164" y="7620"/>
                    <a:pt x="196471" y="10160"/>
                    <a:pt x="207777" y="8890"/>
                  </a:cubicBezTo>
                  <a:cubicBezTo>
                    <a:pt x="221910" y="8890"/>
                    <a:pt x="477995" y="6350"/>
                    <a:pt x="492127" y="5080"/>
                  </a:cubicBezTo>
                  <a:cubicBezTo>
                    <a:pt x="505695" y="3810"/>
                    <a:pt x="519262" y="2540"/>
                    <a:pt x="533395" y="2540"/>
                  </a:cubicBezTo>
                  <a:cubicBezTo>
                    <a:pt x="556573" y="1270"/>
                    <a:pt x="579185" y="0"/>
                    <a:pt x="602363" y="0"/>
                  </a:cubicBezTo>
                  <a:cubicBezTo>
                    <a:pt x="611973" y="0"/>
                    <a:pt x="622148" y="2540"/>
                    <a:pt x="631759" y="2540"/>
                  </a:cubicBezTo>
                  <a:cubicBezTo>
                    <a:pt x="658328" y="3810"/>
                    <a:pt x="685463" y="5080"/>
                    <a:pt x="712033" y="7620"/>
                  </a:cubicBezTo>
                  <a:cubicBezTo>
                    <a:pt x="726165" y="8890"/>
                    <a:pt x="740298" y="12700"/>
                    <a:pt x="754431" y="16510"/>
                  </a:cubicBezTo>
                  <a:cubicBezTo>
                    <a:pt x="757823" y="16510"/>
                    <a:pt x="761215" y="16510"/>
                    <a:pt x="764041" y="16510"/>
                  </a:cubicBezTo>
                  <a:cubicBezTo>
                    <a:pt x="772589" y="17780"/>
                    <a:pt x="781479" y="20320"/>
                    <a:pt x="791639" y="21590"/>
                  </a:cubicBezTo>
                  <a:close/>
                  <a:moveTo>
                    <a:pt x="801799" y="501063"/>
                  </a:moveTo>
                  <a:cubicBezTo>
                    <a:pt x="803069" y="484553"/>
                    <a:pt x="804339" y="471853"/>
                    <a:pt x="804339" y="459153"/>
                  </a:cubicBezTo>
                  <a:cubicBezTo>
                    <a:pt x="803069" y="439426"/>
                    <a:pt x="801799" y="422781"/>
                    <a:pt x="801799" y="404881"/>
                  </a:cubicBezTo>
                  <a:cubicBezTo>
                    <a:pt x="801799" y="396715"/>
                    <a:pt x="804339" y="388550"/>
                    <a:pt x="803069" y="380385"/>
                  </a:cubicBezTo>
                  <a:cubicBezTo>
                    <a:pt x="803069" y="372848"/>
                    <a:pt x="801799" y="364996"/>
                    <a:pt x="800529" y="357459"/>
                  </a:cubicBezTo>
                  <a:cubicBezTo>
                    <a:pt x="795449" y="345840"/>
                    <a:pt x="784019" y="105279"/>
                    <a:pt x="784019" y="93659"/>
                  </a:cubicBezTo>
                  <a:cubicBezTo>
                    <a:pt x="781479" y="83923"/>
                    <a:pt x="778939" y="73874"/>
                    <a:pt x="776399" y="63500"/>
                  </a:cubicBezTo>
                  <a:cubicBezTo>
                    <a:pt x="775129" y="44450"/>
                    <a:pt x="773859" y="43180"/>
                    <a:pt x="762345" y="41910"/>
                  </a:cubicBezTo>
                  <a:cubicBezTo>
                    <a:pt x="760649" y="41910"/>
                    <a:pt x="759519" y="41910"/>
                    <a:pt x="757823" y="40640"/>
                  </a:cubicBezTo>
                  <a:cubicBezTo>
                    <a:pt x="743690" y="36830"/>
                    <a:pt x="728992" y="31750"/>
                    <a:pt x="714859" y="30480"/>
                  </a:cubicBezTo>
                  <a:cubicBezTo>
                    <a:pt x="680375" y="26670"/>
                    <a:pt x="645326" y="25400"/>
                    <a:pt x="610842" y="22860"/>
                  </a:cubicBezTo>
                  <a:cubicBezTo>
                    <a:pt x="605755" y="22860"/>
                    <a:pt x="600101" y="22860"/>
                    <a:pt x="595014" y="22860"/>
                  </a:cubicBezTo>
                  <a:cubicBezTo>
                    <a:pt x="586534" y="22860"/>
                    <a:pt x="578054" y="22860"/>
                    <a:pt x="570140" y="22860"/>
                  </a:cubicBezTo>
                  <a:cubicBezTo>
                    <a:pt x="552050" y="22860"/>
                    <a:pt x="533960" y="22860"/>
                    <a:pt x="516436" y="24130"/>
                  </a:cubicBezTo>
                  <a:cubicBezTo>
                    <a:pt x="501172" y="25400"/>
                    <a:pt x="243957" y="29210"/>
                    <a:pt x="228693" y="29210"/>
                  </a:cubicBezTo>
                  <a:cubicBezTo>
                    <a:pt x="203820" y="29210"/>
                    <a:pt x="178946" y="26670"/>
                    <a:pt x="154072" y="33020"/>
                  </a:cubicBezTo>
                  <a:cubicBezTo>
                    <a:pt x="141070" y="36830"/>
                    <a:pt x="128634" y="36830"/>
                    <a:pt x="116197" y="38100"/>
                  </a:cubicBezTo>
                  <a:cubicBezTo>
                    <a:pt x="94715" y="41910"/>
                    <a:pt x="73233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839" y="483283"/>
                    <a:pt x="64754" y="484553"/>
                    <a:pt x="72103" y="484553"/>
                  </a:cubicBezTo>
                  <a:cubicBezTo>
                    <a:pt x="82843" y="484553"/>
                    <a:pt x="94150" y="482013"/>
                    <a:pt x="104891" y="484553"/>
                  </a:cubicBezTo>
                  <a:cubicBezTo>
                    <a:pt x="122415" y="488363"/>
                    <a:pt x="139940" y="490903"/>
                    <a:pt x="157464" y="489633"/>
                  </a:cubicBezTo>
                  <a:cubicBezTo>
                    <a:pt x="168770" y="488363"/>
                    <a:pt x="179511" y="490903"/>
                    <a:pt x="190818" y="490903"/>
                  </a:cubicBezTo>
                  <a:cubicBezTo>
                    <a:pt x="207212" y="490903"/>
                    <a:pt x="223605" y="489633"/>
                    <a:pt x="239999" y="490903"/>
                  </a:cubicBezTo>
                  <a:cubicBezTo>
                    <a:pt x="264308" y="492173"/>
                    <a:pt x="531134" y="482013"/>
                    <a:pt x="556007" y="484553"/>
                  </a:cubicBezTo>
                  <a:cubicBezTo>
                    <a:pt x="566748" y="485823"/>
                    <a:pt x="577489" y="487093"/>
                    <a:pt x="587665" y="487093"/>
                  </a:cubicBezTo>
                  <a:cubicBezTo>
                    <a:pt x="606320" y="489633"/>
                    <a:pt x="624410" y="485823"/>
                    <a:pt x="643065" y="489633"/>
                  </a:cubicBezTo>
                  <a:cubicBezTo>
                    <a:pt x="658328" y="492173"/>
                    <a:pt x="673592" y="492173"/>
                    <a:pt x="688855" y="494713"/>
                  </a:cubicBezTo>
                  <a:cubicBezTo>
                    <a:pt x="711467" y="498523"/>
                    <a:pt x="734080" y="501063"/>
                    <a:pt x="756692" y="502333"/>
                  </a:cubicBezTo>
                  <a:cubicBezTo>
                    <a:pt x="765172" y="502333"/>
                    <a:pt x="781479" y="501063"/>
                    <a:pt x="801799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92414" y="2720245"/>
            <a:ext cx="5525335" cy="215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6"/>
              </a:lnSpc>
            </a:pPr>
            <a:r>
              <a:rPr lang="en-US" b="true" sz="2690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Televizyon Kanalları:</a:t>
            </a:r>
          </a:p>
          <a:p>
            <a:pPr algn="ctr">
              <a:lnSpc>
                <a:spcPts val="3346"/>
              </a:lnSpc>
            </a:pPr>
            <a:r>
              <a:rPr lang="en-US" b="true" sz="2390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Spor kanallarının yayın akışının %90'ından fazlasını futbola ayırması (maç özetleri, 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tartışma programları, transfer dedikoduları).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5896" y="1055565"/>
            <a:ext cx="679367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360570" y="2162348"/>
            <a:ext cx="6478325" cy="4014203"/>
            <a:chOff x="0" y="0"/>
            <a:chExt cx="839384" cy="520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0160" y="16510"/>
              <a:ext cx="816524" cy="492173"/>
            </a:xfrm>
            <a:custGeom>
              <a:avLst/>
              <a:gdLst/>
              <a:ahLst/>
              <a:cxnLst/>
              <a:rect r="r" b="b" t="t" l="l"/>
              <a:pathLst>
                <a:path h="492173" w="816524">
                  <a:moveTo>
                    <a:pt x="816524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404934" y="0"/>
                  </a:lnTo>
                  <a:lnTo>
                    <a:pt x="797474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45734" cy="518843"/>
            </a:xfrm>
            <a:custGeom>
              <a:avLst/>
              <a:gdLst/>
              <a:ahLst/>
              <a:cxnLst/>
              <a:rect r="r" b="b" t="t" l="l"/>
              <a:pathLst>
                <a:path h="518843" w="845734">
                  <a:moveTo>
                    <a:pt x="811444" y="21590"/>
                  </a:moveTo>
                  <a:cubicBezTo>
                    <a:pt x="812714" y="34290"/>
                    <a:pt x="812714" y="44450"/>
                    <a:pt x="813984" y="54610"/>
                  </a:cubicBezTo>
                  <a:cubicBezTo>
                    <a:pt x="816524" y="70419"/>
                    <a:pt x="817794" y="79213"/>
                    <a:pt x="820334" y="87692"/>
                  </a:cubicBezTo>
                  <a:cubicBezTo>
                    <a:pt x="820334" y="99940"/>
                    <a:pt x="833034" y="341443"/>
                    <a:pt x="839384" y="353691"/>
                  </a:cubicBezTo>
                  <a:cubicBezTo>
                    <a:pt x="845734" y="372220"/>
                    <a:pt x="841924" y="391063"/>
                    <a:pt x="841924" y="409591"/>
                  </a:cubicBezTo>
                  <a:cubicBezTo>
                    <a:pt x="841924" y="425922"/>
                    <a:pt x="843194" y="440996"/>
                    <a:pt x="844464" y="457883"/>
                  </a:cubicBezTo>
                  <a:cubicBezTo>
                    <a:pt x="844464" y="479473"/>
                    <a:pt x="844464" y="493443"/>
                    <a:pt x="844464" y="517573"/>
                  </a:cubicBezTo>
                  <a:cubicBezTo>
                    <a:pt x="821604" y="517573"/>
                    <a:pt x="801284" y="518843"/>
                    <a:pt x="783782" y="517573"/>
                  </a:cubicBezTo>
                  <a:cubicBezTo>
                    <a:pt x="746016" y="512493"/>
                    <a:pt x="707669" y="518843"/>
                    <a:pt x="669903" y="513763"/>
                  </a:cubicBezTo>
                  <a:cubicBezTo>
                    <a:pt x="647243" y="509953"/>
                    <a:pt x="625165" y="512493"/>
                    <a:pt x="602505" y="509953"/>
                  </a:cubicBezTo>
                  <a:cubicBezTo>
                    <a:pt x="592047" y="508683"/>
                    <a:pt x="581589" y="507413"/>
                    <a:pt x="571130" y="506143"/>
                  </a:cubicBezTo>
                  <a:cubicBezTo>
                    <a:pt x="564739" y="506143"/>
                    <a:pt x="558929" y="507413"/>
                    <a:pt x="552538" y="507413"/>
                  </a:cubicBezTo>
                  <a:cubicBezTo>
                    <a:pt x="536269" y="506143"/>
                    <a:pt x="491531" y="507413"/>
                    <a:pt x="475263" y="506143"/>
                  </a:cubicBezTo>
                  <a:cubicBezTo>
                    <a:pt x="463642" y="504873"/>
                    <a:pt x="231236" y="513763"/>
                    <a:pt x="219616" y="512493"/>
                  </a:cubicBezTo>
                  <a:cubicBezTo>
                    <a:pt x="216710" y="512493"/>
                    <a:pt x="213224" y="513763"/>
                    <a:pt x="210319" y="513763"/>
                  </a:cubicBezTo>
                  <a:cubicBezTo>
                    <a:pt x="203347" y="513763"/>
                    <a:pt x="196956" y="515033"/>
                    <a:pt x="189984" y="515033"/>
                  </a:cubicBezTo>
                  <a:cubicBezTo>
                    <a:pt x="172553" y="515033"/>
                    <a:pt x="155704" y="513763"/>
                    <a:pt x="138273" y="512493"/>
                  </a:cubicBezTo>
                  <a:cubicBezTo>
                    <a:pt x="127815" y="511223"/>
                    <a:pt x="117357" y="509953"/>
                    <a:pt x="107479" y="508683"/>
                  </a:cubicBezTo>
                  <a:cubicBezTo>
                    <a:pt x="88887" y="507413"/>
                    <a:pt x="70294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769" y="30480"/>
                    <a:pt x="65065" y="29210"/>
                  </a:cubicBezTo>
                  <a:cubicBezTo>
                    <a:pt x="80753" y="25400"/>
                    <a:pt x="96440" y="22860"/>
                    <a:pt x="112709" y="20320"/>
                  </a:cubicBezTo>
                  <a:cubicBezTo>
                    <a:pt x="123748" y="17780"/>
                    <a:pt x="134787" y="16510"/>
                    <a:pt x="145246" y="13970"/>
                  </a:cubicBezTo>
                  <a:cubicBezTo>
                    <a:pt x="155704" y="11430"/>
                    <a:pt x="166743" y="8890"/>
                    <a:pt x="177201" y="8890"/>
                  </a:cubicBezTo>
                  <a:cubicBezTo>
                    <a:pt x="188822" y="7620"/>
                    <a:pt x="200442" y="10160"/>
                    <a:pt x="212062" y="8890"/>
                  </a:cubicBezTo>
                  <a:cubicBezTo>
                    <a:pt x="226588" y="8890"/>
                    <a:pt x="489788" y="6350"/>
                    <a:pt x="504313" y="5080"/>
                  </a:cubicBezTo>
                  <a:cubicBezTo>
                    <a:pt x="518258" y="3810"/>
                    <a:pt x="532202" y="2540"/>
                    <a:pt x="546728" y="2540"/>
                  </a:cubicBezTo>
                  <a:cubicBezTo>
                    <a:pt x="570549" y="1270"/>
                    <a:pt x="593790" y="0"/>
                    <a:pt x="617611" y="0"/>
                  </a:cubicBezTo>
                  <a:cubicBezTo>
                    <a:pt x="627489" y="0"/>
                    <a:pt x="637947" y="2540"/>
                    <a:pt x="647824" y="2540"/>
                  </a:cubicBezTo>
                  <a:cubicBezTo>
                    <a:pt x="675132" y="3810"/>
                    <a:pt x="703021" y="5080"/>
                    <a:pt x="730329" y="7620"/>
                  </a:cubicBezTo>
                  <a:cubicBezTo>
                    <a:pt x="744854" y="8890"/>
                    <a:pt x="759379" y="12700"/>
                    <a:pt x="773905" y="16510"/>
                  </a:cubicBezTo>
                  <a:cubicBezTo>
                    <a:pt x="777391" y="16510"/>
                    <a:pt x="780877" y="16510"/>
                    <a:pt x="783782" y="16510"/>
                  </a:cubicBezTo>
                  <a:cubicBezTo>
                    <a:pt x="792394" y="17780"/>
                    <a:pt x="801284" y="20320"/>
                    <a:pt x="811444" y="21590"/>
                  </a:cubicBezTo>
                  <a:close/>
                  <a:moveTo>
                    <a:pt x="821604" y="501063"/>
                  </a:moveTo>
                  <a:cubicBezTo>
                    <a:pt x="822874" y="484553"/>
                    <a:pt x="824144" y="471853"/>
                    <a:pt x="824144" y="459153"/>
                  </a:cubicBezTo>
                  <a:cubicBezTo>
                    <a:pt x="822874" y="439426"/>
                    <a:pt x="821604" y="422781"/>
                    <a:pt x="821604" y="404881"/>
                  </a:cubicBezTo>
                  <a:cubicBezTo>
                    <a:pt x="821604" y="396715"/>
                    <a:pt x="824144" y="388550"/>
                    <a:pt x="822874" y="380385"/>
                  </a:cubicBezTo>
                  <a:cubicBezTo>
                    <a:pt x="822874" y="372848"/>
                    <a:pt x="821604" y="364996"/>
                    <a:pt x="820334" y="357459"/>
                  </a:cubicBezTo>
                  <a:cubicBezTo>
                    <a:pt x="815254" y="345840"/>
                    <a:pt x="803824" y="105279"/>
                    <a:pt x="803824" y="93659"/>
                  </a:cubicBezTo>
                  <a:cubicBezTo>
                    <a:pt x="801284" y="83923"/>
                    <a:pt x="798744" y="73874"/>
                    <a:pt x="796204" y="63500"/>
                  </a:cubicBezTo>
                  <a:cubicBezTo>
                    <a:pt x="794934" y="44450"/>
                    <a:pt x="793664" y="43180"/>
                    <a:pt x="782039" y="41910"/>
                  </a:cubicBezTo>
                  <a:cubicBezTo>
                    <a:pt x="780296" y="41910"/>
                    <a:pt x="779134" y="41910"/>
                    <a:pt x="777391" y="40640"/>
                  </a:cubicBezTo>
                  <a:cubicBezTo>
                    <a:pt x="762866" y="36830"/>
                    <a:pt x="747759" y="31750"/>
                    <a:pt x="733234" y="30480"/>
                  </a:cubicBezTo>
                  <a:cubicBezTo>
                    <a:pt x="697792" y="26670"/>
                    <a:pt x="661769" y="25400"/>
                    <a:pt x="626327" y="22860"/>
                  </a:cubicBezTo>
                  <a:cubicBezTo>
                    <a:pt x="621098" y="22860"/>
                    <a:pt x="615287" y="22860"/>
                    <a:pt x="610058" y="22860"/>
                  </a:cubicBezTo>
                  <a:cubicBezTo>
                    <a:pt x="601343" y="22860"/>
                    <a:pt x="592628" y="22860"/>
                    <a:pt x="584494" y="22860"/>
                  </a:cubicBezTo>
                  <a:cubicBezTo>
                    <a:pt x="565901" y="22860"/>
                    <a:pt x="547309" y="22860"/>
                    <a:pt x="529297" y="24130"/>
                  </a:cubicBezTo>
                  <a:cubicBezTo>
                    <a:pt x="513610" y="25400"/>
                    <a:pt x="249247" y="29210"/>
                    <a:pt x="233560" y="29210"/>
                  </a:cubicBezTo>
                  <a:cubicBezTo>
                    <a:pt x="207995" y="29210"/>
                    <a:pt x="182431" y="26670"/>
                    <a:pt x="156866" y="33020"/>
                  </a:cubicBezTo>
                  <a:cubicBezTo>
                    <a:pt x="143502" y="36830"/>
                    <a:pt x="130720" y="36830"/>
                    <a:pt x="117938" y="38100"/>
                  </a:cubicBezTo>
                  <a:cubicBezTo>
                    <a:pt x="95859" y="41910"/>
                    <a:pt x="73781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931" y="483283"/>
                    <a:pt x="65065" y="484553"/>
                    <a:pt x="72619" y="484553"/>
                  </a:cubicBezTo>
                  <a:cubicBezTo>
                    <a:pt x="83658" y="484553"/>
                    <a:pt x="95278" y="482013"/>
                    <a:pt x="106317" y="484553"/>
                  </a:cubicBezTo>
                  <a:cubicBezTo>
                    <a:pt x="124329" y="488363"/>
                    <a:pt x="142340" y="490903"/>
                    <a:pt x="160352" y="489633"/>
                  </a:cubicBezTo>
                  <a:cubicBezTo>
                    <a:pt x="171972" y="488363"/>
                    <a:pt x="183012" y="490903"/>
                    <a:pt x="194632" y="490903"/>
                  </a:cubicBezTo>
                  <a:cubicBezTo>
                    <a:pt x="211481" y="490903"/>
                    <a:pt x="228331" y="489633"/>
                    <a:pt x="245180" y="490903"/>
                  </a:cubicBezTo>
                  <a:cubicBezTo>
                    <a:pt x="270164" y="492173"/>
                    <a:pt x="544404" y="482013"/>
                    <a:pt x="569968" y="484553"/>
                  </a:cubicBezTo>
                  <a:cubicBezTo>
                    <a:pt x="581008" y="485823"/>
                    <a:pt x="592047" y="487093"/>
                    <a:pt x="602505" y="487093"/>
                  </a:cubicBezTo>
                  <a:cubicBezTo>
                    <a:pt x="621679" y="489633"/>
                    <a:pt x="640271" y="485823"/>
                    <a:pt x="659445" y="489633"/>
                  </a:cubicBezTo>
                  <a:cubicBezTo>
                    <a:pt x="675132" y="492173"/>
                    <a:pt x="690819" y="492173"/>
                    <a:pt x="706507" y="494713"/>
                  </a:cubicBezTo>
                  <a:cubicBezTo>
                    <a:pt x="729748" y="498523"/>
                    <a:pt x="752988" y="501063"/>
                    <a:pt x="776229" y="502333"/>
                  </a:cubicBezTo>
                  <a:cubicBezTo>
                    <a:pt x="784944" y="502333"/>
                    <a:pt x="801284" y="501063"/>
                    <a:pt x="821604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783006" y="2980132"/>
            <a:ext cx="5633452" cy="2564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7"/>
              </a:lnSpc>
            </a:pPr>
            <a:r>
              <a:rPr lang="en-US" sz="2669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Y</a:t>
            </a:r>
            <a:r>
              <a:rPr lang="en-US" b="true" sz="2669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azılı ve Dijital Basın:</a:t>
            </a:r>
          </a:p>
          <a:p>
            <a:pPr algn="ctr">
              <a:lnSpc>
                <a:spcPts val="3317"/>
              </a:lnSpc>
            </a:pPr>
            <a:r>
              <a:rPr lang="en-US" b="true" sz="2369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369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Spor sayfalarının ve web sitelerinin neredeyse tamamen futbol haberleriyle dolu o</a:t>
            </a:r>
            <a:r>
              <a:rPr lang="en-US" sz="2369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lması. Diğer branşlara sadece "uluslararası başarı" geldiğinde kısa süreli yer verilmesi.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23798" y="866547"/>
            <a:ext cx="692660" cy="197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4"/>
              </a:lnSpc>
            </a:pPr>
            <a:r>
              <a:rPr lang="en-US" sz="11503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324574" y="5356153"/>
            <a:ext cx="5729590" cy="4930847"/>
            <a:chOff x="0" y="0"/>
            <a:chExt cx="7639454" cy="657446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1175094"/>
              <a:ext cx="7639454" cy="5399368"/>
              <a:chOff x="0" y="0"/>
              <a:chExt cx="735897" cy="5201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10160" y="16510"/>
                <a:ext cx="713037" cy="492173"/>
              </a:xfrm>
              <a:custGeom>
                <a:avLst/>
                <a:gdLst/>
                <a:ahLst/>
                <a:cxnLst/>
                <a:rect r="r" b="b" t="t" l="l"/>
                <a:pathLst>
                  <a:path h="492173" w="713037">
                    <a:moveTo>
                      <a:pt x="713037" y="492173"/>
                    </a:moveTo>
                    <a:lnTo>
                      <a:pt x="0" y="484553"/>
                    </a:lnTo>
                    <a:lnTo>
                      <a:pt x="0" y="183925"/>
                    </a:lnTo>
                    <a:lnTo>
                      <a:pt x="17780" y="19050"/>
                    </a:lnTo>
                    <a:lnTo>
                      <a:pt x="353323" y="0"/>
                    </a:lnTo>
                    <a:lnTo>
                      <a:pt x="693987" y="5080"/>
                    </a:lnTo>
                    <a:close/>
                  </a:path>
                </a:pathLst>
              </a:custGeom>
              <a:solidFill>
                <a:srgbClr val="4C2DB7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-3810" y="0"/>
                <a:ext cx="742247" cy="518843"/>
              </a:xfrm>
              <a:custGeom>
                <a:avLst/>
                <a:gdLst/>
                <a:ahLst/>
                <a:cxnLst/>
                <a:rect r="r" b="b" t="t" l="l"/>
                <a:pathLst>
                  <a:path h="518843" w="742247">
                    <a:moveTo>
                      <a:pt x="707957" y="21590"/>
                    </a:moveTo>
                    <a:cubicBezTo>
                      <a:pt x="709227" y="34290"/>
                      <a:pt x="709227" y="44450"/>
                      <a:pt x="710497" y="54610"/>
                    </a:cubicBezTo>
                    <a:cubicBezTo>
                      <a:pt x="713037" y="70419"/>
                      <a:pt x="714307" y="79213"/>
                      <a:pt x="716847" y="87692"/>
                    </a:cubicBezTo>
                    <a:cubicBezTo>
                      <a:pt x="716847" y="99940"/>
                      <a:pt x="729547" y="341443"/>
                      <a:pt x="735897" y="353691"/>
                    </a:cubicBezTo>
                    <a:cubicBezTo>
                      <a:pt x="742247" y="372220"/>
                      <a:pt x="738437" y="391063"/>
                      <a:pt x="738437" y="409591"/>
                    </a:cubicBezTo>
                    <a:cubicBezTo>
                      <a:pt x="738437" y="425922"/>
                      <a:pt x="739707" y="440996"/>
                      <a:pt x="740977" y="457883"/>
                    </a:cubicBezTo>
                    <a:cubicBezTo>
                      <a:pt x="740977" y="479473"/>
                      <a:pt x="740977" y="493443"/>
                      <a:pt x="740977" y="517573"/>
                    </a:cubicBezTo>
                    <a:cubicBezTo>
                      <a:pt x="718117" y="517573"/>
                      <a:pt x="697797" y="518843"/>
                      <a:pt x="680630" y="517573"/>
                    </a:cubicBezTo>
                    <a:cubicBezTo>
                      <a:pt x="648199" y="512493"/>
                      <a:pt x="615268" y="518843"/>
                      <a:pt x="582837" y="513763"/>
                    </a:cubicBezTo>
                    <a:cubicBezTo>
                      <a:pt x="563378" y="509953"/>
                      <a:pt x="544418" y="512493"/>
                      <a:pt x="524960" y="509953"/>
                    </a:cubicBezTo>
                    <a:cubicBezTo>
                      <a:pt x="515979" y="508683"/>
                      <a:pt x="506998" y="507413"/>
                      <a:pt x="498017" y="506143"/>
                    </a:cubicBezTo>
                    <a:cubicBezTo>
                      <a:pt x="492528" y="506143"/>
                      <a:pt x="487539" y="507413"/>
                      <a:pt x="482050" y="507413"/>
                    </a:cubicBezTo>
                    <a:cubicBezTo>
                      <a:pt x="468080" y="506143"/>
                      <a:pt x="429661" y="507413"/>
                      <a:pt x="415691" y="506143"/>
                    </a:cubicBezTo>
                    <a:cubicBezTo>
                      <a:pt x="405712" y="504873"/>
                      <a:pt x="206134" y="513763"/>
                      <a:pt x="196155" y="512493"/>
                    </a:cubicBezTo>
                    <a:cubicBezTo>
                      <a:pt x="193661" y="512493"/>
                      <a:pt x="190667" y="513763"/>
                      <a:pt x="188172" y="513763"/>
                    </a:cubicBezTo>
                    <a:cubicBezTo>
                      <a:pt x="182185" y="513763"/>
                      <a:pt x="176697" y="515033"/>
                      <a:pt x="170709" y="515033"/>
                    </a:cubicBezTo>
                    <a:cubicBezTo>
                      <a:pt x="155741" y="515033"/>
                      <a:pt x="141272" y="513763"/>
                      <a:pt x="126303" y="512493"/>
                    </a:cubicBezTo>
                    <a:cubicBezTo>
                      <a:pt x="117322" y="511223"/>
                      <a:pt x="108341" y="509953"/>
                      <a:pt x="99859" y="508683"/>
                    </a:cubicBezTo>
                    <a:cubicBezTo>
                      <a:pt x="83893" y="507413"/>
                      <a:pt x="67927" y="506143"/>
                      <a:pt x="48260" y="506143"/>
                    </a:cubicBezTo>
                    <a:cubicBezTo>
                      <a:pt x="38100" y="506143"/>
                      <a:pt x="29210" y="506143"/>
                      <a:pt x="19050" y="504873"/>
                    </a:cubicBezTo>
                    <a:cubicBezTo>
                      <a:pt x="10160" y="503603"/>
                      <a:pt x="5080" y="497253"/>
                      <a:pt x="7620" y="488363"/>
                    </a:cubicBezTo>
                    <a:cubicBezTo>
                      <a:pt x="16510" y="456699"/>
                      <a:pt x="12700" y="448847"/>
                      <a:pt x="11430" y="440682"/>
                    </a:cubicBezTo>
                    <a:cubicBezTo>
                      <a:pt x="10160" y="424038"/>
                      <a:pt x="6350" y="407707"/>
                      <a:pt x="7620" y="391063"/>
                    </a:cubicBezTo>
                    <a:cubicBezTo>
                      <a:pt x="5080" y="370335"/>
                      <a:pt x="0" y="113758"/>
                      <a:pt x="7620" y="92717"/>
                    </a:cubicBezTo>
                    <a:cubicBezTo>
                      <a:pt x="8890" y="88634"/>
                      <a:pt x="7620" y="84237"/>
                      <a:pt x="8890" y="80155"/>
                    </a:cubicBezTo>
                    <a:cubicBezTo>
                      <a:pt x="10160" y="73560"/>
                      <a:pt x="12700" y="66337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5453" y="30480"/>
                      <a:pt x="63436" y="29210"/>
                    </a:cubicBezTo>
                    <a:cubicBezTo>
                      <a:pt x="76908" y="25400"/>
                      <a:pt x="90379" y="22860"/>
                      <a:pt x="104350" y="20320"/>
                    </a:cubicBezTo>
                    <a:cubicBezTo>
                      <a:pt x="113830" y="17780"/>
                      <a:pt x="123310" y="16510"/>
                      <a:pt x="132291" y="13970"/>
                    </a:cubicBezTo>
                    <a:cubicBezTo>
                      <a:pt x="141272" y="11430"/>
                      <a:pt x="150752" y="8890"/>
                      <a:pt x="159733" y="8890"/>
                    </a:cubicBezTo>
                    <a:cubicBezTo>
                      <a:pt x="169711" y="7620"/>
                      <a:pt x="179690" y="10160"/>
                      <a:pt x="189669" y="8890"/>
                    </a:cubicBezTo>
                    <a:cubicBezTo>
                      <a:pt x="202143" y="8890"/>
                      <a:pt x="428164" y="6350"/>
                      <a:pt x="440638" y="5080"/>
                    </a:cubicBezTo>
                    <a:cubicBezTo>
                      <a:pt x="452613" y="3810"/>
                      <a:pt x="464587" y="2540"/>
                      <a:pt x="477061" y="2540"/>
                    </a:cubicBezTo>
                    <a:cubicBezTo>
                      <a:pt x="497518" y="1270"/>
                      <a:pt x="517475" y="0"/>
                      <a:pt x="537932" y="0"/>
                    </a:cubicBezTo>
                    <a:cubicBezTo>
                      <a:pt x="546414" y="0"/>
                      <a:pt x="555395" y="2540"/>
                      <a:pt x="563877" y="2540"/>
                    </a:cubicBezTo>
                    <a:cubicBezTo>
                      <a:pt x="587328" y="3810"/>
                      <a:pt x="611277" y="5080"/>
                      <a:pt x="634727" y="7620"/>
                    </a:cubicBezTo>
                    <a:cubicBezTo>
                      <a:pt x="647201" y="8890"/>
                      <a:pt x="659674" y="12700"/>
                      <a:pt x="672148" y="16510"/>
                    </a:cubicBezTo>
                    <a:cubicBezTo>
                      <a:pt x="675142" y="16510"/>
                      <a:pt x="678135" y="16510"/>
                      <a:pt x="680630" y="16510"/>
                    </a:cubicBezTo>
                    <a:cubicBezTo>
                      <a:pt x="688907" y="17780"/>
                      <a:pt x="697797" y="20320"/>
                      <a:pt x="707957" y="21590"/>
                    </a:cubicBezTo>
                    <a:close/>
                    <a:moveTo>
                      <a:pt x="718117" y="501063"/>
                    </a:moveTo>
                    <a:cubicBezTo>
                      <a:pt x="719387" y="484553"/>
                      <a:pt x="720657" y="471853"/>
                      <a:pt x="720657" y="459153"/>
                    </a:cubicBezTo>
                    <a:cubicBezTo>
                      <a:pt x="719387" y="439426"/>
                      <a:pt x="718117" y="422781"/>
                      <a:pt x="718117" y="404881"/>
                    </a:cubicBezTo>
                    <a:cubicBezTo>
                      <a:pt x="718117" y="396715"/>
                      <a:pt x="720657" y="388550"/>
                      <a:pt x="719387" y="380385"/>
                    </a:cubicBezTo>
                    <a:cubicBezTo>
                      <a:pt x="719387" y="372848"/>
                      <a:pt x="718117" y="364996"/>
                      <a:pt x="716847" y="357459"/>
                    </a:cubicBezTo>
                    <a:cubicBezTo>
                      <a:pt x="711767" y="345840"/>
                      <a:pt x="700337" y="105279"/>
                      <a:pt x="700337" y="93659"/>
                    </a:cubicBezTo>
                    <a:cubicBezTo>
                      <a:pt x="697797" y="83923"/>
                      <a:pt x="695257" y="73874"/>
                      <a:pt x="692717" y="63500"/>
                    </a:cubicBezTo>
                    <a:cubicBezTo>
                      <a:pt x="691447" y="44450"/>
                      <a:pt x="690177" y="43180"/>
                      <a:pt x="679133" y="41910"/>
                    </a:cubicBezTo>
                    <a:cubicBezTo>
                      <a:pt x="677636" y="41910"/>
                      <a:pt x="676639" y="41910"/>
                      <a:pt x="675142" y="40640"/>
                    </a:cubicBezTo>
                    <a:cubicBezTo>
                      <a:pt x="662668" y="36830"/>
                      <a:pt x="649696" y="31750"/>
                      <a:pt x="637222" y="30480"/>
                    </a:cubicBezTo>
                    <a:cubicBezTo>
                      <a:pt x="606786" y="26670"/>
                      <a:pt x="575852" y="25400"/>
                      <a:pt x="545416" y="22860"/>
                    </a:cubicBezTo>
                    <a:cubicBezTo>
                      <a:pt x="540926" y="22860"/>
                      <a:pt x="535936" y="22860"/>
                      <a:pt x="531446" y="22860"/>
                    </a:cubicBezTo>
                    <a:cubicBezTo>
                      <a:pt x="523962" y="22860"/>
                      <a:pt x="516478" y="22860"/>
                      <a:pt x="509492" y="22860"/>
                    </a:cubicBezTo>
                    <a:cubicBezTo>
                      <a:pt x="493526" y="22860"/>
                      <a:pt x="477560" y="22860"/>
                      <a:pt x="462093" y="24130"/>
                    </a:cubicBezTo>
                    <a:cubicBezTo>
                      <a:pt x="448621" y="25400"/>
                      <a:pt x="221602" y="29210"/>
                      <a:pt x="208130" y="29210"/>
                    </a:cubicBezTo>
                    <a:cubicBezTo>
                      <a:pt x="186177" y="29210"/>
                      <a:pt x="164223" y="26670"/>
                      <a:pt x="142270" y="33020"/>
                    </a:cubicBezTo>
                    <a:cubicBezTo>
                      <a:pt x="130794" y="36830"/>
                      <a:pt x="119817" y="36830"/>
                      <a:pt x="108840" y="38100"/>
                    </a:cubicBezTo>
                    <a:cubicBezTo>
                      <a:pt x="89880" y="41910"/>
                      <a:pt x="70921" y="45720"/>
                      <a:pt x="49530" y="50800"/>
                    </a:cubicBezTo>
                    <a:cubicBezTo>
                      <a:pt x="36830" y="50800"/>
                      <a:pt x="34290" y="53340"/>
                      <a:pt x="33020" y="65395"/>
                    </a:cubicBezTo>
                    <a:cubicBezTo>
                      <a:pt x="31750" y="71047"/>
                      <a:pt x="31750" y="76700"/>
                      <a:pt x="30480" y="82353"/>
                    </a:cubicBezTo>
                    <a:cubicBezTo>
                      <a:pt x="29210" y="91775"/>
                      <a:pt x="26670" y="100882"/>
                      <a:pt x="25400" y="110303"/>
                    </a:cubicBezTo>
                    <a:cubicBezTo>
                      <a:pt x="20320" y="120353"/>
                      <a:pt x="26670" y="365939"/>
                      <a:pt x="29210" y="375988"/>
                    </a:cubicBezTo>
                    <a:cubicBezTo>
                      <a:pt x="29210" y="386666"/>
                      <a:pt x="29210" y="397658"/>
                      <a:pt x="30480" y="408335"/>
                    </a:cubicBezTo>
                    <a:cubicBezTo>
                      <a:pt x="30480" y="416186"/>
                      <a:pt x="33020" y="424038"/>
                      <a:pt x="33020" y="431889"/>
                    </a:cubicBezTo>
                    <a:cubicBezTo>
                      <a:pt x="33020" y="440368"/>
                      <a:pt x="33020" y="448847"/>
                      <a:pt x="31750" y="459153"/>
                    </a:cubicBezTo>
                    <a:cubicBezTo>
                      <a:pt x="31750" y="462963"/>
                      <a:pt x="31750" y="465503"/>
                      <a:pt x="31750" y="469313"/>
                    </a:cubicBezTo>
                    <a:cubicBezTo>
                      <a:pt x="31750" y="479473"/>
                      <a:pt x="35560" y="483283"/>
                      <a:pt x="44450" y="483283"/>
                    </a:cubicBezTo>
                    <a:cubicBezTo>
                      <a:pt x="56451" y="483283"/>
                      <a:pt x="63436" y="484553"/>
                      <a:pt x="69923" y="484553"/>
                    </a:cubicBezTo>
                    <a:cubicBezTo>
                      <a:pt x="79403" y="484553"/>
                      <a:pt x="89381" y="482013"/>
                      <a:pt x="98861" y="484553"/>
                    </a:cubicBezTo>
                    <a:cubicBezTo>
                      <a:pt x="114329" y="488363"/>
                      <a:pt x="129796" y="490903"/>
                      <a:pt x="145263" y="489633"/>
                    </a:cubicBezTo>
                    <a:cubicBezTo>
                      <a:pt x="155242" y="488363"/>
                      <a:pt x="164722" y="490903"/>
                      <a:pt x="174701" y="490903"/>
                    </a:cubicBezTo>
                    <a:cubicBezTo>
                      <a:pt x="189170" y="490903"/>
                      <a:pt x="203640" y="489633"/>
                      <a:pt x="218109" y="490903"/>
                    </a:cubicBezTo>
                    <a:cubicBezTo>
                      <a:pt x="239564" y="492173"/>
                      <a:pt x="475065" y="482013"/>
                      <a:pt x="497019" y="484553"/>
                    </a:cubicBezTo>
                    <a:cubicBezTo>
                      <a:pt x="506499" y="485823"/>
                      <a:pt x="515979" y="487093"/>
                      <a:pt x="524960" y="487093"/>
                    </a:cubicBezTo>
                    <a:cubicBezTo>
                      <a:pt x="541425" y="489633"/>
                      <a:pt x="557391" y="485823"/>
                      <a:pt x="573856" y="489633"/>
                    </a:cubicBezTo>
                    <a:cubicBezTo>
                      <a:pt x="587328" y="492173"/>
                      <a:pt x="600799" y="492173"/>
                      <a:pt x="614271" y="494713"/>
                    </a:cubicBezTo>
                    <a:cubicBezTo>
                      <a:pt x="634228" y="498523"/>
                      <a:pt x="654186" y="501063"/>
                      <a:pt x="674144" y="502333"/>
                    </a:cubicBezTo>
                    <a:cubicBezTo>
                      <a:pt x="681628" y="502333"/>
                      <a:pt x="697797" y="501063"/>
                      <a:pt x="718117" y="501063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512276" y="2416024"/>
              <a:ext cx="6614901" cy="285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6"/>
                </a:lnSpc>
              </a:pPr>
              <a:r>
                <a:rPr lang="en-US" sz="2690" b="true">
                  <a:solidFill>
                    <a:srgbClr val="FFFFFC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Günd</a:t>
              </a:r>
              <a:r>
                <a:rPr lang="en-US" b="true" sz="2690">
                  <a:solidFill>
                    <a:srgbClr val="FFFFFC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em Belirleme:</a:t>
              </a:r>
            </a:p>
            <a:p>
              <a:pPr algn="ctr">
                <a:lnSpc>
                  <a:spcPts val="3346"/>
                </a:lnSpc>
              </a:pPr>
              <a:r>
                <a:rPr lang="en-US" sz="2390">
                  <a:solidFill>
                    <a:srgbClr val="FFFFFC"/>
                  </a:solidFill>
                  <a:latin typeface="Arimo"/>
                  <a:ea typeface="Arimo"/>
                  <a:cs typeface="Arimo"/>
                  <a:sym typeface="Arimo"/>
                </a:rPr>
                <a:t> Medyanın sürekli futbolu gündemde tutarak bir "ilgi tekeli" o</a:t>
              </a:r>
              <a:r>
                <a:rPr lang="en-US" sz="2390">
                  <a:solidFill>
                    <a:srgbClr val="FFFFFC"/>
                  </a:solidFill>
                  <a:latin typeface="Arimo"/>
                  <a:ea typeface="Arimo"/>
                  <a:cs typeface="Arimo"/>
                  <a:sym typeface="Arimo"/>
                </a:rPr>
                <a:t>luşturması ve "neye ilgi duyulması gerektiğini" dikte etmesi.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006393" y="-228600"/>
              <a:ext cx="813334" cy="2578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246"/>
                </a:lnSpc>
              </a:pPr>
              <a:r>
                <a:rPr lang="en-US" sz="11604">
                  <a:solidFill>
                    <a:srgbClr val="A6A6A6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1604" y="338652"/>
            <a:ext cx="12944792" cy="1375065"/>
            <a:chOff x="0" y="0"/>
            <a:chExt cx="17259722" cy="18334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59722" cy="1833420"/>
              <a:chOff x="0" y="0"/>
              <a:chExt cx="3135703" cy="33309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0160" y="16510"/>
                <a:ext cx="3112843" cy="305151"/>
              </a:xfrm>
              <a:custGeom>
                <a:avLst/>
                <a:gdLst/>
                <a:ahLst/>
                <a:cxnLst/>
                <a:rect r="r" b="b" t="t" l="l"/>
                <a:pathLst>
                  <a:path h="305151" w="3112843">
                    <a:moveTo>
                      <a:pt x="3112843" y="305151"/>
                    </a:moveTo>
                    <a:lnTo>
                      <a:pt x="0" y="297531"/>
                    </a:lnTo>
                    <a:lnTo>
                      <a:pt x="0" y="119061"/>
                    </a:lnTo>
                    <a:lnTo>
                      <a:pt x="17780" y="19050"/>
                    </a:lnTo>
                    <a:lnTo>
                      <a:pt x="1550141" y="0"/>
                    </a:lnTo>
                    <a:lnTo>
                      <a:pt x="3093793" y="5080"/>
                    </a:lnTo>
                    <a:close/>
                  </a:path>
                </a:pathLst>
              </a:custGeom>
              <a:solidFill>
                <a:srgbClr val="4C2DB7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-3810" y="0"/>
                <a:ext cx="3142053" cy="331821"/>
              </a:xfrm>
              <a:custGeom>
                <a:avLst/>
                <a:gdLst/>
                <a:ahLst/>
                <a:cxnLst/>
                <a:rect r="r" b="b" t="t" l="l"/>
                <a:pathLst>
                  <a:path h="331821" w="3142053">
                    <a:moveTo>
                      <a:pt x="3107763" y="21590"/>
                    </a:moveTo>
                    <a:cubicBezTo>
                      <a:pt x="3109033" y="34290"/>
                      <a:pt x="3109033" y="44450"/>
                      <a:pt x="3110303" y="54610"/>
                    </a:cubicBezTo>
                    <a:cubicBezTo>
                      <a:pt x="3112843" y="67526"/>
                      <a:pt x="3114113" y="72128"/>
                      <a:pt x="3116653" y="76565"/>
                    </a:cubicBezTo>
                    <a:cubicBezTo>
                      <a:pt x="3116653" y="82976"/>
                      <a:pt x="3129353" y="209370"/>
                      <a:pt x="3135703" y="215780"/>
                    </a:cubicBezTo>
                    <a:cubicBezTo>
                      <a:pt x="3142053" y="225477"/>
                      <a:pt x="3138243" y="235339"/>
                      <a:pt x="3138243" y="245036"/>
                    </a:cubicBezTo>
                    <a:cubicBezTo>
                      <a:pt x="3138243" y="253583"/>
                      <a:pt x="3139513" y="261472"/>
                      <a:pt x="3140783" y="270861"/>
                    </a:cubicBezTo>
                    <a:cubicBezTo>
                      <a:pt x="3140783" y="292451"/>
                      <a:pt x="3140783" y="306421"/>
                      <a:pt x="3140783" y="330551"/>
                    </a:cubicBezTo>
                    <a:cubicBezTo>
                      <a:pt x="3117923" y="330551"/>
                      <a:pt x="3097603" y="331821"/>
                      <a:pt x="3072653" y="330551"/>
                    </a:cubicBezTo>
                    <a:cubicBezTo>
                      <a:pt x="2916514" y="325471"/>
                      <a:pt x="2757973" y="331821"/>
                      <a:pt x="2601834" y="326741"/>
                    </a:cubicBezTo>
                    <a:cubicBezTo>
                      <a:pt x="2508151" y="322931"/>
                      <a:pt x="2416870" y="325471"/>
                      <a:pt x="2323186" y="322931"/>
                    </a:cubicBezTo>
                    <a:cubicBezTo>
                      <a:pt x="2279948" y="321661"/>
                      <a:pt x="2236709" y="320391"/>
                      <a:pt x="2193471" y="319121"/>
                    </a:cubicBezTo>
                    <a:cubicBezTo>
                      <a:pt x="2167047" y="319121"/>
                      <a:pt x="2143026" y="320391"/>
                      <a:pt x="2116602" y="320391"/>
                    </a:cubicBezTo>
                    <a:cubicBezTo>
                      <a:pt x="2049343" y="319121"/>
                      <a:pt x="1864378" y="320391"/>
                      <a:pt x="1797118" y="319121"/>
                    </a:cubicBezTo>
                    <a:cubicBezTo>
                      <a:pt x="1749076" y="317851"/>
                      <a:pt x="788221" y="326741"/>
                      <a:pt x="740178" y="325471"/>
                    </a:cubicBezTo>
                    <a:cubicBezTo>
                      <a:pt x="728168" y="325471"/>
                      <a:pt x="713755" y="326741"/>
                      <a:pt x="701744" y="326741"/>
                    </a:cubicBezTo>
                    <a:cubicBezTo>
                      <a:pt x="672919" y="326741"/>
                      <a:pt x="646495" y="328011"/>
                      <a:pt x="617669" y="328011"/>
                    </a:cubicBezTo>
                    <a:cubicBezTo>
                      <a:pt x="545605" y="328011"/>
                      <a:pt x="475943" y="326741"/>
                      <a:pt x="403879" y="325471"/>
                    </a:cubicBezTo>
                    <a:cubicBezTo>
                      <a:pt x="360641" y="324201"/>
                      <a:pt x="317402" y="322931"/>
                      <a:pt x="276566" y="321661"/>
                    </a:cubicBezTo>
                    <a:cubicBezTo>
                      <a:pt x="199698" y="320391"/>
                      <a:pt x="122829" y="319121"/>
                      <a:pt x="48260" y="319121"/>
                    </a:cubicBezTo>
                    <a:cubicBezTo>
                      <a:pt x="38100" y="319121"/>
                      <a:pt x="29210" y="319121"/>
                      <a:pt x="19050" y="317851"/>
                    </a:cubicBezTo>
                    <a:cubicBezTo>
                      <a:pt x="10160" y="316581"/>
                      <a:pt x="5080" y="310231"/>
                      <a:pt x="7620" y="301341"/>
                    </a:cubicBezTo>
                    <a:cubicBezTo>
                      <a:pt x="16510" y="269691"/>
                      <a:pt x="12700" y="265582"/>
                      <a:pt x="11430" y="261308"/>
                    </a:cubicBezTo>
                    <a:cubicBezTo>
                      <a:pt x="10160" y="252597"/>
                      <a:pt x="6350" y="244050"/>
                      <a:pt x="7620" y="235339"/>
                    </a:cubicBezTo>
                    <a:cubicBezTo>
                      <a:pt x="5080" y="224491"/>
                      <a:pt x="0" y="90208"/>
                      <a:pt x="7620" y="79195"/>
                    </a:cubicBezTo>
                    <a:cubicBezTo>
                      <a:pt x="8890" y="77059"/>
                      <a:pt x="7620" y="74758"/>
                      <a:pt x="8890" y="72621"/>
                    </a:cubicBezTo>
                    <a:cubicBezTo>
                      <a:pt x="10160" y="69169"/>
                      <a:pt x="12700" y="65389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2776" y="30480"/>
                      <a:pt x="101210" y="29210"/>
                    </a:cubicBezTo>
                    <a:cubicBezTo>
                      <a:pt x="166068" y="25400"/>
                      <a:pt x="230926" y="22860"/>
                      <a:pt x="298185" y="20320"/>
                    </a:cubicBezTo>
                    <a:cubicBezTo>
                      <a:pt x="343826" y="17780"/>
                      <a:pt x="389467" y="16510"/>
                      <a:pt x="432705" y="13970"/>
                    </a:cubicBezTo>
                    <a:cubicBezTo>
                      <a:pt x="475943" y="11430"/>
                      <a:pt x="521584" y="8890"/>
                      <a:pt x="564823" y="8890"/>
                    </a:cubicBezTo>
                    <a:cubicBezTo>
                      <a:pt x="612865" y="7620"/>
                      <a:pt x="660908" y="10160"/>
                      <a:pt x="708951" y="8890"/>
                    </a:cubicBezTo>
                    <a:cubicBezTo>
                      <a:pt x="769004" y="8890"/>
                      <a:pt x="1857172" y="6350"/>
                      <a:pt x="1917225" y="5080"/>
                    </a:cubicBezTo>
                    <a:cubicBezTo>
                      <a:pt x="1974877" y="3810"/>
                      <a:pt x="2032528" y="2540"/>
                      <a:pt x="2092581" y="2540"/>
                    </a:cubicBezTo>
                    <a:cubicBezTo>
                      <a:pt x="2191069" y="1270"/>
                      <a:pt x="2287154" y="0"/>
                      <a:pt x="2385642" y="0"/>
                    </a:cubicBezTo>
                    <a:cubicBezTo>
                      <a:pt x="2426478" y="0"/>
                      <a:pt x="2469716" y="2540"/>
                      <a:pt x="2510553" y="2540"/>
                    </a:cubicBezTo>
                    <a:cubicBezTo>
                      <a:pt x="2623453" y="3810"/>
                      <a:pt x="2738756" y="5080"/>
                      <a:pt x="2851656" y="7620"/>
                    </a:cubicBezTo>
                    <a:cubicBezTo>
                      <a:pt x="2911710" y="8890"/>
                      <a:pt x="2971763" y="12700"/>
                      <a:pt x="3031816" y="16510"/>
                    </a:cubicBezTo>
                    <a:cubicBezTo>
                      <a:pt x="3046229" y="16510"/>
                      <a:pt x="3060642" y="16510"/>
                      <a:pt x="3072653" y="16510"/>
                    </a:cubicBezTo>
                    <a:cubicBezTo>
                      <a:pt x="3088713" y="17780"/>
                      <a:pt x="3097603" y="20320"/>
                      <a:pt x="3107763" y="21590"/>
                    </a:cubicBezTo>
                    <a:close/>
                    <a:moveTo>
                      <a:pt x="3117923" y="314041"/>
                    </a:moveTo>
                    <a:cubicBezTo>
                      <a:pt x="3119193" y="297531"/>
                      <a:pt x="3120463" y="284831"/>
                      <a:pt x="3120463" y="272131"/>
                    </a:cubicBezTo>
                    <a:cubicBezTo>
                      <a:pt x="3119193" y="260651"/>
                      <a:pt x="3117923" y="251939"/>
                      <a:pt x="3117923" y="242571"/>
                    </a:cubicBezTo>
                    <a:cubicBezTo>
                      <a:pt x="3117923" y="238297"/>
                      <a:pt x="3120463" y="234024"/>
                      <a:pt x="3119193" y="229751"/>
                    </a:cubicBezTo>
                    <a:cubicBezTo>
                      <a:pt x="3119193" y="225806"/>
                      <a:pt x="3117923" y="221697"/>
                      <a:pt x="3116653" y="217752"/>
                    </a:cubicBezTo>
                    <a:cubicBezTo>
                      <a:pt x="3111573" y="211671"/>
                      <a:pt x="3100143" y="85770"/>
                      <a:pt x="3100143" y="79688"/>
                    </a:cubicBezTo>
                    <a:cubicBezTo>
                      <a:pt x="3097603" y="74593"/>
                      <a:pt x="3095063" y="69334"/>
                      <a:pt x="3092523" y="63500"/>
                    </a:cubicBezTo>
                    <a:cubicBezTo>
                      <a:pt x="3091253" y="44450"/>
                      <a:pt x="3089983" y="43180"/>
                      <a:pt x="3065446" y="41910"/>
                    </a:cubicBezTo>
                    <a:cubicBezTo>
                      <a:pt x="3058240" y="41910"/>
                      <a:pt x="3053436" y="41910"/>
                      <a:pt x="3046229" y="40640"/>
                    </a:cubicBezTo>
                    <a:cubicBezTo>
                      <a:pt x="2986176" y="36830"/>
                      <a:pt x="2923720" y="31750"/>
                      <a:pt x="2863667" y="30480"/>
                    </a:cubicBezTo>
                    <a:cubicBezTo>
                      <a:pt x="2717137" y="26670"/>
                      <a:pt x="2568204" y="25400"/>
                      <a:pt x="2421674" y="22860"/>
                    </a:cubicBezTo>
                    <a:cubicBezTo>
                      <a:pt x="2400055" y="22860"/>
                      <a:pt x="2376033" y="22860"/>
                      <a:pt x="2354414" y="22860"/>
                    </a:cubicBezTo>
                    <a:cubicBezTo>
                      <a:pt x="2318382" y="22860"/>
                      <a:pt x="2282350" y="22860"/>
                      <a:pt x="2248720" y="22860"/>
                    </a:cubicBezTo>
                    <a:cubicBezTo>
                      <a:pt x="2171852" y="22860"/>
                      <a:pt x="2094983" y="22860"/>
                      <a:pt x="2020517" y="24130"/>
                    </a:cubicBezTo>
                    <a:cubicBezTo>
                      <a:pt x="1955659" y="25400"/>
                      <a:pt x="862687" y="29210"/>
                      <a:pt x="797830" y="29210"/>
                    </a:cubicBezTo>
                    <a:cubicBezTo>
                      <a:pt x="692136" y="29210"/>
                      <a:pt x="586442" y="26670"/>
                      <a:pt x="480748" y="33020"/>
                    </a:cubicBezTo>
                    <a:cubicBezTo>
                      <a:pt x="425499" y="36830"/>
                      <a:pt x="372652" y="36830"/>
                      <a:pt x="319805" y="38100"/>
                    </a:cubicBezTo>
                    <a:cubicBezTo>
                      <a:pt x="228523" y="41910"/>
                      <a:pt x="137242" y="45720"/>
                      <a:pt x="49530" y="50800"/>
                    </a:cubicBezTo>
                    <a:cubicBezTo>
                      <a:pt x="36830" y="50800"/>
                      <a:pt x="34290" y="53340"/>
                      <a:pt x="33020" y="64896"/>
                    </a:cubicBezTo>
                    <a:cubicBezTo>
                      <a:pt x="31750" y="67854"/>
                      <a:pt x="31750" y="70813"/>
                      <a:pt x="30480" y="73771"/>
                    </a:cubicBezTo>
                    <a:cubicBezTo>
                      <a:pt x="29210" y="78702"/>
                      <a:pt x="26670" y="83469"/>
                      <a:pt x="25400" y="88400"/>
                    </a:cubicBezTo>
                    <a:cubicBezTo>
                      <a:pt x="20320" y="93659"/>
                      <a:pt x="26670" y="222190"/>
                      <a:pt x="29210" y="227450"/>
                    </a:cubicBezTo>
                    <a:cubicBezTo>
                      <a:pt x="29210" y="233038"/>
                      <a:pt x="29210" y="238791"/>
                      <a:pt x="30480" y="244379"/>
                    </a:cubicBezTo>
                    <a:cubicBezTo>
                      <a:pt x="30480" y="248488"/>
                      <a:pt x="33020" y="252597"/>
                      <a:pt x="33020" y="256706"/>
                    </a:cubicBezTo>
                    <a:cubicBezTo>
                      <a:pt x="33020" y="261144"/>
                      <a:pt x="33020" y="265582"/>
                      <a:pt x="31750" y="272131"/>
                    </a:cubicBezTo>
                    <a:cubicBezTo>
                      <a:pt x="31750" y="275941"/>
                      <a:pt x="31750" y="278481"/>
                      <a:pt x="31750" y="282291"/>
                    </a:cubicBezTo>
                    <a:cubicBezTo>
                      <a:pt x="31750" y="292451"/>
                      <a:pt x="35560" y="296261"/>
                      <a:pt x="44450" y="296261"/>
                    </a:cubicBezTo>
                    <a:cubicBezTo>
                      <a:pt x="67580" y="296261"/>
                      <a:pt x="101210" y="297531"/>
                      <a:pt x="132438" y="297531"/>
                    </a:cubicBezTo>
                    <a:cubicBezTo>
                      <a:pt x="178079" y="297531"/>
                      <a:pt x="226121" y="294991"/>
                      <a:pt x="271762" y="297531"/>
                    </a:cubicBezTo>
                    <a:cubicBezTo>
                      <a:pt x="346228" y="301341"/>
                      <a:pt x="420694" y="303881"/>
                      <a:pt x="495161" y="302611"/>
                    </a:cubicBezTo>
                    <a:cubicBezTo>
                      <a:pt x="543203" y="301341"/>
                      <a:pt x="588844" y="303881"/>
                      <a:pt x="636887" y="303881"/>
                    </a:cubicBezTo>
                    <a:cubicBezTo>
                      <a:pt x="706549" y="303881"/>
                      <a:pt x="776210" y="302611"/>
                      <a:pt x="845872" y="303881"/>
                    </a:cubicBezTo>
                    <a:cubicBezTo>
                      <a:pt x="949164" y="305151"/>
                      <a:pt x="2082973" y="294991"/>
                      <a:pt x="2188667" y="297531"/>
                    </a:cubicBezTo>
                    <a:cubicBezTo>
                      <a:pt x="2234307" y="298801"/>
                      <a:pt x="2279948" y="300071"/>
                      <a:pt x="2323186" y="300071"/>
                    </a:cubicBezTo>
                    <a:cubicBezTo>
                      <a:pt x="2402457" y="302611"/>
                      <a:pt x="2479325" y="298801"/>
                      <a:pt x="2558596" y="302611"/>
                    </a:cubicBezTo>
                    <a:cubicBezTo>
                      <a:pt x="2623453" y="305151"/>
                      <a:pt x="2688311" y="305151"/>
                      <a:pt x="2753169" y="307691"/>
                    </a:cubicBezTo>
                    <a:cubicBezTo>
                      <a:pt x="2849254" y="311501"/>
                      <a:pt x="2945340" y="314041"/>
                      <a:pt x="3041425" y="315311"/>
                    </a:cubicBezTo>
                    <a:cubicBezTo>
                      <a:pt x="3077457" y="315311"/>
                      <a:pt x="3097603" y="314041"/>
                      <a:pt x="3117923" y="314041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914386" y="262592"/>
              <a:ext cx="15430950" cy="1193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66"/>
                </a:lnSpc>
                <a:spcBef>
                  <a:spcPct val="0"/>
                </a:spcBef>
              </a:pPr>
              <a:r>
                <a:rPr lang="en-US" b="true" sz="5368">
                  <a:solidFill>
                    <a:srgbClr val="FAF2DD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Ekonomik Nedenler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64517" y="2127026"/>
            <a:ext cx="6381130" cy="4049526"/>
            <a:chOff x="0" y="0"/>
            <a:chExt cx="819579" cy="520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160" y="16510"/>
              <a:ext cx="796719" cy="492173"/>
            </a:xfrm>
            <a:custGeom>
              <a:avLst/>
              <a:gdLst/>
              <a:ahLst/>
              <a:cxnLst/>
              <a:rect r="r" b="b" t="t" l="l"/>
              <a:pathLst>
                <a:path h="492173" w="796719">
                  <a:moveTo>
                    <a:pt x="796719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95057" y="0"/>
                  </a:lnTo>
                  <a:lnTo>
                    <a:pt x="777669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3810" y="0"/>
              <a:ext cx="825929" cy="518843"/>
            </a:xfrm>
            <a:custGeom>
              <a:avLst/>
              <a:gdLst/>
              <a:ahLst/>
              <a:cxnLst/>
              <a:rect r="r" b="b" t="t" l="l"/>
              <a:pathLst>
                <a:path h="518843" w="825929">
                  <a:moveTo>
                    <a:pt x="791639" y="21590"/>
                  </a:moveTo>
                  <a:cubicBezTo>
                    <a:pt x="792909" y="34290"/>
                    <a:pt x="792909" y="44450"/>
                    <a:pt x="794179" y="54610"/>
                  </a:cubicBezTo>
                  <a:cubicBezTo>
                    <a:pt x="796719" y="70419"/>
                    <a:pt x="797989" y="79213"/>
                    <a:pt x="800529" y="87692"/>
                  </a:cubicBezTo>
                  <a:cubicBezTo>
                    <a:pt x="800529" y="99940"/>
                    <a:pt x="813229" y="341443"/>
                    <a:pt x="819579" y="353691"/>
                  </a:cubicBezTo>
                  <a:cubicBezTo>
                    <a:pt x="825929" y="372220"/>
                    <a:pt x="822119" y="391063"/>
                    <a:pt x="822119" y="409591"/>
                  </a:cubicBezTo>
                  <a:cubicBezTo>
                    <a:pt x="822119" y="425922"/>
                    <a:pt x="823389" y="440996"/>
                    <a:pt x="824659" y="457883"/>
                  </a:cubicBezTo>
                  <a:cubicBezTo>
                    <a:pt x="824659" y="479473"/>
                    <a:pt x="824659" y="493443"/>
                    <a:pt x="824659" y="517573"/>
                  </a:cubicBezTo>
                  <a:cubicBezTo>
                    <a:pt x="801799" y="517573"/>
                    <a:pt x="781479" y="518843"/>
                    <a:pt x="764041" y="517573"/>
                  </a:cubicBezTo>
                  <a:cubicBezTo>
                    <a:pt x="727296" y="512493"/>
                    <a:pt x="689986" y="518843"/>
                    <a:pt x="653241" y="513763"/>
                  </a:cubicBezTo>
                  <a:cubicBezTo>
                    <a:pt x="631193" y="509953"/>
                    <a:pt x="609712" y="512493"/>
                    <a:pt x="587665" y="509953"/>
                  </a:cubicBezTo>
                  <a:cubicBezTo>
                    <a:pt x="577489" y="508683"/>
                    <a:pt x="567313" y="507413"/>
                    <a:pt x="557138" y="506143"/>
                  </a:cubicBezTo>
                  <a:cubicBezTo>
                    <a:pt x="550920" y="506143"/>
                    <a:pt x="545266" y="507413"/>
                    <a:pt x="539048" y="507413"/>
                  </a:cubicBezTo>
                  <a:cubicBezTo>
                    <a:pt x="523219" y="506143"/>
                    <a:pt x="479691" y="507413"/>
                    <a:pt x="463862" y="506143"/>
                  </a:cubicBezTo>
                  <a:cubicBezTo>
                    <a:pt x="452556" y="504873"/>
                    <a:pt x="226432" y="513763"/>
                    <a:pt x="215126" y="512493"/>
                  </a:cubicBezTo>
                  <a:cubicBezTo>
                    <a:pt x="212299" y="512493"/>
                    <a:pt x="208907" y="513763"/>
                    <a:pt x="206081" y="513763"/>
                  </a:cubicBezTo>
                  <a:cubicBezTo>
                    <a:pt x="199297" y="513763"/>
                    <a:pt x="193079" y="515033"/>
                    <a:pt x="186295" y="515033"/>
                  </a:cubicBezTo>
                  <a:cubicBezTo>
                    <a:pt x="169336" y="515033"/>
                    <a:pt x="152942" y="513763"/>
                    <a:pt x="135983" y="512493"/>
                  </a:cubicBezTo>
                  <a:cubicBezTo>
                    <a:pt x="125807" y="511223"/>
                    <a:pt x="115631" y="509953"/>
                    <a:pt x="106021" y="508683"/>
                  </a:cubicBezTo>
                  <a:cubicBezTo>
                    <a:pt x="87931" y="507413"/>
                    <a:pt x="69841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709" y="30480"/>
                    <a:pt x="64754" y="29210"/>
                  </a:cubicBezTo>
                  <a:cubicBezTo>
                    <a:pt x="80017" y="25400"/>
                    <a:pt x="95280" y="22860"/>
                    <a:pt x="111109" y="20320"/>
                  </a:cubicBezTo>
                  <a:cubicBezTo>
                    <a:pt x="121850" y="17780"/>
                    <a:pt x="132591" y="16510"/>
                    <a:pt x="142766" y="13970"/>
                  </a:cubicBezTo>
                  <a:cubicBezTo>
                    <a:pt x="152942" y="11430"/>
                    <a:pt x="163683" y="8890"/>
                    <a:pt x="173858" y="8890"/>
                  </a:cubicBezTo>
                  <a:cubicBezTo>
                    <a:pt x="185164" y="7620"/>
                    <a:pt x="196471" y="10160"/>
                    <a:pt x="207777" y="8890"/>
                  </a:cubicBezTo>
                  <a:cubicBezTo>
                    <a:pt x="221910" y="8890"/>
                    <a:pt x="477995" y="6350"/>
                    <a:pt x="492127" y="5080"/>
                  </a:cubicBezTo>
                  <a:cubicBezTo>
                    <a:pt x="505695" y="3810"/>
                    <a:pt x="519262" y="2540"/>
                    <a:pt x="533395" y="2540"/>
                  </a:cubicBezTo>
                  <a:cubicBezTo>
                    <a:pt x="556573" y="1270"/>
                    <a:pt x="579185" y="0"/>
                    <a:pt x="602363" y="0"/>
                  </a:cubicBezTo>
                  <a:cubicBezTo>
                    <a:pt x="611973" y="0"/>
                    <a:pt x="622148" y="2540"/>
                    <a:pt x="631759" y="2540"/>
                  </a:cubicBezTo>
                  <a:cubicBezTo>
                    <a:pt x="658328" y="3810"/>
                    <a:pt x="685463" y="5080"/>
                    <a:pt x="712033" y="7620"/>
                  </a:cubicBezTo>
                  <a:cubicBezTo>
                    <a:pt x="726165" y="8890"/>
                    <a:pt x="740298" y="12700"/>
                    <a:pt x="754431" y="16510"/>
                  </a:cubicBezTo>
                  <a:cubicBezTo>
                    <a:pt x="757823" y="16510"/>
                    <a:pt x="761215" y="16510"/>
                    <a:pt x="764041" y="16510"/>
                  </a:cubicBezTo>
                  <a:cubicBezTo>
                    <a:pt x="772589" y="17780"/>
                    <a:pt x="781479" y="20320"/>
                    <a:pt x="791639" y="21590"/>
                  </a:cubicBezTo>
                  <a:close/>
                  <a:moveTo>
                    <a:pt x="801799" y="501063"/>
                  </a:moveTo>
                  <a:cubicBezTo>
                    <a:pt x="803069" y="484553"/>
                    <a:pt x="804339" y="471853"/>
                    <a:pt x="804339" y="459153"/>
                  </a:cubicBezTo>
                  <a:cubicBezTo>
                    <a:pt x="803069" y="439426"/>
                    <a:pt x="801799" y="422781"/>
                    <a:pt x="801799" y="404881"/>
                  </a:cubicBezTo>
                  <a:cubicBezTo>
                    <a:pt x="801799" y="396715"/>
                    <a:pt x="804339" y="388550"/>
                    <a:pt x="803069" y="380385"/>
                  </a:cubicBezTo>
                  <a:cubicBezTo>
                    <a:pt x="803069" y="372848"/>
                    <a:pt x="801799" y="364996"/>
                    <a:pt x="800529" y="357459"/>
                  </a:cubicBezTo>
                  <a:cubicBezTo>
                    <a:pt x="795449" y="345840"/>
                    <a:pt x="784019" y="105279"/>
                    <a:pt x="784019" y="93659"/>
                  </a:cubicBezTo>
                  <a:cubicBezTo>
                    <a:pt x="781479" y="83923"/>
                    <a:pt x="778939" y="73874"/>
                    <a:pt x="776399" y="63500"/>
                  </a:cubicBezTo>
                  <a:cubicBezTo>
                    <a:pt x="775129" y="44450"/>
                    <a:pt x="773859" y="43180"/>
                    <a:pt x="762345" y="41910"/>
                  </a:cubicBezTo>
                  <a:cubicBezTo>
                    <a:pt x="760649" y="41910"/>
                    <a:pt x="759519" y="41910"/>
                    <a:pt x="757823" y="40640"/>
                  </a:cubicBezTo>
                  <a:cubicBezTo>
                    <a:pt x="743690" y="36830"/>
                    <a:pt x="728992" y="31750"/>
                    <a:pt x="714859" y="30480"/>
                  </a:cubicBezTo>
                  <a:cubicBezTo>
                    <a:pt x="680375" y="26670"/>
                    <a:pt x="645326" y="25400"/>
                    <a:pt x="610842" y="22860"/>
                  </a:cubicBezTo>
                  <a:cubicBezTo>
                    <a:pt x="605755" y="22860"/>
                    <a:pt x="600101" y="22860"/>
                    <a:pt x="595014" y="22860"/>
                  </a:cubicBezTo>
                  <a:cubicBezTo>
                    <a:pt x="586534" y="22860"/>
                    <a:pt x="578054" y="22860"/>
                    <a:pt x="570140" y="22860"/>
                  </a:cubicBezTo>
                  <a:cubicBezTo>
                    <a:pt x="552050" y="22860"/>
                    <a:pt x="533960" y="22860"/>
                    <a:pt x="516436" y="24130"/>
                  </a:cubicBezTo>
                  <a:cubicBezTo>
                    <a:pt x="501172" y="25400"/>
                    <a:pt x="243957" y="29210"/>
                    <a:pt x="228693" y="29210"/>
                  </a:cubicBezTo>
                  <a:cubicBezTo>
                    <a:pt x="203820" y="29210"/>
                    <a:pt x="178946" y="26670"/>
                    <a:pt x="154072" y="33020"/>
                  </a:cubicBezTo>
                  <a:cubicBezTo>
                    <a:pt x="141070" y="36830"/>
                    <a:pt x="128634" y="36830"/>
                    <a:pt x="116197" y="38100"/>
                  </a:cubicBezTo>
                  <a:cubicBezTo>
                    <a:pt x="94715" y="41910"/>
                    <a:pt x="73233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839" y="483283"/>
                    <a:pt x="64754" y="484553"/>
                    <a:pt x="72103" y="484553"/>
                  </a:cubicBezTo>
                  <a:cubicBezTo>
                    <a:pt x="82843" y="484553"/>
                    <a:pt x="94150" y="482013"/>
                    <a:pt x="104891" y="484553"/>
                  </a:cubicBezTo>
                  <a:cubicBezTo>
                    <a:pt x="122415" y="488363"/>
                    <a:pt x="139940" y="490903"/>
                    <a:pt x="157464" y="489633"/>
                  </a:cubicBezTo>
                  <a:cubicBezTo>
                    <a:pt x="168770" y="488363"/>
                    <a:pt x="179511" y="490903"/>
                    <a:pt x="190818" y="490903"/>
                  </a:cubicBezTo>
                  <a:cubicBezTo>
                    <a:pt x="207212" y="490903"/>
                    <a:pt x="223605" y="489633"/>
                    <a:pt x="239999" y="490903"/>
                  </a:cubicBezTo>
                  <a:cubicBezTo>
                    <a:pt x="264308" y="492173"/>
                    <a:pt x="531134" y="482013"/>
                    <a:pt x="556007" y="484553"/>
                  </a:cubicBezTo>
                  <a:cubicBezTo>
                    <a:pt x="566748" y="485823"/>
                    <a:pt x="577489" y="487093"/>
                    <a:pt x="587665" y="487093"/>
                  </a:cubicBezTo>
                  <a:cubicBezTo>
                    <a:pt x="606320" y="489633"/>
                    <a:pt x="624410" y="485823"/>
                    <a:pt x="643065" y="489633"/>
                  </a:cubicBezTo>
                  <a:cubicBezTo>
                    <a:pt x="658328" y="492173"/>
                    <a:pt x="673592" y="492173"/>
                    <a:pt x="688855" y="494713"/>
                  </a:cubicBezTo>
                  <a:cubicBezTo>
                    <a:pt x="711467" y="498523"/>
                    <a:pt x="734080" y="501063"/>
                    <a:pt x="756692" y="502333"/>
                  </a:cubicBezTo>
                  <a:cubicBezTo>
                    <a:pt x="765172" y="502333"/>
                    <a:pt x="781479" y="501063"/>
                    <a:pt x="801799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92414" y="2720245"/>
            <a:ext cx="5525335" cy="2573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6"/>
              </a:lnSpc>
            </a:pPr>
            <a:r>
              <a:rPr lang="en-US" sz="2690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Sp</a:t>
            </a:r>
            <a:r>
              <a:rPr lang="en-US" b="true" sz="2690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onsorluklar: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 Büyük şirketlerin ve markaların pazarlama bütçelerini ezici bi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r çoğunlukla futbol kulüplerine ve federasyonuna yönlendirmesi.</a:t>
            </a:r>
          </a:p>
          <a:p>
            <a:pPr algn="ctr">
              <a:lnSpc>
                <a:spcPts val="334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75896" y="1055565"/>
            <a:ext cx="679367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360570" y="2162348"/>
            <a:ext cx="6478325" cy="4014203"/>
            <a:chOff x="0" y="0"/>
            <a:chExt cx="839384" cy="520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0160" y="16510"/>
              <a:ext cx="816524" cy="492173"/>
            </a:xfrm>
            <a:custGeom>
              <a:avLst/>
              <a:gdLst/>
              <a:ahLst/>
              <a:cxnLst/>
              <a:rect r="r" b="b" t="t" l="l"/>
              <a:pathLst>
                <a:path h="492173" w="816524">
                  <a:moveTo>
                    <a:pt x="816524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404934" y="0"/>
                  </a:lnTo>
                  <a:lnTo>
                    <a:pt x="797474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45734" cy="518843"/>
            </a:xfrm>
            <a:custGeom>
              <a:avLst/>
              <a:gdLst/>
              <a:ahLst/>
              <a:cxnLst/>
              <a:rect r="r" b="b" t="t" l="l"/>
              <a:pathLst>
                <a:path h="518843" w="845734">
                  <a:moveTo>
                    <a:pt x="811444" y="21590"/>
                  </a:moveTo>
                  <a:cubicBezTo>
                    <a:pt x="812714" y="34290"/>
                    <a:pt x="812714" y="44450"/>
                    <a:pt x="813984" y="54610"/>
                  </a:cubicBezTo>
                  <a:cubicBezTo>
                    <a:pt x="816524" y="70419"/>
                    <a:pt x="817794" y="79213"/>
                    <a:pt x="820334" y="87692"/>
                  </a:cubicBezTo>
                  <a:cubicBezTo>
                    <a:pt x="820334" y="99940"/>
                    <a:pt x="833034" y="341443"/>
                    <a:pt x="839384" y="353691"/>
                  </a:cubicBezTo>
                  <a:cubicBezTo>
                    <a:pt x="845734" y="372220"/>
                    <a:pt x="841924" y="391063"/>
                    <a:pt x="841924" y="409591"/>
                  </a:cubicBezTo>
                  <a:cubicBezTo>
                    <a:pt x="841924" y="425922"/>
                    <a:pt x="843194" y="440996"/>
                    <a:pt x="844464" y="457883"/>
                  </a:cubicBezTo>
                  <a:cubicBezTo>
                    <a:pt x="844464" y="479473"/>
                    <a:pt x="844464" y="493443"/>
                    <a:pt x="844464" y="517573"/>
                  </a:cubicBezTo>
                  <a:cubicBezTo>
                    <a:pt x="821604" y="517573"/>
                    <a:pt x="801284" y="518843"/>
                    <a:pt x="783782" y="517573"/>
                  </a:cubicBezTo>
                  <a:cubicBezTo>
                    <a:pt x="746016" y="512493"/>
                    <a:pt x="707669" y="518843"/>
                    <a:pt x="669903" y="513763"/>
                  </a:cubicBezTo>
                  <a:cubicBezTo>
                    <a:pt x="647243" y="509953"/>
                    <a:pt x="625165" y="512493"/>
                    <a:pt x="602505" y="509953"/>
                  </a:cubicBezTo>
                  <a:cubicBezTo>
                    <a:pt x="592047" y="508683"/>
                    <a:pt x="581589" y="507413"/>
                    <a:pt x="571130" y="506143"/>
                  </a:cubicBezTo>
                  <a:cubicBezTo>
                    <a:pt x="564739" y="506143"/>
                    <a:pt x="558929" y="507413"/>
                    <a:pt x="552538" y="507413"/>
                  </a:cubicBezTo>
                  <a:cubicBezTo>
                    <a:pt x="536269" y="506143"/>
                    <a:pt x="491531" y="507413"/>
                    <a:pt x="475263" y="506143"/>
                  </a:cubicBezTo>
                  <a:cubicBezTo>
                    <a:pt x="463642" y="504873"/>
                    <a:pt x="231236" y="513763"/>
                    <a:pt x="219616" y="512493"/>
                  </a:cubicBezTo>
                  <a:cubicBezTo>
                    <a:pt x="216710" y="512493"/>
                    <a:pt x="213224" y="513763"/>
                    <a:pt x="210319" y="513763"/>
                  </a:cubicBezTo>
                  <a:cubicBezTo>
                    <a:pt x="203347" y="513763"/>
                    <a:pt x="196956" y="515033"/>
                    <a:pt x="189984" y="515033"/>
                  </a:cubicBezTo>
                  <a:cubicBezTo>
                    <a:pt x="172553" y="515033"/>
                    <a:pt x="155704" y="513763"/>
                    <a:pt x="138273" y="512493"/>
                  </a:cubicBezTo>
                  <a:cubicBezTo>
                    <a:pt x="127815" y="511223"/>
                    <a:pt x="117357" y="509953"/>
                    <a:pt x="107479" y="508683"/>
                  </a:cubicBezTo>
                  <a:cubicBezTo>
                    <a:pt x="88887" y="507413"/>
                    <a:pt x="70294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769" y="30480"/>
                    <a:pt x="65065" y="29210"/>
                  </a:cubicBezTo>
                  <a:cubicBezTo>
                    <a:pt x="80753" y="25400"/>
                    <a:pt x="96440" y="22860"/>
                    <a:pt x="112709" y="20320"/>
                  </a:cubicBezTo>
                  <a:cubicBezTo>
                    <a:pt x="123748" y="17780"/>
                    <a:pt x="134787" y="16510"/>
                    <a:pt x="145246" y="13970"/>
                  </a:cubicBezTo>
                  <a:cubicBezTo>
                    <a:pt x="155704" y="11430"/>
                    <a:pt x="166743" y="8890"/>
                    <a:pt x="177201" y="8890"/>
                  </a:cubicBezTo>
                  <a:cubicBezTo>
                    <a:pt x="188822" y="7620"/>
                    <a:pt x="200442" y="10160"/>
                    <a:pt x="212062" y="8890"/>
                  </a:cubicBezTo>
                  <a:cubicBezTo>
                    <a:pt x="226588" y="8890"/>
                    <a:pt x="489788" y="6350"/>
                    <a:pt x="504313" y="5080"/>
                  </a:cubicBezTo>
                  <a:cubicBezTo>
                    <a:pt x="518258" y="3810"/>
                    <a:pt x="532202" y="2540"/>
                    <a:pt x="546728" y="2540"/>
                  </a:cubicBezTo>
                  <a:cubicBezTo>
                    <a:pt x="570549" y="1270"/>
                    <a:pt x="593790" y="0"/>
                    <a:pt x="617611" y="0"/>
                  </a:cubicBezTo>
                  <a:cubicBezTo>
                    <a:pt x="627489" y="0"/>
                    <a:pt x="637947" y="2540"/>
                    <a:pt x="647824" y="2540"/>
                  </a:cubicBezTo>
                  <a:cubicBezTo>
                    <a:pt x="675132" y="3810"/>
                    <a:pt x="703021" y="5080"/>
                    <a:pt x="730329" y="7620"/>
                  </a:cubicBezTo>
                  <a:cubicBezTo>
                    <a:pt x="744854" y="8890"/>
                    <a:pt x="759379" y="12700"/>
                    <a:pt x="773905" y="16510"/>
                  </a:cubicBezTo>
                  <a:cubicBezTo>
                    <a:pt x="777391" y="16510"/>
                    <a:pt x="780877" y="16510"/>
                    <a:pt x="783782" y="16510"/>
                  </a:cubicBezTo>
                  <a:cubicBezTo>
                    <a:pt x="792394" y="17780"/>
                    <a:pt x="801284" y="20320"/>
                    <a:pt x="811444" y="21590"/>
                  </a:cubicBezTo>
                  <a:close/>
                  <a:moveTo>
                    <a:pt x="821604" y="501063"/>
                  </a:moveTo>
                  <a:cubicBezTo>
                    <a:pt x="822874" y="484553"/>
                    <a:pt x="824144" y="471853"/>
                    <a:pt x="824144" y="459153"/>
                  </a:cubicBezTo>
                  <a:cubicBezTo>
                    <a:pt x="822874" y="439426"/>
                    <a:pt x="821604" y="422781"/>
                    <a:pt x="821604" y="404881"/>
                  </a:cubicBezTo>
                  <a:cubicBezTo>
                    <a:pt x="821604" y="396715"/>
                    <a:pt x="824144" y="388550"/>
                    <a:pt x="822874" y="380385"/>
                  </a:cubicBezTo>
                  <a:cubicBezTo>
                    <a:pt x="822874" y="372848"/>
                    <a:pt x="821604" y="364996"/>
                    <a:pt x="820334" y="357459"/>
                  </a:cubicBezTo>
                  <a:cubicBezTo>
                    <a:pt x="815254" y="345840"/>
                    <a:pt x="803824" y="105279"/>
                    <a:pt x="803824" y="93659"/>
                  </a:cubicBezTo>
                  <a:cubicBezTo>
                    <a:pt x="801284" y="83923"/>
                    <a:pt x="798744" y="73874"/>
                    <a:pt x="796204" y="63500"/>
                  </a:cubicBezTo>
                  <a:cubicBezTo>
                    <a:pt x="794934" y="44450"/>
                    <a:pt x="793664" y="43180"/>
                    <a:pt x="782039" y="41910"/>
                  </a:cubicBezTo>
                  <a:cubicBezTo>
                    <a:pt x="780296" y="41910"/>
                    <a:pt x="779134" y="41910"/>
                    <a:pt x="777391" y="40640"/>
                  </a:cubicBezTo>
                  <a:cubicBezTo>
                    <a:pt x="762866" y="36830"/>
                    <a:pt x="747759" y="31750"/>
                    <a:pt x="733234" y="30480"/>
                  </a:cubicBezTo>
                  <a:cubicBezTo>
                    <a:pt x="697792" y="26670"/>
                    <a:pt x="661769" y="25400"/>
                    <a:pt x="626327" y="22860"/>
                  </a:cubicBezTo>
                  <a:cubicBezTo>
                    <a:pt x="621098" y="22860"/>
                    <a:pt x="615287" y="22860"/>
                    <a:pt x="610058" y="22860"/>
                  </a:cubicBezTo>
                  <a:cubicBezTo>
                    <a:pt x="601343" y="22860"/>
                    <a:pt x="592628" y="22860"/>
                    <a:pt x="584494" y="22860"/>
                  </a:cubicBezTo>
                  <a:cubicBezTo>
                    <a:pt x="565901" y="22860"/>
                    <a:pt x="547309" y="22860"/>
                    <a:pt x="529297" y="24130"/>
                  </a:cubicBezTo>
                  <a:cubicBezTo>
                    <a:pt x="513610" y="25400"/>
                    <a:pt x="249247" y="29210"/>
                    <a:pt x="233560" y="29210"/>
                  </a:cubicBezTo>
                  <a:cubicBezTo>
                    <a:pt x="207995" y="29210"/>
                    <a:pt x="182431" y="26670"/>
                    <a:pt x="156866" y="33020"/>
                  </a:cubicBezTo>
                  <a:cubicBezTo>
                    <a:pt x="143502" y="36830"/>
                    <a:pt x="130720" y="36830"/>
                    <a:pt x="117938" y="38100"/>
                  </a:cubicBezTo>
                  <a:cubicBezTo>
                    <a:pt x="95859" y="41910"/>
                    <a:pt x="73781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931" y="483283"/>
                    <a:pt x="65065" y="484553"/>
                    <a:pt x="72619" y="484553"/>
                  </a:cubicBezTo>
                  <a:cubicBezTo>
                    <a:pt x="83658" y="484553"/>
                    <a:pt x="95278" y="482013"/>
                    <a:pt x="106317" y="484553"/>
                  </a:cubicBezTo>
                  <a:cubicBezTo>
                    <a:pt x="124329" y="488363"/>
                    <a:pt x="142340" y="490903"/>
                    <a:pt x="160352" y="489633"/>
                  </a:cubicBezTo>
                  <a:cubicBezTo>
                    <a:pt x="171972" y="488363"/>
                    <a:pt x="183012" y="490903"/>
                    <a:pt x="194632" y="490903"/>
                  </a:cubicBezTo>
                  <a:cubicBezTo>
                    <a:pt x="211481" y="490903"/>
                    <a:pt x="228331" y="489633"/>
                    <a:pt x="245180" y="490903"/>
                  </a:cubicBezTo>
                  <a:cubicBezTo>
                    <a:pt x="270164" y="492173"/>
                    <a:pt x="544404" y="482013"/>
                    <a:pt x="569968" y="484553"/>
                  </a:cubicBezTo>
                  <a:cubicBezTo>
                    <a:pt x="581008" y="485823"/>
                    <a:pt x="592047" y="487093"/>
                    <a:pt x="602505" y="487093"/>
                  </a:cubicBezTo>
                  <a:cubicBezTo>
                    <a:pt x="621679" y="489633"/>
                    <a:pt x="640271" y="485823"/>
                    <a:pt x="659445" y="489633"/>
                  </a:cubicBezTo>
                  <a:cubicBezTo>
                    <a:pt x="675132" y="492173"/>
                    <a:pt x="690819" y="492173"/>
                    <a:pt x="706507" y="494713"/>
                  </a:cubicBezTo>
                  <a:cubicBezTo>
                    <a:pt x="729748" y="498523"/>
                    <a:pt x="752988" y="501063"/>
                    <a:pt x="776229" y="502333"/>
                  </a:cubicBezTo>
                  <a:cubicBezTo>
                    <a:pt x="784944" y="502333"/>
                    <a:pt x="801284" y="501063"/>
                    <a:pt x="821604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783006" y="2952708"/>
            <a:ext cx="5633452" cy="211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7"/>
              </a:lnSpc>
            </a:pPr>
            <a:r>
              <a:rPr lang="en-US" sz="2569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Dev</a:t>
            </a:r>
            <a:r>
              <a:rPr lang="en-US" b="true" sz="2569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let ve Yerel Yönetim Yatırımları:</a:t>
            </a:r>
          </a:p>
          <a:p>
            <a:pPr algn="ctr">
              <a:lnSpc>
                <a:spcPts val="3317"/>
              </a:lnSpc>
            </a:pPr>
            <a:r>
              <a:rPr lang="en-US" sz="2369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Stadyum inşaatlarına ayrılan devasa bütçelerin, d</a:t>
            </a:r>
            <a:r>
              <a:rPr lang="en-US" sz="2369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iğer branşlar için gerekli olan salon, kort, havuz gibi tesislere oranla çok daha fazla olması.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23798" y="866547"/>
            <a:ext cx="692660" cy="197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4"/>
              </a:lnSpc>
            </a:pPr>
            <a:r>
              <a:rPr lang="en-US" sz="11503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324574" y="5356153"/>
            <a:ext cx="5729590" cy="4930847"/>
            <a:chOff x="0" y="0"/>
            <a:chExt cx="7639454" cy="657446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1175094"/>
              <a:ext cx="7639454" cy="5399368"/>
              <a:chOff x="0" y="0"/>
              <a:chExt cx="735897" cy="52011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10160" y="16510"/>
                <a:ext cx="713037" cy="492173"/>
              </a:xfrm>
              <a:custGeom>
                <a:avLst/>
                <a:gdLst/>
                <a:ahLst/>
                <a:cxnLst/>
                <a:rect r="r" b="b" t="t" l="l"/>
                <a:pathLst>
                  <a:path h="492173" w="713037">
                    <a:moveTo>
                      <a:pt x="713037" y="492173"/>
                    </a:moveTo>
                    <a:lnTo>
                      <a:pt x="0" y="484553"/>
                    </a:lnTo>
                    <a:lnTo>
                      <a:pt x="0" y="183925"/>
                    </a:lnTo>
                    <a:lnTo>
                      <a:pt x="17780" y="19050"/>
                    </a:lnTo>
                    <a:lnTo>
                      <a:pt x="353323" y="0"/>
                    </a:lnTo>
                    <a:lnTo>
                      <a:pt x="693987" y="5080"/>
                    </a:lnTo>
                    <a:close/>
                  </a:path>
                </a:pathLst>
              </a:custGeom>
              <a:solidFill>
                <a:srgbClr val="4C2DB7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-3810" y="0"/>
                <a:ext cx="742247" cy="518843"/>
              </a:xfrm>
              <a:custGeom>
                <a:avLst/>
                <a:gdLst/>
                <a:ahLst/>
                <a:cxnLst/>
                <a:rect r="r" b="b" t="t" l="l"/>
                <a:pathLst>
                  <a:path h="518843" w="742247">
                    <a:moveTo>
                      <a:pt x="707957" y="21590"/>
                    </a:moveTo>
                    <a:cubicBezTo>
                      <a:pt x="709227" y="34290"/>
                      <a:pt x="709227" y="44450"/>
                      <a:pt x="710497" y="54610"/>
                    </a:cubicBezTo>
                    <a:cubicBezTo>
                      <a:pt x="713037" y="70419"/>
                      <a:pt x="714307" y="79213"/>
                      <a:pt x="716847" y="87692"/>
                    </a:cubicBezTo>
                    <a:cubicBezTo>
                      <a:pt x="716847" y="99940"/>
                      <a:pt x="729547" y="341443"/>
                      <a:pt x="735897" y="353691"/>
                    </a:cubicBezTo>
                    <a:cubicBezTo>
                      <a:pt x="742247" y="372220"/>
                      <a:pt x="738437" y="391063"/>
                      <a:pt x="738437" y="409591"/>
                    </a:cubicBezTo>
                    <a:cubicBezTo>
                      <a:pt x="738437" y="425922"/>
                      <a:pt x="739707" y="440996"/>
                      <a:pt x="740977" y="457883"/>
                    </a:cubicBezTo>
                    <a:cubicBezTo>
                      <a:pt x="740977" y="479473"/>
                      <a:pt x="740977" y="493443"/>
                      <a:pt x="740977" y="517573"/>
                    </a:cubicBezTo>
                    <a:cubicBezTo>
                      <a:pt x="718117" y="517573"/>
                      <a:pt x="697797" y="518843"/>
                      <a:pt x="680630" y="517573"/>
                    </a:cubicBezTo>
                    <a:cubicBezTo>
                      <a:pt x="648199" y="512493"/>
                      <a:pt x="615268" y="518843"/>
                      <a:pt x="582837" y="513763"/>
                    </a:cubicBezTo>
                    <a:cubicBezTo>
                      <a:pt x="563378" y="509953"/>
                      <a:pt x="544418" y="512493"/>
                      <a:pt x="524960" y="509953"/>
                    </a:cubicBezTo>
                    <a:cubicBezTo>
                      <a:pt x="515979" y="508683"/>
                      <a:pt x="506998" y="507413"/>
                      <a:pt x="498017" y="506143"/>
                    </a:cubicBezTo>
                    <a:cubicBezTo>
                      <a:pt x="492528" y="506143"/>
                      <a:pt x="487539" y="507413"/>
                      <a:pt x="482050" y="507413"/>
                    </a:cubicBezTo>
                    <a:cubicBezTo>
                      <a:pt x="468080" y="506143"/>
                      <a:pt x="429661" y="507413"/>
                      <a:pt x="415691" y="506143"/>
                    </a:cubicBezTo>
                    <a:cubicBezTo>
                      <a:pt x="405712" y="504873"/>
                      <a:pt x="206134" y="513763"/>
                      <a:pt x="196155" y="512493"/>
                    </a:cubicBezTo>
                    <a:cubicBezTo>
                      <a:pt x="193661" y="512493"/>
                      <a:pt x="190667" y="513763"/>
                      <a:pt x="188172" y="513763"/>
                    </a:cubicBezTo>
                    <a:cubicBezTo>
                      <a:pt x="182185" y="513763"/>
                      <a:pt x="176697" y="515033"/>
                      <a:pt x="170709" y="515033"/>
                    </a:cubicBezTo>
                    <a:cubicBezTo>
                      <a:pt x="155741" y="515033"/>
                      <a:pt x="141272" y="513763"/>
                      <a:pt x="126303" y="512493"/>
                    </a:cubicBezTo>
                    <a:cubicBezTo>
                      <a:pt x="117322" y="511223"/>
                      <a:pt x="108341" y="509953"/>
                      <a:pt x="99859" y="508683"/>
                    </a:cubicBezTo>
                    <a:cubicBezTo>
                      <a:pt x="83893" y="507413"/>
                      <a:pt x="67927" y="506143"/>
                      <a:pt x="48260" y="506143"/>
                    </a:cubicBezTo>
                    <a:cubicBezTo>
                      <a:pt x="38100" y="506143"/>
                      <a:pt x="29210" y="506143"/>
                      <a:pt x="19050" y="504873"/>
                    </a:cubicBezTo>
                    <a:cubicBezTo>
                      <a:pt x="10160" y="503603"/>
                      <a:pt x="5080" y="497253"/>
                      <a:pt x="7620" y="488363"/>
                    </a:cubicBezTo>
                    <a:cubicBezTo>
                      <a:pt x="16510" y="456699"/>
                      <a:pt x="12700" y="448847"/>
                      <a:pt x="11430" y="440682"/>
                    </a:cubicBezTo>
                    <a:cubicBezTo>
                      <a:pt x="10160" y="424038"/>
                      <a:pt x="6350" y="407707"/>
                      <a:pt x="7620" y="391063"/>
                    </a:cubicBezTo>
                    <a:cubicBezTo>
                      <a:pt x="5080" y="370335"/>
                      <a:pt x="0" y="113758"/>
                      <a:pt x="7620" y="92717"/>
                    </a:cubicBezTo>
                    <a:cubicBezTo>
                      <a:pt x="8890" y="88634"/>
                      <a:pt x="7620" y="84237"/>
                      <a:pt x="8890" y="80155"/>
                    </a:cubicBezTo>
                    <a:cubicBezTo>
                      <a:pt x="10160" y="73560"/>
                      <a:pt x="12700" y="66337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5453" y="30480"/>
                      <a:pt x="63436" y="29210"/>
                    </a:cubicBezTo>
                    <a:cubicBezTo>
                      <a:pt x="76908" y="25400"/>
                      <a:pt x="90379" y="22860"/>
                      <a:pt x="104350" y="20320"/>
                    </a:cubicBezTo>
                    <a:cubicBezTo>
                      <a:pt x="113830" y="17780"/>
                      <a:pt x="123310" y="16510"/>
                      <a:pt x="132291" y="13970"/>
                    </a:cubicBezTo>
                    <a:cubicBezTo>
                      <a:pt x="141272" y="11430"/>
                      <a:pt x="150752" y="8890"/>
                      <a:pt x="159733" y="8890"/>
                    </a:cubicBezTo>
                    <a:cubicBezTo>
                      <a:pt x="169711" y="7620"/>
                      <a:pt x="179690" y="10160"/>
                      <a:pt x="189669" y="8890"/>
                    </a:cubicBezTo>
                    <a:cubicBezTo>
                      <a:pt x="202143" y="8890"/>
                      <a:pt x="428164" y="6350"/>
                      <a:pt x="440638" y="5080"/>
                    </a:cubicBezTo>
                    <a:cubicBezTo>
                      <a:pt x="452613" y="3810"/>
                      <a:pt x="464587" y="2540"/>
                      <a:pt x="477061" y="2540"/>
                    </a:cubicBezTo>
                    <a:cubicBezTo>
                      <a:pt x="497518" y="1270"/>
                      <a:pt x="517475" y="0"/>
                      <a:pt x="537932" y="0"/>
                    </a:cubicBezTo>
                    <a:cubicBezTo>
                      <a:pt x="546414" y="0"/>
                      <a:pt x="555395" y="2540"/>
                      <a:pt x="563877" y="2540"/>
                    </a:cubicBezTo>
                    <a:cubicBezTo>
                      <a:pt x="587328" y="3810"/>
                      <a:pt x="611277" y="5080"/>
                      <a:pt x="634727" y="7620"/>
                    </a:cubicBezTo>
                    <a:cubicBezTo>
                      <a:pt x="647201" y="8890"/>
                      <a:pt x="659674" y="12700"/>
                      <a:pt x="672148" y="16510"/>
                    </a:cubicBezTo>
                    <a:cubicBezTo>
                      <a:pt x="675142" y="16510"/>
                      <a:pt x="678135" y="16510"/>
                      <a:pt x="680630" y="16510"/>
                    </a:cubicBezTo>
                    <a:cubicBezTo>
                      <a:pt x="688907" y="17780"/>
                      <a:pt x="697797" y="20320"/>
                      <a:pt x="707957" y="21590"/>
                    </a:cubicBezTo>
                    <a:close/>
                    <a:moveTo>
                      <a:pt x="718117" y="501063"/>
                    </a:moveTo>
                    <a:cubicBezTo>
                      <a:pt x="719387" y="484553"/>
                      <a:pt x="720657" y="471853"/>
                      <a:pt x="720657" y="459153"/>
                    </a:cubicBezTo>
                    <a:cubicBezTo>
                      <a:pt x="719387" y="439426"/>
                      <a:pt x="718117" y="422781"/>
                      <a:pt x="718117" y="404881"/>
                    </a:cubicBezTo>
                    <a:cubicBezTo>
                      <a:pt x="718117" y="396715"/>
                      <a:pt x="720657" y="388550"/>
                      <a:pt x="719387" y="380385"/>
                    </a:cubicBezTo>
                    <a:cubicBezTo>
                      <a:pt x="719387" y="372848"/>
                      <a:pt x="718117" y="364996"/>
                      <a:pt x="716847" y="357459"/>
                    </a:cubicBezTo>
                    <a:cubicBezTo>
                      <a:pt x="711767" y="345840"/>
                      <a:pt x="700337" y="105279"/>
                      <a:pt x="700337" y="93659"/>
                    </a:cubicBezTo>
                    <a:cubicBezTo>
                      <a:pt x="697797" y="83923"/>
                      <a:pt x="695257" y="73874"/>
                      <a:pt x="692717" y="63500"/>
                    </a:cubicBezTo>
                    <a:cubicBezTo>
                      <a:pt x="691447" y="44450"/>
                      <a:pt x="690177" y="43180"/>
                      <a:pt x="679133" y="41910"/>
                    </a:cubicBezTo>
                    <a:cubicBezTo>
                      <a:pt x="677636" y="41910"/>
                      <a:pt x="676639" y="41910"/>
                      <a:pt x="675142" y="40640"/>
                    </a:cubicBezTo>
                    <a:cubicBezTo>
                      <a:pt x="662668" y="36830"/>
                      <a:pt x="649696" y="31750"/>
                      <a:pt x="637222" y="30480"/>
                    </a:cubicBezTo>
                    <a:cubicBezTo>
                      <a:pt x="606786" y="26670"/>
                      <a:pt x="575852" y="25400"/>
                      <a:pt x="545416" y="22860"/>
                    </a:cubicBezTo>
                    <a:cubicBezTo>
                      <a:pt x="540926" y="22860"/>
                      <a:pt x="535936" y="22860"/>
                      <a:pt x="531446" y="22860"/>
                    </a:cubicBezTo>
                    <a:cubicBezTo>
                      <a:pt x="523962" y="22860"/>
                      <a:pt x="516478" y="22860"/>
                      <a:pt x="509492" y="22860"/>
                    </a:cubicBezTo>
                    <a:cubicBezTo>
                      <a:pt x="493526" y="22860"/>
                      <a:pt x="477560" y="22860"/>
                      <a:pt x="462093" y="24130"/>
                    </a:cubicBezTo>
                    <a:cubicBezTo>
                      <a:pt x="448621" y="25400"/>
                      <a:pt x="221602" y="29210"/>
                      <a:pt x="208130" y="29210"/>
                    </a:cubicBezTo>
                    <a:cubicBezTo>
                      <a:pt x="186177" y="29210"/>
                      <a:pt x="164223" y="26670"/>
                      <a:pt x="142270" y="33020"/>
                    </a:cubicBezTo>
                    <a:cubicBezTo>
                      <a:pt x="130794" y="36830"/>
                      <a:pt x="119817" y="36830"/>
                      <a:pt x="108840" y="38100"/>
                    </a:cubicBezTo>
                    <a:cubicBezTo>
                      <a:pt x="89880" y="41910"/>
                      <a:pt x="70921" y="45720"/>
                      <a:pt x="49530" y="50800"/>
                    </a:cubicBezTo>
                    <a:cubicBezTo>
                      <a:pt x="36830" y="50800"/>
                      <a:pt x="34290" y="53340"/>
                      <a:pt x="33020" y="65395"/>
                    </a:cubicBezTo>
                    <a:cubicBezTo>
                      <a:pt x="31750" y="71047"/>
                      <a:pt x="31750" y="76700"/>
                      <a:pt x="30480" y="82353"/>
                    </a:cubicBezTo>
                    <a:cubicBezTo>
                      <a:pt x="29210" y="91775"/>
                      <a:pt x="26670" y="100882"/>
                      <a:pt x="25400" y="110303"/>
                    </a:cubicBezTo>
                    <a:cubicBezTo>
                      <a:pt x="20320" y="120353"/>
                      <a:pt x="26670" y="365939"/>
                      <a:pt x="29210" y="375988"/>
                    </a:cubicBezTo>
                    <a:cubicBezTo>
                      <a:pt x="29210" y="386666"/>
                      <a:pt x="29210" y="397658"/>
                      <a:pt x="30480" y="408335"/>
                    </a:cubicBezTo>
                    <a:cubicBezTo>
                      <a:pt x="30480" y="416186"/>
                      <a:pt x="33020" y="424038"/>
                      <a:pt x="33020" y="431889"/>
                    </a:cubicBezTo>
                    <a:cubicBezTo>
                      <a:pt x="33020" y="440368"/>
                      <a:pt x="33020" y="448847"/>
                      <a:pt x="31750" y="459153"/>
                    </a:cubicBezTo>
                    <a:cubicBezTo>
                      <a:pt x="31750" y="462963"/>
                      <a:pt x="31750" y="465503"/>
                      <a:pt x="31750" y="469313"/>
                    </a:cubicBezTo>
                    <a:cubicBezTo>
                      <a:pt x="31750" y="479473"/>
                      <a:pt x="35560" y="483283"/>
                      <a:pt x="44450" y="483283"/>
                    </a:cubicBezTo>
                    <a:cubicBezTo>
                      <a:pt x="56451" y="483283"/>
                      <a:pt x="63436" y="484553"/>
                      <a:pt x="69923" y="484553"/>
                    </a:cubicBezTo>
                    <a:cubicBezTo>
                      <a:pt x="79403" y="484553"/>
                      <a:pt x="89381" y="482013"/>
                      <a:pt x="98861" y="484553"/>
                    </a:cubicBezTo>
                    <a:cubicBezTo>
                      <a:pt x="114329" y="488363"/>
                      <a:pt x="129796" y="490903"/>
                      <a:pt x="145263" y="489633"/>
                    </a:cubicBezTo>
                    <a:cubicBezTo>
                      <a:pt x="155242" y="488363"/>
                      <a:pt x="164722" y="490903"/>
                      <a:pt x="174701" y="490903"/>
                    </a:cubicBezTo>
                    <a:cubicBezTo>
                      <a:pt x="189170" y="490903"/>
                      <a:pt x="203640" y="489633"/>
                      <a:pt x="218109" y="490903"/>
                    </a:cubicBezTo>
                    <a:cubicBezTo>
                      <a:pt x="239564" y="492173"/>
                      <a:pt x="475065" y="482013"/>
                      <a:pt x="497019" y="484553"/>
                    </a:cubicBezTo>
                    <a:cubicBezTo>
                      <a:pt x="506499" y="485823"/>
                      <a:pt x="515979" y="487093"/>
                      <a:pt x="524960" y="487093"/>
                    </a:cubicBezTo>
                    <a:cubicBezTo>
                      <a:pt x="541425" y="489633"/>
                      <a:pt x="557391" y="485823"/>
                      <a:pt x="573856" y="489633"/>
                    </a:cubicBezTo>
                    <a:cubicBezTo>
                      <a:pt x="587328" y="492173"/>
                      <a:pt x="600799" y="492173"/>
                      <a:pt x="614271" y="494713"/>
                    </a:cubicBezTo>
                    <a:cubicBezTo>
                      <a:pt x="634228" y="498523"/>
                      <a:pt x="654186" y="501063"/>
                      <a:pt x="674144" y="502333"/>
                    </a:cubicBezTo>
                    <a:cubicBezTo>
                      <a:pt x="681628" y="502333"/>
                      <a:pt x="697797" y="501063"/>
                      <a:pt x="718117" y="501063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512276" y="2416024"/>
              <a:ext cx="6614901" cy="285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6"/>
                </a:lnSpc>
              </a:pPr>
              <a:r>
                <a:rPr lang="en-US" sz="2690" b="true">
                  <a:solidFill>
                    <a:srgbClr val="FFFFFC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Bahis Sektörü:</a:t>
              </a:r>
            </a:p>
            <a:p>
              <a:pPr algn="ctr">
                <a:lnSpc>
                  <a:spcPts val="3346"/>
                </a:lnSpc>
              </a:pPr>
              <a:r>
                <a:rPr lang="en-US" b="true" sz="2390">
                  <a:solidFill>
                    <a:srgbClr val="FFFFFC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sz="2390">
                  <a:solidFill>
                    <a:srgbClr val="FFFFFC"/>
                  </a:solidFill>
                  <a:latin typeface="Arimo"/>
                  <a:ea typeface="Arimo"/>
                  <a:cs typeface="Arimo"/>
                  <a:sym typeface="Arimo"/>
                </a:rPr>
                <a:t>Legal bahis</a:t>
              </a:r>
              <a:r>
                <a:rPr lang="en-US" sz="2390">
                  <a:solidFill>
                    <a:srgbClr val="FFFFFC"/>
                  </a:solidFill>
                  <a:latin typeface="Arimo"/>
                  <a:ea typeface="Arimo"/>
                  <a:cs typeface="Arimo"/>
                  <a:sym typeface="Arimo"/>
                </a:rPr>
                <a:t> oyunlarının lokomotifinin futbol olması, bu alandaki ilgiyi ve pa</a:t>
              </a:r>
              <a:r>
                <a:rPr lang="en-US" sz="2390">
                  <a:solidFill>
                    <a:srgbClr val="FFFFFC"/>
                  </a:solidFill>
                  <a:latin typeface="Arimo"/>
                  <a:ea typeface="Arimo"/>
                  <a:cs typeface="Arimo"/>
                  <a:sym typeface="Arimo"/>
                </a:rPr>
                <a:t>ra akışını sürekli canlı tutmaktadır.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006393" y="-228600"/>
              <a:ext cx="813334" cy="2578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246"/>
                </a:lnSpc>
              </a:pPr>
              <a:r>
                <a:rPr lang="en-US" sz="11604">
                  <a:solidFill>
                    <a:srgbClr val="A6A6A6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5925" y="2719412"/>
            <a:ext cx="12056151" cy="4848175"/>
            <a:chOff x="0" y="0"/>
            <a:chExt cx="3135703" cy="1260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3112843" cy="1233030"/>
            </a:xfrm>
            <a:custGeom>
              <a:avLst/>
              <a:gdLst/>
              <a:ahLst/>
              <a:cxnLst/>
              <a:rect r="r" b="b" t="t" l="l"/>
              <a:pathLst>
                <a:path h="1233030" w="3112843">
                  <a:moveTo>
                    <a:pt x="3112843" y="1233030"/>
                  </a:moveTo>
                  <a:lnTo>
                    <a:pt x="0" y="1225410"/>
                  </a:lnTo>
                  <a:lnTo>
                    <a:pt x="0" y="440874"/>
                  </a:lnTo>
                  <a:lnTo>
                    <a:pt x="17780" y="19050"/>
                  </a:lnTo>
                  <a:lnTo>
                    <a:pt x="1550141" y="0"/>
                  </a:lnTo>
                  <a:lnTo>
                    <a:pt x="3093793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3142053" cy="1259699"/>
            </a:xfrm>
            <a:custGeom>
              <a:avLst/>
              <a:gdLst/>
              <a:ahLst/>
              <a:cxnLst/>
              <a:rect r="r" b="b" t="t" l="l"/>
              <a:pathLst>
                <a:path h="1259699" w="3142053">
                  <a:moveTo>
                    <a:pt x="3107763" y="21590"/>
                  </a:moveTo>
                  <a:cubicBezTo>
                    <a:pt x="3109033" y="34290"/>
                    <a:pt x="3109033" y="44450"/>
                    <a:pt x="3110303" y="54610"/>
                  </a:cubicBezTo>
                  <a:cubicBezTo>
                    <a:pt x="3112843" y="81883"/>
                    <a:pt x="3114113" y="107279"/>
                    <a:pt x="3116653" y="131768"/>
                  </a:cubicBezTo>
                  <a:cubicBezTo>
                    <a:pt x="3116653" y="167141"/>
                    <a:pt x="3129353" y="864630"/>
                    <a:pt x="3135703" y="900004"/>
                  </a:cubicBezTo>
                  <a:cubicBezTo>
                    <a:pt x="3142053" y="953517"/>
                    <a:pt x="3138243" y="1007938"/>
                    <a:pt x="3138243" y="1061451"/>
                  </a:cubicBezTo>
                  <a:cubicBezTo>
                    <a:pt x="3138243" y="1108615"/>
                    <a:pt x="3139513" y="1152152"/>
                    <a:pt x="3140783" y="1198739"/>
                  </a:cubicBezTo>
                  <a:cubicBezTo>
                    <a:pt x="3140783" y="1220330"/>
                    <a:pt x="3140783" y="1234299"/>
                    <a:pt x="3140783" y="1258430"/>
                  </a:cubicBezTo>
                  <a:cubicBezTo>
                    <a:pt x="3117923" y="1258430"/>
                    <a:pt x="3097603" y="1259699"/>
                    <a:pt x="3072653" y="1258430"/>
                  </a:cubicBezTo>
                  <a:cubicBezTo>
                    <a:pt x="2916514" y="1253349"/>
                    <a:pt x="2757973" y="1259699"/>
                    <a:pt x="2601834" y="1254620"/>
                  </a:cubicBezTo>
                  <a:cubicBezTo>
                    <a:pt x="2508151" y="1250810"/>
                    <a:pt x="2416870" y="1253349"/>
                    <a:pt x="2323186" y="1250810"/>
                  </a:cubicBezTo>
                  <a:cubicBezTo>
                    <a:pt x="2279948" y="1249539"/>
                    <a:pt x="2236709" y="1248270"/>
                    <a:pt x="2193471" y="1246999"/>
                  </a:cubicBezTo>
                  <a:cubicBezTo>
                    <a:pt x="2167047" y="1246999"/>
                    <a:pt x="2143026" y="1248270"/>
                    <a:pt x="2116602" y="1248270"/>
                  </a:cubicBezTo>
                  <a:cubicBezTo>
                    <a:pt x="2049343" y="1246999"/>
                    <a:pt x="1864378" y="1248270"/>
                    <a:pt x="1797118" y="1246999"/>
                  </a:cubicBezTo>
                  <a:cubicBezTo>
                    <a:pt x="1749076" y="1245730"/>
                    <a:pt x="788221" y="1254620"/>
                    <a:pt x="740178" y="1253349"/>
                  </a:cubicBezTo>
                  <a:cubicBezTo>
                    <a:pt x="728168" y="1253349"/>
                    <a:pt x="713755" y="1254620"/>
                    <a:pt x="701744" y="1254620"/>
                  </a:cubicBezTo>
                  <a:cubicBezTo>
                    <a:pt x="672919" y="1254620"/>
                    <a:pt x="646495" y="1255889"/>
                    <a:pt x="617669" y="1255889"/>
                  </a:cubicBezTo>
                  <a:cubicBezTo>
                    <a:pt x="545605" y="1255889"/>
                    <a:pt x="475943" y="1254620"/>
                    <a:pt x="403879" y="1253349"/>
                  </a:cubicBezTo>
                  <a:cubicBezTo>
                    <a:pt x="360641" y="1252080"/>
                    <a:pt x="317402" y="1250810"/>
                    <a:pt x="276566" y="1249539"/>
                  </a:cubicBezTo>
                  <a:cubicBezTo>
                    <a:pt x="199698" y="1248270"/>
                    <a:pt x="122829" y="1246999"/>
                    <a:pt x="48260" y="1246999"/>
                  </a:cubicBezTo>
                  <a:cubicBezTo>
                    <a:pt x="38100" y="1246999"/>
                    <a:pt x="29210" y="1246999"/>
                    <a:pt x="19050" y="1245730"/>
                  </a:cubicBezTo>
                  <a:cubicBezTo>
                    <a:pt x="10160" y="1244460"/>
                    <a:pt x="5080" y="1238110"/>
                    <a:pt x="7620" y="1229220"/>
                  </a:cubicBezTo>
                  <a:cubicBezTo>
                    <a:pt x="16510" y="1197502"/>
                    <a:pt x="12700" y="1174827"/>
                    <a:pt x="11430" y="1151245"/>
                  </a:cubicBezTo>
                  <a:cubicBezTo>
                    <a:pt x="10160" y="1103173"/>
                    <a:pt x="6350" y="1056009"/>
                    <a:pt x="7620" y="1007938"/>
                  </a:cubicBezTo>
                  <a:cubicBezTo>
                    <a:pt x="5080" y="948075"/>
                    <a:pt x="0" y="207050"/>
                    <a:pt x="7620" y="146280"/>
                  </a:cubicBezTo>
                  <a:cubicBezTo>
                    <a:pt x="8890" y="134489"/>
                    <a:pt x="7620" y="121791"/>
                    <a:pt x="8890" y="110000"/>
                  </a:cubicBezTo>
                  <a:cubicBezTo>
                    <a:pt x="10160" y="90953"/>
                    <a:pt x="12700" y="7009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2776" y="30480"/>
                    <a:pt x="101210" y="29210"/>
                  </a:cubicBezTo>
                  <a:cubicBezTo>
                    <a:pt x="166068" y="25400"/>
                    <a:pt x="230926" y="22860"/>
                    <a:pt x="298185" y="20320"/>
                  </a:cubicBezTo>
                  <a:cubicBezTo>
                    <a:pt x="343826" y="17780"/>
                    <a:pt x="389467" y="16510"/>
                    <a:pt x="432705" y="13970"/>
                  </a:cubicBezTo>
                  <a:cubicBezTo>
                    <a:pt x="475943" y="11430"/>
                    <a:pt x="521584" y="8890"/>
                    <a:pt x="564823" y="8890"/>
                  </a:cubicBezTo>
                  <a:cubicBezTo>
                    <a:pt x="612865" y="7620"/>
                    <a:pt x="660908" y="10160"/>
                    <a:pt x="708951" y="8890"/>
                  </a:cubicBezTo>
                  <a:cubicBezTo>
                    <a:pt x="769004" y="8890"/>
                    <a:pt x="1857172" y="6350"/>
                    <a:pt x="1917225" y="5080"/>
                  </a:cubicBezTo>
                  <a:cubicBezTo>
                    <a:pt x="1974877" y="3810"/>
                    <a:pt x="2032528" y="2540"/>
                    <a:pt x="2092581" y="2540"/>
                  </a:cubicBezTo>
                  <a:cubicBezTo>
                    <a:pt x="2191069" y="1270"/>
                    <a:pt x="2287154" y="0"/>
                    <a:pt x="2385642" y="0"/>
                  </a:cubicBezTo>
                  <a:cubicBezTo>
                    <a:pt x="2426478" y="0"/>
                    <a:pt x="2469716" y="2540"/>
                    <a:pt x="2510553" y="2540"/>
                  </a:cubicBezTo>
                  <a:cubicBezTo>
                    <a:pt x="2623453" y="3810"/>
                    <a:pt x="2738756" y="5080"/>
                    <a:pt x="2851656" y="7620"/>
                  </a:cubicBezTo>
                  <a:cubicBezTo>
                    <a:pt x="2911710" y="8890"/>
                    <a:pt x="2971763" y="12700"/>
                    <a:pt x="3031816" y="16510"/>
                  </a:cubicBezTo>
                  <a:cubicBezTo>
                    <a:pt x="3046229" y="16510"/>
                    <a:pt x="3060642" y="16510"/>
                    <a:pt x="3072653" y="16510"/>
                  </a:cubicBezTo>
                  <a:cubicBezTo>
                    <a:pt x="3088713" y="17780"/>
                    <a:pt x="3097603" y="20320"/>
                    <a:pt x="3107763" y="21590"/>
                  </a:cubicBezTo>
                  <a:close/>
                  <a:moveTo>
                    <a:pt x="3117923" y="1241920"/>
                  </a:moveTo>
                  <a:cubicBezTo>
                    <a:pt x="3119193" y="1225410"/>
                    <a:pt x="3120463" y="1212710"/>
                    <a:pt x="3120463" y="1200010"/>
                  </a:cubicBezTo>
                  <a:cubicBezTo>
                    <a:pt x="3119193" y="1147617"/>
                    <a:pt x="3117923" y="1099545"/>
                    <a:pt x="3117923" y="1047846"/>
                  </a:cubicBezTo>
                  <a:cubicBezTo>
                    <a:pt x="3117923" y="1024264"/>
                    <a:pt x="3120463" y="1000681"/>
                    <a:pt x="3119193" y="977099"/>
                  </a:cubicBezTo>
                  <a:cubicBezTo>
                    <a:pt x="3119193" y="955331"/>
                    <a:pt x="3117923" y="932656"/>
                    <a:pt x="3116653" y="910888"/>
                  </a:cubicBezTo>
                  <a:cubicBezTo>
                    <a:pt x="3111573" y="877328"/>
                    <a:pt x="3100143" y="182560"/>
                    <a:pt x="3100143" y="149001"/>
                  </a:cubicBezTo>
                  <a:cubicBezTo>
                    <a:pt x="3097603" y="120884"/>
                    <a:pt x="3095063" y="91860"/>
                    <a:pt x="3092523" y="63500"/>
                  </a:cubicBezTo>
                  <a:cubicBezTo>
                    <a:pt x="3091253" y="44450"/>
                    <a:pt x="3089983" y="43180"/>
                    <a:pt x="3065446" y="41910"/>
                  </a:cubicBezTo>
                  <a:cubicBezTo>
                    <a:pt x="3058240" y="41910"/>
                    <a:pt x="3053436" y="41910"/>
                    <a:pt x="3046229" y="40640"/>
                  </a:cubicBezTo>
                  <a:cubicBezTo>
                    <a:pt x="2986176" y="36830"/>
                    <a:pt x="2923720" y="31750"/>
                    <a:pt x="2863667" y="30480"/>
                  </a:cubicBezTo>
                  <a:cubicBezTo>
                    <a:pt x="2717137" y="26670"/>
                    <a:pt x="2568204" y="25400"/>
                    <a:pt x="2421674" y="22860"/>
                  </a:cubicBezTo>
                  <a:cubicBezTo>
                    <a:pt x="2400055" y="22860"/>
                    <a:pt x="2376033" y="22860"/>
                    <a:pt x="2354414" y="22860"/>
                  </a:cubicBezTo>
                  <a:cubicBezTo>
                    <a:pt x="2318382" y="22860"/>
                    <a:pt x="2282350" y="22860"/>
                    <a:pt x="2248720" y="22860"/>
                  </a:cubicBezTo>
                  <a:cubicBezTo>
                    <a:pt x="2171852" y="22860"/>
                    <a:pt x="2094983" y="22860"/>
                    <a:pt x="2020517" y="24130"/>
                  </a:cubicBezTo>
                  <a:cubicBezTo>
                    <a:pt x="1955659" y="25400"/>
                    <a:pt x="862687" y="29210"/>
                    <a:pt x="797830" y="29210"/>
                  </a:cubicBezTo>
                  <a:cubicBezTo>
                    <a:pt x="692136" y="29210"/>
                    <a:pt x="586442" y="26670"/>
                    <a:pt x="480748" y="33020"/>
                  </a:cubicBezTo>
                  <a:cubicBezTo>
                    <a:pt x="425499" y="36830"/>
                    <a:pt x="372652" y="36830"/>
                    <a:pt x="319805" y="38100"/>
                  </a:cubicBezTo>
                  <a:cubicBezTo>
                    <a:pt x="228523" y="41910"/>
                    <a:pt x="137242" y="45720"/>
                    <a:pt x="49530" y="50800"/>
                  </a:cubicBezTo>
                  <a:cubicBezTo>
                    <a:pt x="36830" y="50800"/>
                    <a:pt x="34290" y="53340"/>
                    <a:pt x="33020" y="67370"/>
                  </a:cubicBezTo>
                  <a:cubicBezTo>
                    <a:pt x="31750" y="83697"/>
                    <a:pt x="31750" y="100023"/>
                    <a:pt x="30480" y="116349"/>
                  </a:cubicBezTo>
                  <a:cubicBezTo>
                    <a:pt x="29210" y="143559"/>
                    <a:pt x="26670" y="169862"/>
                    <a:pt x="25400" y="197073"/>
                  </a:cubicBezTo>
                  <a:cubicBezTo>
                    <a:pt x="20320" y="226097"/>
                    <a:pt x="26670" y="935377"/>
                    <a:pt x="29210" y="964401"/>
                  </a:cubicBezTo>
                  <a:cubicBezTo>
                    <a:pt x="29210" y="995239"/>
                    <a:pt x="29210" y="1026985"/>
                    <a:pt x="30480" y="1057823"/>
                  </a:cubicBezTo>
                  <a:cubicBezTo>
                    <a:pt x="30480" y="1080498"/>
                    <a:pt x="33020" y="1103173"/>
                    <a:pt x="33020" y="1125849"/>
                  </a:cubicBezTo>
                  <a:cubicBezTo>
                    <a:pt x="33020" y="1150338"/>
                    <a:pt x="33020" y="1174827"/>
                    <a:pt x="31750" y="1200010"/>
                  </a:cubicBezTo>
                  <a:cubicBezTo>
                    <a:pt x="31750" y="1203820"/>
                    <a:pt x="31750" y="1206360"/>
                    <a:pt x="31750" y="1210170"/>
                  </a:cubicBezTo>
                  <a:cubicBezTo>
                    <a:pt x="31750" y="1220330"/>
                    <a:pt x="35560" y="1224140"/>
                    <a:pt x="44450" y="1224140"/>
                  </a:cubicBezTo>
                  <a:cubicBezTo>
                    <a:pt x="67580" y="1224140"/>
                    <a:pt x="101210" y="1225410"/>
                    <a:pt x="132438" y="1225410"/>
                  </a:cubicBezTo>
                  <a:cubicBezTo>
                    <a:pt x="178079" y="1225410"/>
                    <a:pt x="226121" y="1222870"/>
                    <a:pt x="271762" y="1225410"/>
                  </a:cubicBezTo>
                  <a:cubicBezTo>
                    <a:pt x="346228" y="1229220"/>
                    <a:pt x="420694" y="1231760"/>
                    <a:pt x="495161" y="1230490"/>
                  </a:cubicBezTo>
                  <a:cubicBezTo>
                    <a:pt x="543203" y="1229220"/>
                    <a:pt x="588844" y="1231760"/>
                    <a:pt x="636887" y="1231760"/>
                  </a:cubicBezTo>
                  <a:cubicBezTo>
                    <a:pt x="706549" y="1231760"/>
                    <a:pt x="776210" y="1230490"/>
                    <a:pt x="845872" y="1231760"/>
                  </a:cubicBezTo>
                  <a:cubicBezTo>
                    <a:pt x="949164" y="1233030"/>
                    <a:pt x="2082973" y="1222870"/>
                    <a:pt x="2188667" y="1225410"/>
                  </a:cubicBezTo>
                  <a:cubicBezTo>
                    <a:pt x="2234307" y="1226680"/>
                    <a:pt x="2279948" y="1227949"/>
                    <a:pt x="2323186" y="1227949"/>
                  </a:cubicBezTo>
                  <a:cubicBezTo>
                    <a:pt x="2402457" y="1230490"/>
                    <a:pt x="2479325" y="1226680"/>
                    <a:pt x="2558596" y="1230490"/>
                  </a:cubicBezTo>
                  <a:cubicBezTo>
                    <a:pt x="2623453" y="1233030"/>
                    <a:pt x="2688311" y="1233030"/>
                    <a:pt x="2753169" y="1235570"/>
                  </a:cubicBezTo>
                  <a:cubicBezTo>
                    <a:pt x="2849254" y="1239380"/>
                    <a:pt x="2945340" y="1241920"/>
                    <a:pt x="3041425" y="1243190"/>
                  </a:cubicBezTo>
                  <a:cubicBezTo>
                    <a:pt x="3077457" y="1243190"/>
                    <a:pt x="3097603" y="1241920"/>
                    <a:pt x="3117923" y="1241920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479559" y="4059755"/>
            <a:ext cx="11328882" cy="306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FFFFF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Tekdüzeleşmenin Sonuçları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545767" y="1028700"/>
            <a:ext cx="3196466" cy="3204477"/>
          </a:xfrm>
          <a:custGeom>
            <a:avLst/>
            <a:gdLst/>
            <a:ahLst/>
            <a:cxnLst/>
            <a:rect r="r" b="b" t="t" l="l"/>
            <a:pathLst>
              <a:path h="3204477" w="3196466">
                <a:moveTo>
                  <a:pt x="0" y="0"/>
                </a:moveTo>
                <a:lnTo>
                  <a:pt x="3196466" y="0"/>
                </a:lnTo>
                <a:lnTo>
                  <a:pt x="3196466" y="3204477"/>
                </a:lnTo>
                <a:lnTo>
                  <a:pt x="0" y="3204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E5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1604" y="338652"/>
            <a:ext cx="12944792" cy="1380096"/>
            <a:chOff x="0" y="0"/>
            <a:chExt cx="17259722" cy="184012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59722" cy="1840127"/>
              <a:chOff x="0" y="0"/>
              <a:chExt cx="3135703" cy="33431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0160" y="16510"/>
                <a:ext cx="3112843" cy="306370"/>
              </a:xfrm>
              <a:custGeom>
                <a:avLst/>
                <a:gdLst/>
                <a:ahLst/>
                <a:cxnLst/>
                <a:rect r="r" b="b" t="t" l="l"/>
                <a:pathLst>
                  <a:path h="306370" w="3112843">
                    <a:moveTo>
                      <a:pt x="3112843" y="306370"/>
                    </a:moveTo>
                    <a:lnTo>
                      <a:pt x="0" y="298750"/>
                    </a:lnTo>
                    <a:lnTo>
                      <a:pt x="0" y="119484"/>
                    </a:lnTo>
                    <a:lnTo>
                      <a:pt x="17780" y="19050"/>
                    </a:lnTo>
                    <a:lnTo>
                      <a:pt x="1550141" y="0"/>
                    </a:lnTo>
                    <a:lnTo>
                      <a:pt x="3093793" y="5080"/>
                    </a:lnTo>
                    <a:close/>
                  </a:path>
                </a:pathLst>
              </a:custGeom>
              <a:solidFill>
                <a:srgbClr val="4C2DB7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-3810" y="0"/>
                <a:ext cx="3142053" cy="333040"/>
              </a:xfrm>
              <a:custGeom>
                <a:avLst/>
                <a:gdLst/>
                <a:ahLst/>
                <a:cxnLst/>
                <a:rect r="r" b="b" t="t" l="l"/>
                <a:pathLst>
                  <a:path h="333040" w="3142053">
                    <a:moveTo>
                      <a:pt x="3107763" y="21590"/>
                    </a:moveTo>
                    <a:cubicBezTo>
                      <a:pt x="3109033" y="34290"/>
                      <a:pt x="3109033" y="44450"/>
                      <a:pt x="3110303" y="54610"/>
                    </a:cubicBezTo>
                    <a:cubicBezTo>
                      <a:pt x="3112843" y="67544"/>
                      <a:pt x="3114113" y="72174"/>
                      <a:pt x="3116653" y="76638"/>
                    </a:cubicBezTo>
                    <a:cubicBezTo>
                      <a:pt x="3116653" y="83086"/>
                      <a:pt x="3129353" y="210230"/>
                      <a:pt x="3135703" y="216678"/>
                    </a:cubicBezTo>
                    <a:cubicBezTo>
                      <a:pt x="3142053" y="226433"/>
                      <a:pt x="3138243" y="236354"/>
                      <a:pt x="3138243" y="246108"/>
                    </a:cubicBezTo>
                    <a:cubicBezTo>
                      <a:pt x="3138243" y="254706"/>
                      <a:pt x="3139513" y="262642"/>
                      <a:pt x="3140783" y="272080"/>
                    </a:cubicBezTo>
                    <a:cubicBezTo>
                      <a:pt x="3140783" y="293670"/>
                      <a:pt x="3140783" y="307640"/>
                      <a:pt x="3140783" y="331770"/>
                    </a:cubicBezTo>
                    <a:cubicBezTo>
                      <a:pt x="3117923" y="331770"/>
                      <a:pt x="3097603" y="333040"/>
                      <a:pt x="3072653" y="331770"/>
                    </a:cubicBezTo>
                    <a:cubicBezTo>
                      <a:pt x="2916514" y="326690"/>
                      <a:pt x="2757973" y="333040"/>
                      <a:pt x="2601834" y="327960"/>
                    </a:cubicBezTo>
                    <a:cubicBezTo>
                      <a:pt x="2508151" y="324150"/>
                      <a:pt x="2416870" y="326690"/>
                      <a:pt x="2323186" y="324150"/>
                    </a:cubicBezTo>
                    <a:cubicBezTo>
                      <a:pt x="2279948" y="322880"/>
                      <a:pt x="2236709" y="321610"/>
                      <a:pt x="2193471" y="320340"/>
                    </a:cubicBezTo>
                    <a:cubicBezTo>
                      <a:pt x="2167047" y="320340"/>
                      <a:pt x="2143026" y="321610"/>
                      <a:pt x="2116602" y="321610"/>
                    </a:cubicBezTo>
                    <a:cubicBezTo>
                      <a:pt x="2049343" y="320340"/>
                      <a:pt x="1864378" y="321610"/>
                      <a:pt x="1797118" y="320340"/>
                    </a:cubicBezTo>
                    <a:cubicBezTo>
                      <a:pt x="1749076" y="319070"/>
                      <a:pt x="788221" y="327960"/>
                      <a:pt x="740178" y="326690"/>
                    </a:cubicBezTo>
                    <a:cubicBezTo>
                      <a:pt x="728168" y="326690"/>
                      <a:pt x="713755" y="327960"/>
                      <a:pt x="701744" y="327960"/>
                    </a:cubicBezTo>
                    <a:cubicBezTo>
                      <a:pt x="672919" y="327960"/>
                      <a:pt x="646495" y="329230"/>
                      <a:pt x="617669" y="329230"/>
                    </a:cubicBezTo>
                    <a:cubicBezTo>
                      <a:pt x="545605" y="329230"/>
                      <a:pt x="475943" y="327960"/>
                      <a:pt x="403879" y="326690"/>
                    </a:cubicBezTo>
                    <a:cubicBezTo>
                      <a:pt x="360641" y="325420"/>
                      <a:pt x="317402" y="324150"/>
                      <a:pt x="276566" y="322880"/>
                    </a:cubicBezTo>
                    <a:cubicBezTo>
                      <a:pt x="199698" y="321610"/>
                      <a:pt x="122829" y="320340"/>
                      <a:pt x="48260" y="320340"/>
                    </a:cubicBezTo>
                    <a:cubicBezTo>
                      <a:pt x="38100" y="320340"/>
                      <a:pt x="29210" y="320340"/>
                      <a:pt x="19050" y="319070"/>
                    </a:cubicBezTo>
                    <a:cubicBezTo>
                      <a:pt x="10160" y="317800"/>
                      <a:pt x="5080" y="311450"/>
                      <a:pt x="7620" y="302560"/>
                    </a:cubicBezTo>
                    <a:cubicBezTo>
                      <a:pt x="16510" y="270909"/>
                      <a:pt x="12700" y="266776"/>
                      <a:pt x="11430" y="262477"/>
                    </a:cubicBezTo>
                    <a:cubicBezTo>
                      <a:pt x="10160" y="253714"/>
                      <a:pt x="6350" y="245116"/>
                      <a:pt x="7620" y="236354"/>
                    </a:cubicBezTo>
                    <a:cubicBezTo>
                      <a:pt x="5080" y="225441"/>
                      <a:pt x="0" y="90361"/>
                      <a:pt x="7620" y="79283"/>
                    </a:cubicBezTo>
                    <a:cubicBezTo>
                      <a:pt x="8890" y="77134"/>
                      <a:pt x="7620" y="74819"/>
                      <a:pt x="8890" y="72670"/>
                    </a:cubicBezTo>
                    <a:cubicBezTo>
                      <a:pt x="10160" y="69198"/>
                      <a:pt x="12700" y="6539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2776" y="30480"/>
                      <a:pt x="101210" y="29210"/>
                    </a:cubicBezTo>
                    <a:cubicBezTo>
                      <a:pt x="166068" y="25400"/>
                      <a:pt x="230926" y="22860"/>
                      <a:pt x="298185" y="20320"/>
                    </a:cubicBezTo>
                    <a:cubicBezTo>
                      <a:pt x="343826" y="17780"/>
                      <a:pt x="389467" y="16510"/>
                      <a:pt x="432705" y="13970"/>
                    </a:cubicBezTo>
                    <a:cubicBezTo>
                      <a:pt x="475943" y="11430"/>
                      <a:pt x="521584" y="8890"/>
                      <a:pt x="564823" y="8890"/>
                    </a:cubicBezTo>
                    <a:cubicBezTo>
                      <a:pt x="612865" y="7620"/>
                      <a:pt x="660908" y="10160"/>
                      <a:pt x="708951" y="8890"/>
                    </a:cubicBezTo>
                    <a:cubicBezTo>
                      <a:pt x="769004" y="8890"/>
                      <a:pt x="1857172" y="6350"/>
                      <a:pt x="1917225" y="5080"/>
                    </a:cubicBezTo>
                    <a:cubicBezTo>
                      <a:pt x="1974877" y="3810"/>
                      <a:pt x="2032528" y="2540"/>
                      <a:pt x="2092581" y="2540"/>
                    </a:cubicBezTo>
                    <a:cubicBezTo>
                      <a:pt x="2191069" y="1270"/>
                      <a:pt x="2287154" y="0"/>
                      <a:pt x="2385642" y="0"/>
                    </a:cubicBezTo>
                    <a:cubicBezTo>
                      <a:pt x="2426478" y="0"/>
                      <a:pt x="2469716" y="2540"/>
                      <a:pt x="2510553" y="2540"/>
                    </a:cubicBezTo>
                    <a:cubicBezTo>
                      <a:pt x="2623453" y="3810"/>
                      <a:pt x="2738756" y="5080"/>
                      <a:pt x="2851656" y="7620"/>
                    </a:cubicBezTo>
                    <a:cubicBezTo>
                      <a:pt x="2911710" y="8890"/>
                      <a:pt x="2971763" y="12700"/>
                      <a:pt x="3031816" y="16510"/>
                    </a:cubicBezTo>
                    <a:cubicBezTo>
                      <a:pt x="3046229" y="16510"/>
                      <a:pt x="3060642" y="16510"/>
                      <a:pt x="3072653" y="16510"/>
                    </a:cubicBezTo>
                    <a:cubicBezTo>
                      <a:pt x="3088713" y="17780"/>
                      <a:pt x="3097603" y="20320"/>
                      <a:pt x="3107763" y="21590"/>
                    </a:cubicBezTo>
                    <a:close/>
                    <a:moveTo>
                      <a:pt x="3117923" y="315260"/>
                    </a:moveTo>
                    <a:cubicBezTo>
                      <a:pt x="3119193" y="298750"/>
                      <a:pt x="3120463" y="286050"/>
                      <a:pt x="3120463" y="273350"/>
                    </a:cubicBezTo>
                    <a:cubicBezTo>
                      <a:pt x="3119193" y="261816"/>
                      <a:pt x="3117923" y="253053"/>
                      <a:pt x="3117923" y="243628"/>
                    </a:cubicBezTo>
                    <a:cubicBezTo>
                      <a:pt x="3117923" y="239330"/>
                      <a:pt x="3120463" y="235031"/>
                      <a:pt x="3119193" y="230732"/>
                    </a:cubicBezTo>
                    <a:cubicBezTo>
                      <a:pt x="3119193" y="226764"/>
                      <a:pt x="3117923" y="222631"/>
                      <a:pt x="3116653" y="218663"/>
                    </a:cubicBezTo>
                    <a:cubicBezTo>
                      <a:pt x="3111573" y="212545"/>
                      <a:pt x="3100143" y="85897"/>
                      <a:pt x="3100143" y="79779"/>
                    </a:cubicBezTo>
                    <a:cubicBezTo>
                      <a:pt x="3097603" y="74654"/>
                      <a:pt x="3095063" y="69363"/>
                      <a:pt x="3092523" y="63500"/>
                    </a:cubicBezTo>
                    <a:cubicBezTo>
                      <a:pt x="3091253" y="44450"/>
                      <a:pt x="3089983" y="43180"/>
                      <a:pt x="3065446" y="41910"/>
                    </a:cubicBezTo>
                    <a:cubicBezTo>
                      <a:pt x="3058240" y="41910"/>
                      <a:pt x="3053436" y="41910"/>
                      <a:pt x="3046229" y="40640"/>
                    </a:cubicBezTo>
                    <a:cubicBezTo>
                      <a:pt x="2986176" y="36830"/>
                      <a:pt x="2923720" y="31750"/>
                      <a:pt x="2863667" y="30480"/>
                    </a:cubicBezTo>
                    <a:cubicBezTo>
                      <a:pt x="2717137" y="26670"/>
                      <a:pt x="2568204" y="25400"/>
                      <a:pt x="2421674" y="22860"/>
                    </a:cubicBezTo>
                    <a:cubicBezTo>
                      <a:pt x="2400055" y="22860"/>
                      <a:pt x="2376033" y="22860"/>
                      <a:pt x="2354414" y="22860"/>
                    </a:cubicBezTo>
                    <a:cubicBezTo>
                      <a:pt x="2318382" y="22860"/>
                      <a:pt x="2282350" y="22860"/>
                      <a:pt x="2248720" y="22860"/>
                    </a:cubicBezTo>
                    <a:cubicBezTo>
                      <a:pt x="2171852" y="22860"/>
                      <a:pt x="2094983" y="22860"/>
                      <a:pt x="2020517" y="24130"/>
                    </a:cubicBezTo>
                    <a:cubicBezTo>
                      <a:pt x="1955659" y="25400"/>
                      <a:pt x="862687" y="29210"/>
                      <a:pt x="797830" y="29210"/>
                    </a:cubicBezTo>
                    <a:cubicBezTo>
                      <a:pt x="692136" y="29210"/>
                      <a:pt x="586442" y="26670"/>
                      <a:pt x="480748" y="33020"/>
                    </a:cubicBezTo>
                    <a:cubicBezTo>
                      <a:pt x="425499" y="36830"/>
                      <a:pt x="372652" y="36830"/>
                      <a:pt x="319805" y="38100"/>
                    </a:cubicBezTo>
                    <a:cubicBezTo>
                      <a:pt x="228523" y="41910"/>
                      <a:pt x="137242" y="45720"/>
                      <a:pt x="49530" y="50800"/>
                    </a:cubicBezTo>
                    <a:cubicBezTo>
                      <a:pt x="36830" y="50800"/>
                      <a:pt x="34290" y="53340"/>
                      <a:pt x="33020" y="64899"/>
                    </a:cubicBezTo>
                    <a:cubicBezTo>
                      <a:pt x="31750" y="67875"/>
                      <a:pt x="31750" y="70851"/>
                      <a:pt x="30480" y="73827"/>
                    </a:cubicBezTo>
                    <a:cubicBezTo>
                      <a:pt x="29210" y="78787"/>
                      <a:pt x="26670" y="83582"/>
                      <a:pt x="25400" y="88542"/>
                    </a:cubicBezTo>
                    <a:cubicBezTo>
                      <a:pt x="20320" y="93833"/>
                      <a:pt x="26670" y="223127"/>
                      <a:pt x="29210" y="228417"/>
                    </a:cubicBezTo>
                    <a:cubicBezTo>
                      <a:pt x="29210" y="234039"/>
                      <a:pt x="29210" y="239826"/>
                      <a:pt x="30480" y="245447"/>
                    </a:cubicBezTo>
                    <a:cubicBezTo>
                      <a:pt x="30480" y="249581"/>
                      <a:pt x="33020" y="253714"/>
                      <a:pt x="33020" y="257847"/>
                    </a:cubicBezTo>
                    <a:cubicBezTo>
                      <a:pt x="33020" y="262312"/>
                      <a:pt x="33020" y="266776"/>
                      <a:pt x="31750" y="273350"/>
                    </a:cubicBezTo>
                    <a:cubicBezTo>
                      <a:pt x="31750" y="277160"/>
                      <a:pt x="31750" y="279700"/>
                      <a:pt x="31750" y="283510"/>
                    </a:cubicBezTo>
                    <a:cubicBezTo>
                      <a:pt x="31750" y="293670"/>
                      <a:pt x="35560" y="297480"/>
                      <a:pt x="44450" y="297480"/>
                    </a:cubicBezTo>
                    <a:cubicBezTo>
                      <a:pt x="67580" y="297480"/>
                      <a:pt x="101210" y="298750"/>
                      <a:pt x="132438" y="298750"/>
                    </a:cubicBezTo>
                    <a:cubicBezTo>
                      <a:pt x="178079" y="298750"/>
                      <a:pt x="226121" y="296210"/>
                      <a:pt x="271762" y="298750"/>
                    </a:cubicBezTo>
                    <a:cubicBezTo>
                      <a:pt x="346228" y="302560"/>
                      <a:pt x="420694" y="305100"/>
                      <a:pt x="495161" y="303830"/>
                    </a:cubicBezTo>
                    <a:cubicBezTo>
                      <a:pt x="543203" y="302560"/>
                      <a:pt x="588844" y="305100"/>
                      <a:pt x="636887" y="305100"/>
                    </a:cubicBezTo>
                    <a:cubicBezTo>
                      <a:pt x="706549" y="305100"/>
                      <a:pt x="776210" y="303830"/>
                      <a:pt x="845872" y="305100"/>
                    </a:cubicBezTo>
                    <a:cubicBezTo>
                      <a:pt x="949164" y="306370"/>
                      <a:pt x="2082973" y="296210"/>
                      <a:pt x="2188667" y="298750"/>
                    </a:cubicBezTo>
                    <a:cubicBezTo>
                      <a:pt x="2234307" y="300020"/>
                      <a:pt x="2279948" y="301290"/>
                      <a:pt x="2323186" y="301290"/>
                    </a:cubicBezTo>
                    <a:cubicBezTo>
                      <a:pt x="2402457" y="303830"/>
                      <a:pt x="2479325" y="300020"/>
                      <a:pt x="2558596" y="303830"/>
                    </a:cubicBezTo>
                    <a:cubicBezTo>
                      <a:pt x="2623453" y="306370"/>
                      <a:pt x="2688311" y="306370"/>
                      <a:pt x="2753169" y="308910"/>
                    </a:cubicBezTo>
                    <a:cubicBezTo>
                      <a:pt x="2849254" y="312720"/>
                      <a:pt x="2945340" y="315260"/>
                      <a:pt x="3041425" y="316530"/>
                    </a:cubicBezTo>
                    <a:cubicBezTo>
                      <a:pt x="3077457" y="316530"/>
                      <a:pt x="3097603" y="315260"/>
                      <a:pt x="3117923" y="315260"/>
                    </a:cubicBezTo>
                    <a:close/>
                  </a:path>
                </a:pathLst>
              </a:custGeom>
              <a:solidFill>
                <a:srgbClr val="4C2DB7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914386" y="262592"/>
              <a:ext cx="15430950" cy="1200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66"/>
                </a:lnSpc>
                <a:spcBef>
                  <a:spcPct val="0"/>
                </a:spcBef>
              </a:pPr>
              <a:r>
                <a:rPr lang="en-US" b="true" sz="5368">
                  <a:solidFill>
                    <a:srgbClr val="FAF2DD"/>
                  </a:solidFill>
                  <a:latin typeface="Agrandir Medium"/>
                  <a:ea typeface="Agrandir Medium"/>
                  <a:cs typeface="Agrandir Medium"/>
                  <a:sym typeface="Agrandir Medium"/>
                </a:rPr>
                <a:t>Tekdüzeleşmenin Sonuçları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64517" y="2127026"/>
            <a:ext cx="6381130" cy="4049526"/>
            <a:chOff x="0" y="0"/>
            <a:chExt cx="819579" cy="520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0160" y="16510"/>
              <a:ext cx="796719" cy="492173"/>
            </a:xfrm>
            <a:custGeom>
              <a:avLst/>
              <a:gdLst/>
              <a:ahLst/>
              <a:cxnLst/>
              <a:rect r="r" b="b" t="t" l="l"/>
              <a:pathLst>
                <a:path h="492173" w="796719">
                  <a:moveTo>
                    <a:pt x="796719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95057" y="0"/>
                  </a:lnTo>
                  <a:lnTo>
                    <a:pt x="777669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3810" y="0"/>
              <a:ext cx="825929" cy="518843"/>
            </a:xfrm>
            <a:custGeom>
              <a:avLst/>
              <a:gdLst/>
              <a:ahLst/>
              <a:cxnLst/>
              <a:rect r="r" b="b" t="t" l="l"/>
              <a:pathLst>
                <a:path h="518843" w="825929">
                  <a:moveTo>
                    <a:pt x="791639" y="21590"/>
                  </a:moveTo>
                  <a:cubicBezTo>
                    <a:pt x="792909" y="34290"/>
                    <a:pt x="792909" y="44450"/>
                    <a:pt x="794179" y="54610"/>
                  </a:cubicBezTo>
                  <a:cubicBezTo>
                    <a:pt x="796719" y="70419"/>
                    <a:pt x="797989" y="79213"/>
                    <a:pt x="800529" y="87692"/>
                  </a:cubicBezTo>
                  <a:cubicBezTo>
                    <a:pt x="800529" y="99940"/>
                    <a:pt x="813229" y="341443"/>
                    <a:pt x="819579" y="353691"/>
                  </a:cubicBezTo>
                  <a:cubicBezTo>
                    <a:pt x="825929" y="372220"/>
                    <a:pt x="822119" y="391063"/>
                    <a:pt x="822119" y="409591"/>
                  </a:cubicBezTo>
                  <a:cubicBezTo>
                    <a:pt x="822119" y="425922"/>
                    <a:pt x="823389" y="440996"/>
                    <a:pt x="824659" y="457883"/>
                  </a:cubicBezTo>
                  <a:cubicBezTo>
                    <a:pt x="824659" y="479473"/>
                    <a:pt x="824659" y="493443"/>
                    <a:pt x="824659" y="517573"/>
                  </a:cubicBezTo>
                  <a:cubicBezTo>
                    <a:pt x="801799" y="517573"/>
                    <a:pt x="781479" y="518843"/>
                    <a:pt x="764041" y="517573"/>
                  </a:cubicBezTo>
                  <a:cubicBezTo>
                    <a:pt x="727296" y="512493"/>
                    <a:pt x="689986" y="518843"/>
                    <a:pt x="653241" y="513763"/>
                  </a:cubicBezTo>
                  <a:cubicBezTo>
                    <a:pt x="631193" y="509953"/>
                    <a:pt x="609712" y="512493"/>
                    <a:pt x="587665" y="509953"/>
                  </a:cubicBezTo>
                  <a:cubicBezTo>
                    <a:pt x="577489" y="508683"/>
                    <a:pt x="567313" y="507413"/>
                    <a:pt x="557138" y="506143"/>
                  </a:cubicBezTo>
                  <a:cubicBezTo>
                    <a:pt x="550920" y="506143"/>
                    <a:pt x="545266" y="507413"/>
                    <a:pt x="539048" y="507413"/>
                  </a:cubicBezTo>
                  <a:cubicBezTo>
                    <a:pt x="523219" y="506143"/>
                    <a:pt x="479691" y="507413"/>
                    <a:pt x="463862" y="506143"/>
                  </a:cubicBezTo>
                  <a:cubicBezTo>
                    <a:pt x="452556" y="504873"/>
                    <a:pt x="226432" y="513763"/>
                    <a:pt x="215126" y="512493"/>
                  </a:cubicBezTo>
                  <a:cubicBezTo>
                    <a:pt x="212299" y="512493"/>
                    <a:pt x="208907" y="513763"/>
                    <a:pt x="206081" y="513763"/>
                  </a:cubicBezTo>
                  <a:cubicBezTo>
                    <a:pt x="199297" y="513763"/>
                    <a:pt x="193079" y="515033"/>
                    <a:pt x="186295" y="515033"/>
                  </a:cubicBezTo>
                  <a:cubicBezTo>
                    <a:pt x="169336" y="515033"/>
                    <a:pt x="152942" y="513763"/>
                    <a:pt x="135983" y="512493"/>
                  </a:cubicBezTo>
                  <a:cubicBezTo>
                    <a:pt x="125807" y="511223"/>
                    <a:pt x="115631" y="509953"/>
                    <a:pt x="106021" y="508683"/>
                  </a:cubicBezTo>
                  <a:cubicBezTo>
                    <a:pt x="87931" y="507413"/>
                    <a:pt x="69841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709" y="30480"/>
                    <a:pt x="64754" y="29210"/>
                  </a:cubicBezTo>
                  <a:cubicBezTo>
                    <a:pt x="80017" y="25400"/>
                    <a:pt x="95280" y="22860"/>
                    <a:pt x="111109" y="20320"/>
                  </a:cubicBezTo>
                  <a:cubicBezTo>
                    <a:pt x="121850" y="17780"/>
                    <a:pt x="132591" y="16510"/>
                    <a:pt x="142766" y="13970"/>
                  </a:cubicBezTo>
                  <a:cubicBezTo>
                    <a:pt x="152942" y="11430"/>
                    <a:pt x="163683" y="8890"/>
                    <a:pt x="173858" y="8890"/>
                  </a:cubicBezTo>
                  <a:cubicBezTo>
                    <a:pt x="185164" y="7620"/>
                    <a:pt x="196471" y="10160"/>
                    <a:pt x="207777" y="8890"/>
                  </a:cubicBezTo>
                  <a:cubicBezTo>
                    <a:pt x="221910" y="8890"/>
                    <a:pt x="477995" y="6350"/>
                    <a:pt x="492127" y="5080"/>
                  </a:cubicBezTo>
                  <a:cubicBezTo>
                    <a:pt x="505695" y="3810"/>
                    <a:pt x="519262" y="2540"/>
                    <a:pt x="533395" y="2540"/>
                  </a:cubicBezTo>
                  <a:cubicBezTo>
                    <a:pt x="556573" y="1270"/>
                    <a:pt x="579185" y="0"/>
                    <a:pt x="602363" y="0"/>
                  </a:cubicBezTo>
                  <a:cubicBezTo>
                    <a:pt x="611973" y="0"/>
                    <a:pt x="622148" y="2540"/>
                    <a:pt x="631759" y="2540"/>
                  </a:cubicBezTo>
                  <a:cubicBezTo>
                    <a:pt x="658328" y="3810"/>
                    <a:pt x="685463" y="5080"/>
                    <a:pt x="712033" y="7620"/>
                  </a:cubicBezTo>
                  <a:cubicBezTo>
                    <a:pt x="726165" y="8890"/>
                    <a:pt x="740298" y="12700"/>
                    <a:pt x="754431" y="16510"/>
                  </a:cubicBezTo>
                  <a:cubicBezTo>
                    <a:pt x="757823" y="16510"/>
                    <a:pt x="761215" y="16510"/>
                    <a:pt x="764041" y="16510"/>
                  </a:cubicBezTo>
                  <a:cubicBezTo>
                    <a:pt x="772589" y="17780"/>
                    <a:pt x="781479" y="20320"/>
                    <a:pt x="791639" y="21590"/>
                  </a:cubicBezTo>
                  <a:close/>
                  <a:moveTo>
                    <a:pt x="801799" y="501063"/>
                  </a:moveTo>
                  <a:cubicBezTo>
                    <a:pt x="803069" y="484553"/>
                    <a:pt x="804339" y="471853"/>
                    <a:pt x="804339" y="459153"/>
                  </a:cubicBezTo>
                  <a:cubicBezTo>
                    <a:pt x="803069" y="439426"/>
                    <a:pt x="801799" y="422781"/>
                    <a:pt x="801799" y="404881"/>
                  </a:cubicBezTo>
                  <a:cubicBezTo>
                    <a:pt x="801799" y="396715"/>
                    <a:pt x="804339" y="388550"/>
                    <a:pt x="803069" y="380385"/>
                  </a:cubicBezTo>
                  <a:cubicBezTo>
                    <a:pt x="803069" y="372848"/>
                    <a:pt x="801799" y="364996"/>
                    <a:pt x="800529" y="357459"/>
                  </a:cubicBezTo>
                  <a:cubicBezTo>
                    <a:pt x="795449" y="345840"/>
                    <a:pt x="784019" y="105279"/>
                    <a:pt x="784019" y="93659"/>
                  </a:cubicBezTo>
                  <a:cubicBezTo>
                    <a:pt x="781479" y="83923"/>
                    <a:pt x="778939" y="73874"/>
                    <a:pt x="776399" y="63500"/>
                  </a:cubicBezTo>
                  <a:cubicBezTo>
                    <a:pt x="775129" y="44450"/>
                    <a:pt x="773859" y="43180"/>
                    <a:pt x="762345" y="41910"/>
                  </a:cubicBezTo>
                  <a:cubicBezTo>
                    <a:pt x="760649" y="41910"/>
                    <a:pt x="759519" y="41910"/>
                    <a:pt x="757823" y="40640"/>
                  </a:cubicBezTo>
                  <a:cubicBezTo>
                    <a:pt x="743690" y="36830"/>
                    <a:pt x="728992" y="31750"/>
                    <a:pt x="714859" y="30480"/>
                  </a:cubicBezTo>
                  <a:cubicBezTo>
                    <a:pt x="680375" y="26670"/>
                    <a:pt x="645326" y="25400"/>
                    <a:pt x="610842" y="22860"/>
                  </a:cubicBezTo>
                  <a:cubicBezTo>
                    <a:pt x="605755" y="22860"/>
                    <a:pt x="600101" y="22860"/>
                    <a:pt x="595014" y="22860"/>
                  </a:cubicBezTo>
                  <a:cubicBezTo>
                    <a:pt x="586534" y="22860"/>
                    <a:pt x="578054" y="22860"/>
                    <a:pt x="570140" y="22860"/>
                  </a:cubicBezTo>
                  <a:cubicBezTo>
                    <a:pt x="552050" y="22860"/>
                    <a:pt x="533960" y="22860"/>
                    <a:pt x="516436" y="24130"/>
                  </a:cubicBezTo>
                  <a:cubicBezTo>
                    <a:pt x="501172" y="25400"/>
                    <a:pt x="243957" y="29210"/>
                    <a:pt x="228693" y="29210"/>
                  </a:cubicBezTo>
                  <a:cubicBezTo>
                    <a:pt x="203820" y="29210"/>
                    <a:pt x="178946" y="26670"/>
                    <a:pt x="154072" y="33020"/>
                  </a:cubicBezTo>
                  <a:cubicBezTo>
                    <a:pt x="141070" y="36830"/>
                    <a:pt x="128634" y="36830"/>
                    <a:pt x="116197" y="38100"/>
                  </a:cubicBezTo>
                  <a:cubicBezTo>
                    <a:pt x="94715" y="41910"/>
                    <a:pt x="73233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839" y="483283"/>
                    <a:pt x="64754" y="484553"/>
                    <a:pt x="72103" y="484553"/>
                  </a:cubicBezTo>
                  <a:cubicBezTo>
                    <a:pt x="82843" y="484553"/>
                    <a:pt x="94150" y="482013"/>
                    <a:pt x="104891" y="484553"/>
                  </a:cubicBezTo>
                  <a:cubicBezTo>
                    <a:pt x="122415" y="488363"/>
                    <a:pt x="139940" y="490903"/>
                    <a:pt x="157464" y="489633"/>
                  </a:cubicBezTo>
                  <a:cubicBezTo>
                    <a:pt x="168770" y="488363"/>
                    <a:pt x="179511" y="490903"/>
                    <a:pt x="190818" y="490903"/>
                  </a:cubicBezTo>
                  <a:cubicBezTo>
                    <a:pt x="207212" y="490903"/>
                    <a:pt x="223605" y="489633"/>
                    <a:pt x="239999" y="490903"/>
                  </a:cubicBezTo>
                  <a:cubicBezTo>
                    <a:pt x="264308" y="492173"/>
                    <a:pt x="531134" y="482013"/>
                    <a:pt x="556007" y="484553"/>
                  </a:cubicBezTo>
                  <a:cubicBezTo>
                    <a:pt x="566748" y="485823"/>
                    <a:pt x="577489" y="487093"/>
                    <a:pt x="587665" y="487093"/>
                  </a:cubicBezTo>
                  <a:cubicBezTo>
                    <a:pt x="606320" y="489633"/>
                    <a:pt x="624410" y="485823"/>
                    <a:pt x="643065" y="489633"/>
                  </a:cubicBezTo>
                  <a:cubicBezTo>
                    <a:pt x="658328" y="492173"/>
                    <a:pt x="673592" y="492173"/>
                    <a:pt x="688855" y="494713"/>
                  </a:cubicBezTo>
                  <a:cubicBezTo>
                    <a:pt x="711467" y="498523"/>
                    <a:pt x="734080" y="501063"/>
                    <a:pt x="756692" y="502333"/>
                  </a:cubicBezTo>
                  <a:cubicBezTo>
                    <a:pt x="765172" y="502333"/>
                    <a:pt x="781479" y="501063"/>
                    <a:pt x="801799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92414" y="2720245"/>
            <a:ext cx="5525335" cy="3050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6"/>
              </a:lnSpc>
            </a:pPr>
            <a:r>
              <a:rPr lang="en-US" sz="2690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Diğer Sp</a:t>
            </a:r>
            <a:r>
              <a:rPr lang="en-US" b="true" sz="2690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or Branşlarının Geri Planda Kalması:</a:t>
            </a:r>
          </a:p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Basketbol, voleybol, hentbol, atletizm, güreş, yüzme gibi dalların yetersiz fina</a:t>
            </a:r>
            <a:r>
              <a:rPr lang="en-US" sz="2390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nsman, tesis eksikliği ve medyada görünürlük sorunu yaşaması.</a:t>
            </a:r>
          </a:p>
          <a:p>
            <a:pPr algn="ctr">
              <a:lnSpc>
                <a:spcPts val="334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75896" y="1055565"/>
            <a:ext cx="679367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360570" y="2162348"/>
            <a:ext cx="6478325" cy="4014203"/>
            <a:chOff x="0" y="0"/>
            <a:chExt cx="839384" cy="520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0160" y="16510"/>
              <a:ext cx="816524" cy="492173"/>
            </a:xfrm>
            <a:custGeom>
              <a:avLst/>
              <a:gdLst/>
              <a:ahLst/>
              <a:cxnLst/>
              <a:rect r="r" b="b" t="t" l="l"/>
              <a:pathLst>
                <a:path h="492173" w="816524">
                  <a:moveTo>
                    <a:pt x="816524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404934" y="0"/>
                  </a:lnTo>
                  <a:lnTo>
                    <a:pt x="797474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45734" cy="518843"/>
            </a:xfrm>
            <a:custGeom>
              <a:avLst/>
              <a:gdLst/>
              <a:ahLst/>
              <a:cxnLst/>
              <a:rect r="r" b="b" t="t" l="l"/>
              <a:pathLst>
                <a:path h="518843" w="845734">
                  <a:moveTo>
                    <a:pt x="811444" y="21590"/>
                  </a:moveTo>
                  <a:cubicBezTo>
                    <a:pt x="812714" y="34290"/>
                    <a:pt x="812714" y="44450"/>
                    <a:pt x="813984" y="54610"/>
                  </a:cubicBezTo>
                  <a:cubicBezTo>
                    <a:pt x="816524" y="70419"/>
                    <a:pt x="817794" y="79213"/>
                    <a:pt x="820334" y="87692"/>
                  </a:cubicBezTo>
                  <a:cubicBezTo>
                    <a:pt x="820334" y="99940"/>
                    <a:pt x="833034" y="341443"/>
                    <a:pt x="839384" y="353691"/>
                  </a:cubicBezTo>
                  <a:cubicBezTo>
                    <a:pt x="845734" y="372220"/>
                    <a:pt x="841924" y="391063"/>
                    <a:pt x="841924" y="409591"/>
                  </a:cubicBezTo>
                  <a:cubicBezTo>
                    <a:pt x="841924" y="425922"/>
                    <a:pt x="843194" y="440996"/>
                    <a:pt x="844464" y="457883"/>
                  </a:cubicBezTo>
                  <a:cubicBezTo>
                    <a:pt x="844464" y="479473"/>
                    <a:pt x="844464" y="493443"/>
                    <a:pt x="844464" y="517573"/>
                  </a:cubicBezTo>
                  <a:cubicBezTo>
                    <a:pt x="821604" y="517573"/>
                    <a:pt x="801284" y="518843"/>
                    <a:pt x="783782" y="517573"/>
                  </a:cubicBezTo>
                  <a:cubicBezTo>
                    <a:pt x="746016" y="512493"/>
                    <a:pt x="707669" y="518843"/>
                    <a:pt x="669903" y="513763"/>
                  </a:cubicBezTo>
                  <a:cubicBezTo>
                    <a:pt x="647243" y="509953"/>
                    <a:pt x="625165" y="512493"/>
                    <a:pt x="602505" y="509953"/>
                  </a:cubicBezTo>
                  <a:cubicBezTo>
                    <a:pt x="592047" y="508683"/>
                    <a:pt x="581589" y="507413"/>
                    <a:pt x="571130" y="506143"/>
                  </a:cubicBezTo>
                  <a:cubicBezTo>
                    <a:pt x="564739" y="506143"/>
                    <a:pt x="558929" y="507413"/>
                    <a:pt x="552538" y="507413"/>
                  </a:cubicBezTo>
                  <a:cubicBezTo>
                    <a:pt x="536269" y="506143"/>
                    <a:pt x="491531" y="507413"/>
                    <a:pt x="475263" y="506143"/>
                  </a:cubicBezTo>
                  <a:cubicBezTo>
                    <a:pt x="463642" y="504873"/>
                    <a:pt x="231236" y="513763"/>
                    <a:pt x="219616" y="512493"/>
                  </a:cubicBezTo>
                  <a:cubicBezTo>
                    <a:pt x="216710" y="512493"/>
                    <a:pt x="213224" y="513763"/>
                    <a:pt x="210319" y="513763"/>
                  </a:cubicBezTo>
                  <a:cubicBezTo>
                    <a:pt x="203347" y="513763"/>
                    <a:pt x="196956" y="515033"/>
                    <a:pt x="189984" y="515033"/>
                  </a:cubicBezTo>
                  <a:cubicBezTo>
                    <a:pt x="172553" y="515033"/>
                    <a:pt x="155704" y="513763"/>
                    <a:pt x="138273" y="512493"/>
                  </a:cubicBezTo>
                  <a:cubicBezTo>
                    <a:pt x="127815" y="511223"/>
                    <a:pt x="117357" y="509953"/>
                    <a:pt x="107479" y="508683"/>
                  </a:cubicBezTo>
                  <a:cubicBezTo>
                    <a:pt x="88887" y="507413"/>
                    <a:pt x="70294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769" y="30480"/>
                    <a:pt x="65065" y="29210"/>
                  </a:cubicBezTo>
                  <a:cubicBezTo>
                    <a:pt x="80753" y="25400"/>
                    <a:pt x="96440" y="22860"/>
                    <a:pt x="112709" y="20320"/>
                  </a:cubicBezTo>
                  <a:cubicBezTo>
                    <a:pt x="123748" y="17780"/>
                    <a:pt x="134787" y="16510"/>
                    <a:pt x="145246" y="13970"/>
                  </a:cubicBezTo>
                  <a:cubicBezTo>
                    <a:pt x="155704" y="11430"/>
                    <a:pt x="166743" y="8890"/>
                    <a:pt x="177201" y="8890"/>
                  </a:cubicBezTo>
                  <a:cubicBezTo>
                    <a:pt x="188822" y="7620"/>
                    <a:pt x="200442" y="10160"/>
                    <a:pt x="212062" y="8890"/>
                  </a:cubicBezTo>
                  <a:cubicBezTo>
                    <a:pt x="226588" y="8890"/>
                    <a:pt x="489788" y="6350"/>
                    <a:pt x="504313" y="5080"/>
                  </a:cubicBezTo>
                  <a:cubicBezTo>
                    <a:pt x="518258" y="3810"/>
                    <a:pt x="532202" y="2540"/>
                    <a:pt x="546728" y="2540"/>
                  </a:cubicBezTo>
                  <a:cubicBezTo>
                    <a:pt x="570549" y="1270"/>
                    <a:pt x="593790" y="0"/>
                    <a:pt x="617611" y="0"/>
                  </a:cubicBezTo>
                  <a:cubicBezTo>
                    <a:pt x="627489" y="0"/>
                    <a:pt x="637947" y="2540"/>
                    <a:pt x="647824" y="2540"/>
                  </a:cubicBezTo>
                  <a:cubicBezTo>
                    <a:pt x="675132" y="3810"/>
                    <a:pt x="703021" y="5080"/>
                    <a:pt x="730329" y="7620"/>
                  </a:cubicBezTo>
                  <a:cubicBezTo>
                    <a:pt x="744854" y="8890"/>
                    <a:pt x="759379" y="12700"/>
                    <a:pt x="773905" y="16510"/>
                  </a:cubicBezTo>
                  <a:cubicBezTo>
                    <a:pt x="777391" y="16510"/>
                    <a:pt x="780877" y="16510"/>
                    <a:pt x="783782" y="16510"/>
                  </a:cubicBezTo>
                  <a:cubicBezTo>
                    <a:pt x="792394" y="17780"/>
                    <a:pt x="801284" y="20320"/>
                    <a:pt x="811444" y="21590"/>
                  </a:cubicBezTo>
                  <a:close/>
                  <a:moveTo>
                    <a:pt x="821604" y="501063"/>
                  </a:moveTo>
                  <a:cubicBezTo>
                    <a:pt x="822874" y="484553"/>
                    <a:pt x="824144" y="471853"/>
                    <a:pt x="824144" y="459153"/>
                  </a:cubicBezTo>
                  <a:cubicBezTo>
                    <a:pt x="822874" y="439426"/>
                    <a:pt x="821604" y="422781"/>
                    <a:pt x="821604" y="404881"/>
                  </a:cubicBezTo>
                  <a:cubicBezTo>
                    <a:pt x="821604" y="396715"/>
                    <a:pt x="824144" y="388550"/>
                    <a:pt x="822874" y="380385"/>
                  </a:cubicBezTo>
                  <a:cubicBezTo>
                    <a:pt x="822874" y="372848"/>
                    <a:pt x="821604" y="364996"/>
                    <a:pt x="820334" y="357459"/>
                  </a:cubicBezTo>
                  <a:cubicBezTo>
                    <a:pt x="815254" y="345840"/>
                    <a:pt x="803824" y="105279"/>
                    <a:pt x="803824" y="93659"/>
                  </a:cubicBezTo>
                  <a:cubicBezTo>
                    <a:pt x="801284" y="83923"/>
                    <a:pt x="798744" y="73874"/>
                    <a:pt x="796204" y="63500"/>
                  </a:cubicBezTo>
                  <a:cubicBezTo>
                    <a:pt x="794934" y="44450"/>
                    <a:pt x="793664" y="43180"/>
                    <a:pt x="782039" y="41910"/>
                  </a:cubicBezTo>
                  <a:cubicBezTo>
                    <a:pt x="780296" y="41910"/>
                    <a:pt x="779134" y="41910"/>
                    <a:pt x="777391" y="40640"/>
                  </a:cubicBezTo>
                  <a:cubicBezTo>
                    <a:pt x="762866" y="36830"/>
                    <a:pt x="747759" y="31750"/>
                    <a:pt x="733234" y="30480"/>
                  </a:cubicBezTo>
                  <a:cubicBezTo>
                    <a:pt x="697792" y="26670"/>
                    <a:pt x="661769" y="25400"/>
                    <a:pt x="626327" y="22860"/>
                  </a:cubicBezTo>
                  <a:cubicBezTo>
                    <a:pt x="621098" y="22860"/>
                    <a:pt x="615287" y="22860"/>
                    <a:pt x="610058" y="22860"/>
                  </a:cubicBezTo>
                  <a:cubicBezTo>
                    <a:pt x="601343" y="22860"/>
                    <a:pt x="592628" y="22860"/>
                    <a:pt x="584494" y="22860"/>
                  </a:cubicBezTo>
                  <a:cubicBezTo>
                    <a:pt x="565901" y="22860"/>
                    <a:pt x="547309" y="22860"/>
                    <a:pt x="529297" y="24130"/>
                  </a:cubicBezTo>
                  <a:cubicBezTo>
                    <a:pt x="513610" y="25400"/>
                    <a:pt x="249247" y="29210"/>
                    <a:pt x="233560" y="29210"/>
                  </a:cubicBezTo>
                  <a:cubicBezTo>
                    <a:pt x="207995" y="29210"/>
                    <a:pt x="182431" y="26670"/>
                    <a:pt x="156866" y="33020"/>
                  </a:cubicBezTo>
                  <a:cubicBezTo>
                    <a:pt x="143502" y="36830"/>
                    <a:pt x="130720" y="36830"/>
                    <a:pt x="117938" y="38100"/>
                  </a:cubicBezTo>
                  <a:cubicBezTo>
                    <a:pt x="95859" y="41910"/>
                    <a:pt x="73781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931" y="483283"/>
                    <a:pt x="65065" y="484553"/>
                    <a:pt x="72619" y="484553"/>
                  </a:cubicBezTo>
                  <a:cubicBezTo>
                    <a:pt x="83658" y="484553"/>
                    <a:pt x="95278" y="482013"/>
                    <a:pt x="106317" y="484553"/>
                  </a:cubicBezTo>
                  <a:cubicBezTo>
                    <a:pt x="124329" y="488363"/>
                    <a:pt x="142340" y="490903"/>
                    <a:pt x="160352" y="489633"/>
                  </a:cubicBezTo>
                  <a:cubicBezTo>
                    <a:pt x="171972" y="488363"/>
                    <a:pt x="183012" y="490903"/>
                    <a:pt x="194632" y="490903"/>
                  </a:cubicBezTo>
                  <a:cubicBezTo>
                    <a:pt x="211481" y="490903"/>
                    <a:pt x="228331" y="489633"/>
                    <a:pt x="245180" y="490903"/>
                  </a:cubicBezTo>
                  <a:cubicBezTo>
                    <a:pt x="270164" y="492173"/>
                    <a:pt x="544404" y="482013"/>
                    <a:pt x="569968" y="484553"/>
                  </a:cubicBezTo>
                  <a:cubicBezTo>
                    <a:pt x="581008" y="485823"/>
                    <a:pt x="592047" y="487093"/>
                    <a:pt x="602505" y="487093"/>
                  </a:cubicBezTo>
                  <a:cubicBezTo>
                    <a:pt x="621679" y="489633"/>
                    <a:pt x="640271" y="485823"/>
                    <a:pt x="659445" y="489633"/>
                  </a:cubicBezTo>
                  <a:cubicBezTo>
                    <a:pt x="675132" y="492173"/>
                    <a:pt x="690819" y="492173"/>
                    <a:pt x="706507" y="494713"/>
                  </a:cubicBezTo>
                  <a:cubicBezTo>
                    <a:pt x="729748" y="498523"/>
                    <a:pt x="752988" y="501063"/>
                    <a:pt x="776229" y="502333"/>
                  </a:cubicBezTo>
                  <a:cubicBezTo>
                    <a:pt x="784944" y="502333"/>
                    <a:pt x="801284" y="501063"/>
                    <a:pt x="821604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783006" y="2943183"/>
            <a:ext cx="5633452" cy="2564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7"/>
              </a:lnSpc>
            </a:pPr>
            <a:r>
              <a:rPr lang="en-US" sz="2669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Spo</a:t>
            </a:r>
            <a:r>
              <a:rPr lang="en-US" b="true" sz="2669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r Kültürünün Zayı</a:t>
            </a:r>
            <a:r>
              <a:rPr lang="en-US" b="true" sz="2669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flaması:</a:t>
            </a:r>
          </a:p>
          <a:p>
            <a:pPr algn="ctr">
              <a:lnSpc>
                <a:spcPts val="3317"/>
              </a:lnSpc>
            </a:pPr>
            <a:r>
              <a:rPr lang="en-US" sz="2369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Olimpiyatlar gibi çok branşlı organizasyonlara olan ilginin, genellikle sadece madalya beklentisi olan birkaç sporcuya odaklanması.</a:t>
            </a:r>
          </a:p>
          <a:p>
            <a:pPr algn="ctr">
              <a:lnSpc>
                <a:spcPts val="3317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6723798" y="866547"/>
            <a:ext cx="692660" cy="197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4"/>
              </a:lnSpc>
            </a:pPr>
            <a:r>
              <a:rPr lang="en-US" sz="11503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324574" y="6237474"/>
            <a:ext cx="5729590" cy="4049526"/>
            <a:chOff x="0" y="0"/>
            <a:chExt cx="735897" cy="5201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160" y="16510"/>
              <a:ext cx="713037" cy="492173"/>
            </a:xfrm>
            <a:custGeom>
              <a:avLst/>
              <a:gdLst/>
              <a:ahLst/>
              <a:cxnLst/>
              <a:rect r="r" b="b" t="t" l="l"/>
              <a:pathLst>
                <a:path h="492173" w="713037">
                  <a:moveTo>
                    <a:pt x="713037" y="492173"/>
                  </a:moveTo>
                  <a:lnTo>
                    <a:pt x="0" y="484553"/>
                  </a:lnTo>
                  <a:lnTo>
                    <a:pt x="0" y="183925"/>
                  </a:lnTo>
                  <a:lnTo>
                    <a:pt x="17780" y="19050"/>
                  </a:lnTo>
                  <a:lnTo>
                    <a:pt x="353323" y="0"/>
                  </a:lnTo>
                  <a:lnTo>
                    <a:pt x="693987" y="5080"/>
                  </a:lnTo>
                  <a:close/>
                </a:path>
              </a:pathLst>
            </a:custGeom>
            <a:solidFill>
              <a:srgbClr val="4C2DB7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3810" y="0"/>
              <a:ext cx="742247" cy="518843"/>
            </a:xfrm>
            <a:custGeom>
              <a:avLst/>
              <a:gdLst/>
              <a:ahLst/>
              <a:cxnLst/>
              <a:rect r="r" b="b" t="t" l="l"/>
              <a:pathLst>
                <a:path h="518843" w="742247">
                  <a:moveTo>
                    <a:pt x="707957" y="21590"/>
                  </a:moveTo>
                  <a:cubicBezTo>
                    <a:pt x="709227" y="34290"/>
                    <a:pt x="709227" y="44450"/>
                    <a:pt x="710497" y="54610"/>
                  </a:cubicBezTo>
                  <a:cubicBezTo>
                    <a:pt x="713037" y="70419"/>
                    <a:pt x="714307" y="79213"/>
                    <a:pt x="716847" y="87692"/>
                  </a:cubicBezTo>
                  <a:cubicBezTo>
                    <a:pt x="716847" y="99940"/>
                    <a:pt x="729547" y="341443"/>
                    <a:pt x="735897" y="353691"/>
                  </a:cubicBezTo>
                  <a:cubicBezTo>
                    <a:pt x="742247" y="372220"/>
                    <a:pt x="738437" y="391063"/>
                    <a:pt x="738437" y="409591"/>
                  </a:cubicBezTo>
                  <a:cubicBezTo>
                    <a:pt x="738437" y="425922"/>
                    <a:pt x="739707" y="440996"/>
                    <a:pt x="740977" y="457883"/>
                  </a:cubicBezTo>
                  <a:cubicBezTo>
                    <a:pt x="740977" y="479473"/>
                    <a:pt x="740977" y="493443"/>
                    <a:pt x="740977" y="517573"/>
                  </a:cubicBezTo>
                  <a:cubicBezTo>
                    <a:pt x="718117" y="517573"/>
                    <a:pt x="697797" y="518843"/>
                    <a:pt x="680630" y="517573"/>
                  </a:cubicBezTo>
                  <a:cubicBezTo>
                    <a:pt x="648199" y="512493"/>
                    <a:pt x="615268" y="518843"/>
                    <a:pt x="582837" y="513763"/>
                  </a:cubicBezTo>
                  <a:cubicBezTo>
                    <a:pt x="563378" y="509953"/>
                    <a:pt x="544418" y="512493"/>
                    <a:pt x="524960" y="509953"/>
                  </a:cubicBezTo>
                  <a:cubicBezTo>
                    <a:pt x="515979" y="508683"/>
                    <a:pt x="506998" y="507413"/>
                    <a:pt x="498017" y="506143"/>
                  </a:cubicBezTo>
                  <a:cubicBezTo>
                    <a:pt x="492528" y="506143"/>
                    <a:pt x="487539" y="507413"/>
                    <a:pt x="482050" y="507413"/>
                  </a:cubicBezTo>
                  <a:cubicBezTo>
                    <a:pt x="468080" y="506143"/>
                    <a:pt x="429661" y="507413"/>
                    <a:pt x="415691" y="506143"/>
                  </a:cubicBezTo>
                  <a:cubicBezTo>
                    <a:pt x="405712" y="504873"/>
                    <a:pt x="206134" y="513763"/>
                    <a:pt x="196155" y="512493"/>
                  </a:cubicBezTo>
                  <a:cubicBezTo>
                    <a:pt x="193661" y="512493"/>
                    <a:pt x="190667" y="513763"/>
                    <a:pt x="188172" y="513763"/>
                  </a:cubicBezTo>
                  <a:cubicBezTo>
                    <a:pt x="182185" y="513763"/>
                    <a:pt x="176697" y="515033"/>
                    <a:pt x="170709" y="515033"/>
                  </a:cubicBezTo>
                  <a:cubicBezTo>
                    <a:pt x="155741" y="515033"/>
                    <a:pt x="141272" y="513763"/>
                    <a:pt x="126303" y="512493"/>
                  </a:cubicBezTo>
                  <a:cubicBezTo>
                    <a:pt x="117322" y="511223"/>
                    <a:pt x="108341" y="509953"/>
                    <a:pt x="99859" y="508683"/>
                  </a:cubicBezTo>
                  <a:cubicBezTo>
                    <a:pt x="83893" y="507413"/>
                    <a:pt x="67927" y="506143"/>
                    <a:pt x="48260" y="506143"/>
                  </a:cubicBezTo>
                  <a:cubicBezTo>
                    <a:pt x="38100" y="506143"/>
                    <a:pt x="29210" y="506143"/>
                    <a:pt x="19050" y="504873"/>
                  </a:cubicBezTo>
                  <a:cubicBezTo>
                    <a:pt x="10160" y="503603"/>
                    <a:pt x="5080" y="497253"/>
                    <a:pt x="7620" y="488363"/>
                  </a:cubicBezTo>
                  <a:cubicBezTo>
                    <a:pt x="16510" y="456699"/>
                    <a:pt x="12700" y="448847"/>
                    <a:pt x="11430" y="440682"/>
                  </a:cubicBezTo>
                  <a:cubicBezTo>
                    <a:pt x="10160" y="424038"/>
                    <a:pt x="6350" y="407707"/>
                    <a:pt x="7620" y="391063"/>
                  </a:cubicBezTo>
                  <a:cubicBezTo>
                    <a:pt x="5080" y="370335"/>
                    <a:pt x="0" y="113758"/>
                    <a:pt x="7620" y="92717"/>
                  </a:cubicBezTo>
                  <a:cubicBezTo>
                    <a:pt x="8890" y="88634"/>
                    <a:pt x="7620" y="84237"/>
                    <a:pt x="8890" y="80155"/>
                  </a:cubicBezTo>
                  <a:cubicBezTo>
                    <a:pt x="10160" y="73560"/>
                    <a:pt x="12700" y="6633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5453" y="30480"/>
                    <a:pt x="63436" y="29210"/>
                  </a:cubicBezTo>
                  <a:cubicBezTo>
                    <a:pt x="76908" y="25400"/>
                    <a:pt x="90379" y="22860"/>
                    <a:pt x="104350" y="20320"/>
                  </a:cubicBezTo>
                  <a:cubicBezTo>
                    <a:pt x="113830" y="17780"/>
                    <a:pt x="123310" y="16510"/>
                    <a:pt x="132291" y="13970"/>
                  </a:cubicBezTo>
                  <a:cubicBezTo>
                    <a:pt x="141272" y="11430"/>
                    <a:pt x="150752" y="8890"/>
                    <a:pt x="159733" y="8890"/>
                  </a:cubicBezTo>
                  <a:cubicBezTo>
                    <a:pt x="169711" y="7620"/>
                    <a:pt x="179690" y="10160"/>
                    <a:pt x="189669" y="8890"/>
                  </a:cubicBezTo>
                  <a:cubicBezTo>
                    <a:pt x="202143" y="8890"/>
                    <a:pt x="428164" y="6350"/>
                    <a:pt x="440638" y="5080"/>
                  </a:cubicBezTo>
                  <a:cubicBezTo>
                    <a:pt x="452613" y="3810"/>
                    <a:pt x="464587" y="2540"/>
                    <a:pt x="477061" y="2540"/>
                  </a:cubicBezTo>
                  <a:cubicBezTo>
                    <a:pt x="497518" y="1270"/>
                    <a:pt x="517475" y="0"/>
                    <a:pt x="537932" y="0"/>
                  </a:cubicBezTo>
                  <a:cubicBezTo>
                    <a:pt x="546414" y="0"/>
                    <a:pt x="555395" y="2540"/>
                    <a:pt x="563877" y="2540"/>
                  </a:cubicBezTo>
                  <a:cubicBezTo>
                    <a:pt x="587328" y="3810"/>
                    <a:pt x="611277" y="5080"/>
                    <a:pt x="634727" y="7620"/>
                  </a:cubicBezTo>
                  <a:cubicBezTo>
                    <a:pt x="647201" y="8890"/>
                    <a:pt x="659674" y="12700"/>
                    <a:pt x="672148" y="16510"/>
                  </a:cubicBezTo>
                  <a:cubicBezTo>
                    <a:pt x="675142" y="16510"/>
                    <a:pt x="678135" y="16510"/>
                    <a:pt x="680630" y="16510"/>
                  </a:cubicBezTo>
                  <a:cubicBezTo>
                    <a:pt x="688907" y="17780"/>
                    <a:pt x="697797" y="20320"/>
                    <a:pt x="707957" y="21590"/>
                  </a:cubicBezTo>
                  <a:close/>
                  <a:moveTo>
                    <a:pt x="718117" y="501063"/>
                  </a:moveTo>
                  <a:cubicBezTo>
                    <a:pt x="719387" y="484553"/>
                    <a:pt x="720657" y="471853"/>
                    <a:pt x="720657" y="459153"/>
                  </a:cubicBezTo>
                  <a:cubicBezTo>
                    <a:pt x="719387" y="439426"/>
                    <a:pt x="718117" y="422781"/>
                    <a:pt x="718117" y="404881"/>
                  </a:cubicBezTo>
                  <a:cubicBezTo>
                    <a:pt x="718117" y="396715"/>
                    <a:pt x="720657" y="388550"/>
                    <a:pt x="719387" y="380385"/>
                  </a:cubicBezTo>
                  <a:cubicBezTo>
                    <a:pt x="719387" y="372848"/>
                    <a:pt x="718117" y="364996"/>
                    <a:pt x="716847" y="357459"/>
                  </a:cubicBezTo>
                  <a:cubicBezTo>
                    <a:pt x="711767" y="345840"/>
                    <a:pt x="700337" y="105279"/>
                    <a:pt x="700337" y="93659"/>
                  </a:cubicBezTo>
                  <a:cubicBezTo>
                    <a:pt x="697797" y="83923"/>
                    <a:pt x="695257" y="73874"/>
                    <a:pt x="692717" y="63500"/>
                  </a:cubicBezTo>
                  <a:cubicBezTo>
                    <a:pt x="691447" y="44450"/>
                    <a:pt x="690177" y="43180"/>
                    <a:pt x="679133" y="41910"/>
                  </a:cubicBezTo>
                  <a:cubicBezTo>
                    <a:pt x="677636" y="41910"/>
                    <a:pt x="676639" y="41910"/>
                    <a:pt x="675142" y="40640"/>
                  </a:cubicBezTo>
                  <a:cubicBezTo>
                    <a:pt x="662668" y="36830"/>
                    <a:pt x="649696" y="31750"/>
                    <a:pt x="637222" y="30480"/>
                  </a:cubicBezTo>
                  <a:cubicBezTo>
                    <a:pt x="606786" y="26670"/>
                    <a:pt x="575852" y="25400"/>
                    <a:pt x="545416" y="22860"/>
                  </a:cubicBezTo>
                  <a:cubicBezTo>
                    <a:pt x="540926" y="22860"/>
                    <a:pt x="535936" y="22860"/>
                    <a:pt x="531446" y="22860"/>
                  </a:cubicBezTo>
                  <a:cubicBezTo>
                    <a:pt x="523962" y="22860"/>
                    <a:pt x="516478" y="22860"/>
                    <a:pt x="509492" y="22860"/>
                  </a:cubicBezTo>
                  <a:cubicBezTo>
                    <a:pt x="493526" y="22860"/>
                    <a:pt x="477560" y="22860"/>
                    <a:pt x="462093" y="24130"/>
                  </a:cubicBezTo>
                  <a:cubicBezTo>
                    <a:pt x="448621" y="25400"/>
                    <a:pt x="221602" y="29210"/>
                    <a:pt x="208130" y="29210"/>
                  </a:cubicBezTo>
                  <a:cubicBezTo>
                    <a:pt x="186177" y="29210"/>
                    <a:pt x="164223" y="26670"/>
                    <a:pt x="142270" y="33020"/>
                  </a:cubicBezTo>
                  <a:cubicBezTo>
                    <a:pt x="130794" y="36830"/>
                    <a:pt x="119817" y="36830"/>
                    <a:pt x="108840" y="38100"/>
                  </a:cubicBezTo>
                  <a:cubicBezTo>
                    <a:pt x="89880" y="41910"/>
                    <a:pt x="70921" y="45720"/>
                    <a:pt x="49530" y="50800"/>
                  </a:cubicBezTo>
                  <a:cubicBezTo>
                    <a:pt x="36830" y="50800"/>
                    <a:pt x="34290" y="53340"/>
                    <a:pt x="33020" y="65395"/>
                  </a:cubicBezTo>
                  <a:cubicBezTo>
                    <a:pt x="31750" y="71047"/>
                    <a:pt x="31750" y="76700"/>
                    <a:pt x="30480" y="82353"/>
                  </a:cubicBezTo>
                  <a:cubicBezTo>
                    <a:pt x="29210" y="91775"/>
                    <a:pt x="26670" y="100882"/>
                    <a:pt x="25400" y="110303"/>
                  </a:cubicBezTo>
                  <a:cubicBezTo>
                    <a:pt x="20320" y="120353"/>
                    <a:pt x="26670" y="365939"/>
                    <a:pt x="29210" y="375988"/>
                  </a:cubicBezTo>
                  <a:cubicBezTo>
                    <a:pt x="29210" y="386666"/>
                    <a:pt x="29210" y="397658"/>
                    <a:pt x="30480" y="408335"/>
                  </a:cubicBezTo>
                  <a:cubicBezTo>
                    <a:pt x="30480" y="416186"/>
                    <a:pt x="33020" y="424038"/>
                    <a:pt x="33020" y="431889"/>
                  </a:cubicBezTo>
                  <a:cubicBezTo>
                    <a:pt x="33020" y="440368"/>
                    <a:pt x="33020" y="448847"/>
                    <a:pt x="31750" y="459153"/>
                  </a:cubicBezTo>
                  <a:cubicBezTo>
                    <a:pt x="31750" y="462963"/>
                    <a:pt x="31750" y="465503"/>
                    <a:pt x="31750" y="469313"/>
                  </a:cubicBezTo>
                  <a:cubicBezTo>
                    <a:pt x="31750" y="479473"/>
                    <a:pt x="35560" y="483283"/>
                    <a:pt x="44450" y="483283"/>
                  </a:cubicBezTo>
                  <a:cubicBezTo>
                    <a:pt x="56451" y="483283"/>
                    <a:pt x="63436" y="484553"/>
                    <a:pt x="69923" y="484553"/>
                  </a:cubicBezTo>
                  <a:cubicBezTo>
                    <a:pt x="79403" y="484553"/>
                    <a:pt x="89381" y="482013"/>
                    <a:pt x="98861" y="484553"/>
                  </a:cubicBezTo>
                  <a:cubicBezTo>
                    <a:pt x="114329" y="488363"/>
                    <a:pt x="129796" y="490903"/>
                    <a:pt x="145263" y="489633"/>
                  </a:cubicBezTo>
                  <a:cubicBezTo>
                    <a:pt x="155242" y="488363"/>
                    <a:pt x="164722" y="490903"/>
                    <a:pt x="174701" y="490903"/>
                  </a:cubicBezTo>
                  <a:cubicBezTo>
                    <a:pt x="189170" y="490903"/>
                    <a:pt x="203640" y="489633"/>
                    <a:pt x="218109" y="490903"/>
                  </a:cubicBezTo>
                  <a:cubicBezTo>
                    <a:pt x="239564" y="492173"/>
                    <a:pt x="475065" y="482013"/>
                    <a:pt x="497019" y="484553"/>
                  </a:cubicBezTo>
                  <a:cubicBezTo>
                    <a:pt x="506499" y="485823"/>
                    <a:pt x="515979" y="487093"/>
                    <a:pt x="524960" y="487093"/>
                  </a:cubicBezTo>
                  <a:cubicBezTo>
                    <a:pt x="541425" y="489633"/>
                    <a:pt x="557391" y="485823"/>
                    <a:pt x="573856" y="489633"/>
                  </a:cubicBezTo>
                  <a:cubicBezTo>
                    <a:pt x="587328" y="492173"/>
                    <a:pt x="600799" y="492173"/>
                    <a:pt x="614271" y="494713"/>
                  </a:cubicBezTo>
                  <a:cubicBezTo>
                    <a:pt x="634228" y="498523"/>
                    <a:pt x="654186" y="501063"/>
                    <a:pt x="674144" y="502333"/>
                  </a:cubicBezTo>
                  <a:cubicBezTo>
                    <a:pt x="681628" y="502333"/>
                    <a:pt x="697797" y="501063"/>
                    <a:pt x="718117" y="501063"/>
                  </a:cubicBezTo>
                  <a:close/>
                </a:path>
              </a:pathLst>
            </a:custGeom>
            <a:solidFill>
              <a:srgbClr val="4C2DB7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863475" y="6880935"/>
            <a:ext cx="4651788" cy="3586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2622" b="true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Başarı Odaklı İlgi:</a:t>
            </a:r>
          </a:p>
          <a:p>
            <a:pPr algn="ctr">
              <a:lnSpc>
                <a:spcPts val="3138"/>
              </a:lnSpc>
            </a:pPr>
            <a:r>
              <a:rPr lang="en-US" sz="2241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Diğer branşlara olan ilginin sadece milli takımlar düz</a:t>
            </a:r>
            <a:r>
              <a:rPr lang="en-US" sz="2241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eyinde gelen anlık ve büyük başarılara (örn: Filenin Sultanları'nın şampiyonlukları) endeksli olması, sürdürülebilir bir lig veya kulüp</a:t>
            </a:r>
            <a:r>
              <a:rPr lang="en-US" sz="2241">
                <a:solidFill>
                  <a:srgbClr val="FFFFFC"/>
                </a:solidFill>
                <a:latin typeface="Arimo"/>
                <a:ea typeface="Arimo"/>
                <a:cs typeface="Arimo"/>
                <a:sym typeface="Arimo"/>
              </a:rPr>
              <a:t> takip kültürünün oluşama</a:t>
            </a:r>
            <a:r>
              <a:rPr lang="en-US" b="true" sz="2241">
                <a:solidFill>
                  <a:srgbClr val="FFFFFC"/>
                </a:solidFill>
                <a:latin typeface="Arimo Bold"/>
                <a:ea typeface="Arimo Bold"/>
                <a:cs typeface="Arimo Bold"/>
                <a:sym typeface="Arimo Bold"/>
              </a:rPr>
              <a:t>ması.</a:t>
            </a:r>
          </a:p>
          <a:p>
            <a:pPr algn="ctr">
              <a:lnSpc>
                <a:spcPts val="313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579368" y="5127553"/>
            <a:ext cx="610001" cy="199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6"/>
              </a:lnSpc>
            </a:pPr>
            <a:r>
              <a:rPr lang="en-US" sz="11604">
                <a:solidFill>
                  <a:srgbClr val="A6A6A6"/>
                </a:solidFill>
                <a:latin typeface="Abril Fatface"/>
                <a:ea typeface="Abril Fatface"/>
                <a:cs typeface="Abril Fatface"/>
                <a:sym typeface="Abril Fatface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DAG3MlhJPog</dc:identifier>
  <dcterms:modified xsi:type="dcterms:W3CDTF">2011-08-01T06:04:30Z</dcterms:modified>
  <cp:revision>1</cp:revision>
  <dc:title>Ülkemizde Spor Seyirciliğinin Tek Tipleşmesi</dc:title>
</cp:coreProperties>
</file>