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4" r:id="rId10"/>
    <p:sldId id="265" r:id="rId11"/>
    <p:sldId id="266" r:id="rId12"/>
    <p:sldId id="261" r:id="rId13"/>
    <p:sldId id="270" r:id="rId14"/>
    <p:sldId id="275" r:id="rId15"/>
    <p:sldId id="267" r:id="rId16"/>
    <p:sldId id="268" r:id="rId17"/>
    <p:sldId id="269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AE44-625F-7A4D-BA52-EC9C5EB59361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2FC4-3BDB-394B-B374-83124CE9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2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7909"/>
            <a:ext cx="9144000" cy="2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18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286"/>
            <a:ext cx="9105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15" y="430920"/>
            <a:ext cx="28194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1-23 at 2.4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080"/>
            <a:ext cx="9144000" cy="552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8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095"/>
            <a:ext cx="9144000" cy="52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40"/>
            <a:ext cx="9144000" cy="53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5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478"/>
            <a:ext cx="9144000" cy="53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1-23 at 1.3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72" y="2061319"/>
            <a:ext cx="3136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1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3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2920"/>
            <a:ext cx="8991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3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599"/>
            <a:ext cx="9144000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854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871"/>
            <a:ext cx="9144000" cy="40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4996"/>
            <a:ext cx="9144000" cy="25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3 at 1.4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010"/>
            <a:ext cx="9144000" cy="53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1-23 at 2.4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080"/>
            <a:ext cx="9144000" cy="552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Macintosh PowerPoint</Application>
  <PresentationFormat>On-screen Show 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Github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</dc:title>
  <dc:creator>Sultan Al Yami</dc:creator>
  <cp:lastModifiedBy>Sultan Al Yami</cp:lastModifiedBy>
  <cp:revision>8</cp:revision>
  <dcterms:created xsi:type="dcterms:W3CDTF">2014-01-23T18:54:18Z</dcterms:created>
  <dcterms:modified xsi:type="dcterms:W3CDTF">2014-01-23T21:23:01Z</dcterms:modified>
</cp:coreProperties>
</file>