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7D08-7A1E-49A9-A83B-133F1BE1A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3BD20E-FE7B-4E1A-9B46-54C2E9190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E12BF9-25EF-45B5-A1C2-71CC5EA6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9391D-3FC3-46DD-8BDF-70AB1B38B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C4A2DA-6FF2-4062-BA60-71D32A0E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7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2DB1-DD9A-4ABF-9ECC-E3AB26CF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952BF6-B518-4FCC-81BA-566779D71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87C326-D1E6-4620-A9F5-BD33ACA9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BCDB31-6428-420E-A538-870AE4F8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2B8D1-C0D4-4EA2-A1ED-1BB3856B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58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E4D6B9-69B9-49F0-BD78-9D9A43A9A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B00127-78E5-4484-B30F-EA4AA1F6B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F450E-E002-4910-B8FE-3FCBAE98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238972-672A-4688-8414-5A2B43C8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20B34-41B7-4317-BF22-C4588865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0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6ED0CB-D44D-4EC3-8179-BDA15C014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CC138-D2DF-45CA-8F13-F81DB519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AFFA8-11AC-4572-9444-070568A5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C6127-D6DF-4011-9089-0C4A9438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531CB9-F3F3-40A5-A60A-C72F53ED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B1281E-19E2-4FCD-B887-35E53218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65203-5504-4271-A306-E7BD0C79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917A06-FD33-49F5-A982-CE7847D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F79AF-5BED-4A0E-8B12-788E1547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32CBE-A34C-480A-9FC4-3B7148D2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6AED-E00A-4E23-A2C1-3F80BF48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41A9BE-E4ED-48B2-A335-71B49FC95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A3AD56-E50D-4848-A139-2F2FCA582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91821F-A2A2-44CA-9321-DA49498A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B758F-8E20-48EB-B059-777132E5A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07AA2-BC6F-4594-A42C-66F196EC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72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5F5E7-4B36-4F6B-986B-500EDD0A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88D11A-4627-43E9-A2C9-C058166D0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EDC40B-2C31-4692-B784-6C73C7CD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B2E9D2-4123-4EDC-9B6D-6F6819394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12FD4C-D83C-4866-ADD8-CDCBACDCB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2D11EF-A553-4752-BE0A-1C08DF3C9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4726E1-2F5B-4189-B4E3-E708E9E1B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1A6F4B-94E9-4AD9-9BE2-210F2434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9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FCEAF-6D57-4F46-8E52-345AFD7A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5D381C-5FB7-4892-A485-8D4D02A9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1F837-B75D-4DA9-9D73-A8D6285D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EAF9F0-C850-4253-B9BA-956A53584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70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9FE89-A9A6-418F-93D6-98E6BF11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EF5396-5B19-4B62-9ADB-3943BC0F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E88E83-3A90-4EE5-8C7D-D53C495B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4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8EADB-19FB-428C-86D8-D611B661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C0AE51-40CC-415F-B22C-B1149C006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66855-8194-4292-86E4-6D4C8086E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81797-22DF-4735-89ED-C44ADC20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4ED5D3-8E2C-4E7D-8B81-EE48AED65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9D40E-A240-44DE-8F4F-7DF44DCD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83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5F579-08DE-465C-95AD-F8A43C862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5D0EC0-54F4-427F-802A-92B64CEBA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E25B44-9A76-4BE6-8B9B-A06BF1CF3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76C57-5919-45E3-91CD-5275D12D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794ED-9C1C-4BB6-8F20-8D24D17472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D349FB-FA82-43CA-8FC9-A7760091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AD33EC-81BB-4958-B26B-C2A1AEF8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82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655DAD-4F9A-4D17-AC11-424F7726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477B51-442E-4419-8062-3881B18C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3AD47-BF80-4D58-A6A5-855703207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794ED-9C1C-4BB6-8F20-8D24D174724E}" type="datetimeFigureOut">
              <a:rPr lang="zh-CN" altLang="en-US" smtClean="0"/>
              <a:t>2024/4/2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A0D63-5B50-4428-9F3A-8A6600037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21343-E577-4EC3-9B1C-1EEF8F982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CBE87-95AA-4BD3-855C-C1D6A2D23E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3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D5FC-89F7-415A-9C60-2A75020C9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功能模块划分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D1686-D942-49A1-8A7B-FF467437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5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36210-A218-424D-8330-9BF5314B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B47929A-4B5E-4C32-A81B-3EB6E9243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5" y="616873"/>
            <a:ext cx="6663164" cy="5876002"/>
          </a:xfrm>
        </p:spPr>
      </p:pic>
    </p:spTree>
    <p:extLst>
      <p:ext uri="{BB962C8B-B14F-4D97-AF65-F5344CB8AC3E}">
        <p14:creationId xmlns:p14="http://schemas.microsoft.com/office/powerpoint/2010/main" val="3959837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B0044-9FF3-4654-80CC-86326D22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79EA08-E16B-4261-91B0-B8ABA50B2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20" y="632884"/>
            <a:ext cx="6460380" cy="5592231"/>
          </a:xfrm>
        </p:spPr>
      </p:pic>
    </p:spTree>
    <p:extLst>
      <p:ext uri="{BB962C8B-B14F-4D97-AF65-F5344CB8AC3E}">
        <p14:creationId xmlns:p14="http://schemas.microsoft.com/office/powerpoint/2010/main" val="214844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724F2-4141-4B71-B6D9-389DD548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901008-D38F-4CDE-A330-DA4CB2A27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44" y="1235607"/>
            <a:ext cx="5669078" cy="4386786"/>
          </a:xfrm>
        </p:spPr>
      </p:pic>
    </p:spTree>
    <p:extLst>
      <p:ext uri="{BB962C8B-B14F-4D97-AF65-F5344CB8AC3E}">
        <p14:creationId xmlns:p14="http://schemas.microsoft.com/office/powerpoint/2010/main" val="135110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8F276-F25F-4FD5-8FDC-5B93E209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E5401E-5003-4F30-8E41-D537630E6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1" y="2259549"/>
            <a:ext cx="11842916" cy="2183260"/>
          </a:xfrm>
        </p:spPr>
      </p:pic>
    </p:spTree>
    <p:extLst>
      <p:ext uri="{BB962C8B-B14F-4D97-AF65-F5344CB8AC3E}">
        <p14:creationId xmlns:p14="http://schemas.microsoft.com/office/powerpoint/2010/main" val="59030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EB658-CD48-4E89-B00E-ECFA3F91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FB1B9C-FD50-4DD6-90F1-BC93FD3F4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7" y="1027906"/>
            <a:ext cx="12027385" cy="4722830"/>
          </a:xfrm>
        </p:spPr>
      </p:pic>
    </p:spTree>
    <p:extLst>
      <p:ext uri="{BB962C8B-B14F-4D97-AF65-F5344CB8AC3E}">
        <p14:creationId xmlns:p14="http://schemas.microsoft.com/office/powerpoint/2010/main" val="424266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CD5FC-89F7-415A-9C60-2A75020C9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用例图设计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3D1686-D942-49A1-8A7B-FF467437F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69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B8580-5B6A-410A-9991-0DF7AEA0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537471-2CFE-456E-B2E5-D5478DBB7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408" y="1161121"/>
            <a:ext cx="2711180" cy="4223184"/>
          </a:xfrm>
        </p:spPr>
      </p:pic>
    </p:spTree>
    <p:extLst>
      <p:ext uri="{BB962C8B-B14F-4D97-AF65-F5344CB8AC3E}">
        <p14:creationId xmlns:p14="http://schemas.microsoft.com/office/powerpoint/2010/main" val="131085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BE412-0F80-493C-B1E3-44FC330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D0072-F697-4FD0-9EFF-A90C2701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2" y="1301582"/>
            <a:ext cx="12010216" cy="3678980"/>
          </a:xfrm>
        </p:spPr>
      </p:pic>
    </p:spTree>
    <p:extLst>
      <p:ext uri="{BB962C8B-B14F-4D97-AF65-F5344CB8AC3E}">
        <p14:creationId xmlns:p14="http://schemas.microsoft.com/office/powerpoint/2010/main" val="4030403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47BF4-53FB-47C4-BB17-34D681A7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FC6D1CF-E82B-441D-BA10-D4B84A8A6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12" y="1352672"/>
            <a:ext cx="4653976" cy="4532951"/>
          </a:xfrm>
        </p:spPr>
      </p:pic>
    </p:spTree>
    <p:extLst>
      <p:ext uri="{BB962C8B-B14F-4D97-AF65-F5344CB8AC3E}">
        <p14:creationId xmlns:p14="http://schemas.microsoft.com/office/powerpoint/2010/main" val="24719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9FF34-5784-445D-8A65-15254610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EF91C78-D426-4839-8579-49F6D1658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630" y="1352533"/>
            <a:ext cx="4556906" cy="4493791"/>
          </a:xfrm>
        </p:spPr>
      </p:pic>
    </p:spTree>
    <p:extLst>
      <p:ext uri="{BB962C8B-B14F-4D97-AF65-F5344CB8AC3E}">
        <p14:creationId xmlns:p14="http://schemas.microsoft.com/office/powerpoint/2010/main" val="191407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406D5-A266-45AE-8F4E-B4AF0996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477D55-22FB-4416-A315-0E825CF57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906" y="1130900"/>
            <a:ext cx="4446797" cy="5151354"/>
          </a:xfrm>
        </p:spPr>
      </p:pic>
    </p:spTree>
    <p:extLst>
      <p:ext uri="{BB962C8B-B14F-4D97-AF65-F5344CB8AC3E}">
        <p14:creationId xmlns:p14="http://schemas.microsoft.com/office/powerpoint/2010/main" val="88865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宽屏</PresentationFormat>
  <Paragraphs>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功能模块划分</vt:lpstr>
      <vt:lpstr>PowerPoint 演示文稿</vt:lpstr>
      <vt:lpstr>PowerPoint 演示文稿</vt:lpstr>
      <vt:lpstr>用例图设计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功能模块划分</dc:title>
  <dc:creator>lenovo</dc:creator>
  <cp:lastModifiedBy>lenovo</cp:lastModifiedBy>
  <cp:revision>4</cp:revision>
  <dcterms:created xsi:type="dcterms:W3CDTF">2024-04-01T12:01:17Z</dcterms:created>
  <dcterms:modified xsi:type="dcterms:W3CDTF">2024-04-02T14:33:25Z</dcterms:modified>
</cp:coreProperties>
</file>