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7D08-7A1E-49A9-A83B-133F1BE1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BD20E-FE7B-4E1A-9B46-54C2E91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2BF9-25EF-45B5-A1C2-71CC5EA6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9391D-3FC3-46DD-8BDF-70AB1B38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4A2DA-6FF2-4062-BA60-71D32A0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2DB1-DD9A-4ABF-9ECC-E3AB26CF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52BF6-B518-4FCC-81BA-566779D7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7C326-D1E6-4620-A9F5-BD33ACA9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CDB31-6428-420E-A538-870AE4F8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B8D1-C0D4-4EA2-A1ED-1BB3856B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8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4D6B9-69B9-49F0-BD78-9D9A43A9A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00127-78E5-4484-B30F-EA4AA1F6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F450E-E002-4910-B8FE-3FCBAE98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38972-672A-4688-8414-5A2B43C8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20B34-41B7-4317-BF22-C4588865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ED0CB-D44D-4EC3-8179-BDA15C01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C138-D2DF-45CA-8F13-F81DB519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AFFA8-11AC-4572-9444-070568A5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C6127-D6DF-4011-9089-0C4A9438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31CB9-F3F3-40A5-A60A-C72F53ED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1281E-19E2-4FCD-B887-35E53218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65203-5504-4271-A306-E7BD0C79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17A06-FD33-49F5-A982-CE7847D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F79AF-5BED-4A0E-8B12-788E1547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32CBE-A34C-480A-9FC4-3B7148D2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6AED-E00A-4E23-A2C1-3F80BF48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1A9BE-E4ED-48B2-A335-71B49FC95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3AD56-E50D-4848-A139-2F2FCA58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1821F-A2A2-44CA-9321-DA49498A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B758F-8E20-48EB-B059-777132E5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07AA2-BC6F-4594-A42C-66F196E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2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F5E7-4B36-4F6B-986B-500EDD0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8D11A-4627-43E9-A2C9-C058166D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DC40B-2C31-4692-B784-6C73C7CD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2E9D2-4123-4EDC-9B6D-6F6819394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2FD4C-D83C-4866-ADD8-CDCBACDCB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D11EF-A553-4752-BE0A-1C08DF3C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4726E1-2F5B-4189-B4E3-E708E9E1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A6F4B-94E9-4AD9-9BE2-210F243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FCEAF-6D57-4F46-8E52-345AFD7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D381C-5FB7-4892-A485-8D4D02A9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1F837-B75D-4DA9-9D73-A8D6285D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AF9F0-C850-4253-B9BA-956A5358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9FE89-A9A6-418F-93D6-98E6BF11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F5396-5B19-4B62-9ADB-3943BC0F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88E83-3A90-4EE5-8C7D-D53C495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EADB-19FB-428C-86D8-D611B661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0AE51-40CC-415F-B22C-B1149C00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66855-8194-4292-86E4-6D4C8086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81797-22DF-4735-89ED-C44ADC20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ED5D3-8E2C-4E7D-8B81-EE48AED6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9D40E-A240-44DE-8F4F-7DF44DCD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3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F579-08DE-465C-95AD-F8A43C8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5D0EC0-54F4-427F-802A-92B64CEBA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25B44-9A76-4BE6-8B9B-A06BF1CF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76C57-5919-45E3-91CD-5275D12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349FB-FA82-43CA-8FC9-A7760091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D33EC-81BB-4958-B26B-C2A1AEF8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655DAD-4F9A-4D17-AC11-424F7726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77B51-442E-4419-8062-3881B18C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AD47-BF80-4D58-A6A5-85570320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94ED-9C1C-4BB6-8F20-8D24D174724E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A0D63-5B50-4428-9F3A-8A6600037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21343-E577-4EC3-9B1C-1EEF8F982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3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D5FC-89F7-415A-9C60-2A75020C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功能模块划分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D1686-D942-49A1-8A7B-FF467437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5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8B850B7-6BD5-4637-AD14-2ED39329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195" y="1043654"/>
            <a:ext cx="5706152" cy="4644543"/>
          </a:xfrm>
        </p:spPr>
      </p:pic>
    </p:spTree>
    <p:extLst>
      <p:ext uri="{BB962C8B-B14F-4D97-AF65-F5344CB8AC3E}">
        <p14:creationId xmlns:p14="http://schemas.microsoft.com/office/powerpoint/2010/main" val="395983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57CB69B-68CD-41AF-84BC-885468ACD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7618" y="1501042"/>
            <a:ext cx="4544076" cy="36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28DFD6E-1C06-43AE-A351-8883F53D8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459" y="1774513"/>
            <a:ext cx="4615126" cy="3574326"/>
          </a:xfrm>
        </p:spPr>
      </p:pic>
    </p:spTree>
    <p:extLst>
      <p:ext uri="{BB962C8B-B14F-4D97-AF65-F5344CB8AC3E}">
        <p14:creationId xmlns:p14="http://schemas.microsoft.com/office/powerpoint/2010/main" val="135110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9B2252-84C2-4728-BCAC-8F5D1445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5" y="1299673"/>
            <a:ext cx="12035695" cy="4148889"/>
          </a:xfrm>
        </p:spPr>
      </p:pic>
    </p:spTree>
    <p:extLst>
      <p:ext uri="{BB962C8B-B14F-4D97-AF65-F5344CB8AC3E}">
        <p14:creationId xmlns:p14="http://schemas.microsoft.com/office/powerpoint/2010/main" val="188900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D5FC-89F7-415A-9C60-2A75020C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用例图设计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D1686-D942-49A1-8A7B-FF467437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CE0651A-E90E-498F-8012-859191050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8496" y="1027906"/>
            <a:ext cx="2875007" cy="4468164"/>
          </a:xfrm>
        </p:spPr>
      </p:pic>
    </p:spTree>
    <p:extLst>
      <p:ext uri="{BB962C8B-B14F-4D97-AF65-F5344CB8AC3E}">
        <p14:creationId xmlns:p14="http://schemas.microsoft.com/office/powerpoint/2010/main" val="131085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B83B184-A6CA-4CE9-B0FD-65CDAD37B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747" y="1622153"/>
            <a:ext cx="11744506" cy="3613694"/>
          </a:xfrm>
        </p:spPr>
      </p:pic>
    </p:spTree>
    <p:extLst>
      <p:ext uri="{BB962C8B-B14F-4D97-AF65-F5344CB8AC3E}">
        <p14:creationId xmlns:p14="http://schemas.microsoft.com/office/powerpoint/2010/main" val="403040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A9BD2A3-65BC-4CF1-A513-FA223E0CE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432" y="365124"/>
            <a:ext cx="5520494" cy="56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19B19F0-D922-41E3-A8B0-A366CA2B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1451" y="1215587"/>
            <a:ext cx="5055804" cy="39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FF22AF84-E613-4FB7-95C2-1C3E3CBB5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2547" y="1150981"/>
            <a:ext cx="5186905" cy="43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0F21AC-A29C-41E0-BABC-D002F2BC3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072" y="104143"/>
            <a:ext cx="2832518" cy="6388732"/>
          </a:xfrm>
        </p:spPr>
      </p:pic>
    </p:spTree>
    <p:extLst>
      <p:ext uri="{BB962C8B-B14F-4D97-AF65-F5344CB8AC3E}">
        <p14:creationId xmlns:p14="http://schemas.microsoft.com/office/powerpoint/2010/main" val="401580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宽屏</PresentationFormat>
  <Paragraphs>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功能模块划分</vt:lpstr>
      <vt:lpstr>PowerPoint 演示文稿</vt:lpstr>
      <vt:lpstr>用例图设计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功能模块划分</dc:title>
  <dc:creator>lenovo</dc:creator>
  <cp:lastModifiedBy>Junru Li</cp:lastModifiedBy>
  <cp:revision>9</cp:revision>
  <dcterms:created xsi:type="dcterms:W3CDTF">2024-04-01T12:01:17Z</dcterms:created>
  <dcterms:modified xsi:type="dcterms:W3CDTF">2024-04-05T06:57:47Z</dcterms:modified>
</cp:coreProperties>
</file>