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1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6D6B3-AE3E-4EB5-8194-C6FA85364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E98DAF-559C-48AC-93E3-4D96DA57A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F4C3FD-2387-47EB-B98B-DAEBF23C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945D-CD7D-4F1E-AA26-9E8D1BC76B5C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6E420-9F60-41B1-8D20-B62BCB6A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524FF-6BC5-4B8E-8A11-8D5D1561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8FDC-4C0A-49BA-9918-6A35E1FA4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4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4C695-7871-47BA-B39C-522D6806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0C779C-59D6-4D87-B9D6-F81D2BFB5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899EB-7F5D-4374-A6E8-FAA2C014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945D-CD7D-4F1E-AA26-9E8D1BC76B5C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81D09-3985-4FAF-9B90-13BF2DD5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A28DD-577F-43D8-AA84-C1F95AD0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8FDC-4C0A-49BA-9918-6A35E1FA4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36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C6D9C2-8D69-45F3-BDE0-D7C32F8BF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352CA7-376E-49A1-BD95-BC7DE0E7D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BB14E3-6830-46FF-BA4F-5BB8CCD98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945D-CD7D-4F1E-AA26-9E8D1BC76B5C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2DEB3-16B5-4819-8542-A09463BA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F2E4B-26A2-439F-84DD-12EAEA87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8FDC-4C0A-49BA-9918-6A35E1FA4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C06F4-5E60-4AE9-A563-35A7E9D1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EE56E-AB4A-48DE-90B8-5A4C2BAC4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A6115-C088-4241-86FB-25B06B7B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945D-CD7D-4F1E-AA26-9E8D1BC76B5C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29CBF2-99EF-4C9A-94C8-A0C1827B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5558BB-F20A-479D-9750-80FAF975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8FDC-4C0A-49BA-9918-6A35E1FA4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0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912AA-F628-45EC-B1DA-6B02FC41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9558EE-4AAB-4318-883D-A5108E42B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BE1CA-CD13-4A1B-BA8E-50DA8D0D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945D-CD7D-4F1E-AA26-9E8D1BC76B5C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D6D391-345C-459D-8238-DF1D0404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744F56-F04B-410B-9937-9945A94E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8FDC-4C0A-49BA-9918-6A35E1FA4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77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3263A-060F-4A7D-B003-686D09B7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B7393E-AC04-4D53-BDC2-C092A29A7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B6E42A-7088-46A1-9F99-BB5791E6C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DE4BDF-623F-4DF3-BF39-09CDC89A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945D-CD7D-4F1E-AA26-9E8D1BC76B5C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AE0F6-4DA0-44FA-BE75-A4A1F545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4BE5B3-5302-4849-87BB-4CC17E64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8FDC-4C0A-49BA-9918-6A35E1FA4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74075-D0D6-43D3-B2AD-DCC17A66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2640D1-9A28-48D5-9157-875DDE34B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0BBAEA-6938-4E3A-A25A-2D5C4A3D0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7AA947-E804-4B7D-9C9D-37307B88E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F1BD48-E324-407B-9C42-C11131671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E47C82-58CB-4E6E-955A-C4255A00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945D-CD7D-4F1E-AA26-9E8D1BC76B5C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39CC12-30E2-4A1A-9BEF-5B48CBC6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3E95AF-1D9E-4789-946C-45FDF71E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8FDC-4C0A-49BA-9918-6A35E1FA4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33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D0706-49B3-4846-8BA4-872D5EEB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916C45-8C7D-4F91-8722-98AFA1CD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945D-CD7D-4F1E-AA26-9E8D1BC76B5C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F1089E-C75D-43E5-8E1F-CEAB292F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C7B52B-7F59-4CE9-9B9B-14474D9F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8FDC-4C0A-49BA-9918-6A35E1FA4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15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B08F65-4D0E-4695-9E50-0A8083EC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945D-CD7D-4F1E-AA26-9E8D1BC76B5C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1A1546-B7D8-47F0-80AF-81FFDE33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3CF6EA-1B2F-4AE7-B9AE-B3BB7767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8FDC-4C0A-49BA-9918-6A35E1FA4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6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CAE8B-55AB-43A4-AE02-B53CCAAE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55489D-E9B9-43F1-9A28-362D61C54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9A577A-70D7-49E1-B7BB-7AA3DF09B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0BE18-2CD7-4718-84A3-2C5D1CC7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945D-CD7D-4F1E-AA26-9E8D1BC76B5C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0BAA18-BAB8-4292-9B2B-D185881D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2A9354-447D-4CF0-95BB-F63102B6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8FDC-4C0A-49BA-9918-6A35E1FA4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1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81A73-8269-4008-81D4-04DEC87F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B1F2BB-DAC4-4EC6-9ACB-286DA58D1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295C9B-0389-4162-84C8-210CED665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3A877D-4C75-4E12-AE78-9334D3E3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945D-CD7D-4F1E-AA26-9E8D1BC76B5C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5AECF2-41E5-4D1F-AD9B-040ECF2A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F30B70-D5C2-42B7-97CD-21B23DA3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8FDC-4C0A-49BA-9918-6A35E1FA4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46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9C216F-781D-4563-A594-718C5DA1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AB9628-8FA0-426C-9F54-4294B8E32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0389E-3651-4977-A4C9-D661F28C7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2945D-CD7D-4F1E-AA26-9E8D1BC76B5C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0BD243-DCAA-41E3-A440-EE09A76B3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8F4F6-C371-4B92-804A-1DD7BAE89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78FDC-4C0A-49BA-9918-6A35E1FA4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78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1A934-7258-41E0-BFAE-5118AA7F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A89679-7001-4CEF-95EA-A2F98BD55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B82B88-BD26-4144-9303-DEB380BD53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97" b="14390"/>
          <a:stretch/>
        </p:blipFill>
        <p:spPr>
          <a:xfrm>
            <a:off x="1160342" y="53603"/>
            <a:ext cx="9675228" cy="680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6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AD33A-F64F-4219-844C-087089B50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E75BE8-502A-4F7A-9D94-5405C76E56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D31F6B-3C3C-48CC-A638-A0F7482612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517"/>
          <a:stretch/>
        </p:blipFill>
        <p:spPr>
          <a:xfrm>
            <a:off x="182189" y="0"/>
            <a:ext cx="118276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06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Junru Li</dc:creator>
  <cp:lastModifiedBy>Junru Li</cp:lastModifiedBy>
  <cp:revision>1</cp:revision>
  <dcterms:created xsi:type="dcterms:W3CDTF">2024-06-25T09:20:05Z</dcterms:created>
  <dcterms:modified xsi:type="dcterms:W3CDTF">2024-06-25T09:24:58Z</dcterms:modified>
</cp:coreProperties>
</file>