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B0F0"/>
    <a:srgbClr val="7030A0"/>
    <a:srgbClr val="221F20"/>
    <a:srgbClr val="FF0000"/>
    <a:srgbClr val="70AD47"/>
    <a:srgbClr val="FFC000"/>
    <a:srgbClr val="F59DF3"/>
    <a:srgbClr val="4472C4"/>
    <a:srgbClr val="A01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8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47BE-BDF4-4813-B899-56868DCD4D7C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408B9-FBD1-454A-B046-1BFD55295E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167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F790-D701-8DDF-A11E-BAA0A6F2A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0E2A-2B3E-999D-098A-0A24232E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332F4-703F-0F0C-4FBD-84A35BAA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170B-8532-4B07-F48F-B5A66574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A27B-217B-7100-F0B0-11B0CDC1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293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4E6A-A1A0-1C8E-D565-2AD219D5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0FD72-A285-4E5E-67FF-FA914F055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B1430-3F38-5DF3-5FE6-97C4DF6C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A4DC-40AD-23BF-0CA7-41DF2853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49A8-965B-25F4-4737-9712967D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08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B651A-0F05-A6D3-058A-B61C3083F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EDCC4-0023-459C-9040-C4632CB2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2AFD-FBA5-84C3-A6A7-E3F0CBB2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8DC0-3DEC-1A69-13C2-9F3AECA7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61C8-1536-19F8-12AF-447D8C29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783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D1E0-D658-079C-311C-273B2D5F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5777-D37D-E164-AF75-D5DF8DFC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F88B0-E732-8FE9-1644-90AF23E4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A38B-D45D-3E44-2600-01D78458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8B57-C917-DC2D-D82C-7D876177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72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363E-6EFC-B055-731F-C9C54DE7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2D3B0-3967-6752-5CBB-CAC05207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3279-9249-E465-3853-0F1D290F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8223-87CC-52C6-D051-A0D17294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DC21-0422-0A13-B382-C5AF61C8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216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CA0-989F-B0BD-5839-145C86B0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5406-3164-B886-152D-5664D5148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F2EF-743D-3CAE-A928-FB39C93FB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BFB27-1A92-D61A-93AC-3F9BE39E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88885-B442-B3AC-360C-95EFA8E8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8FF7-D79B-3EA7-D532-A03EE36A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88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573E-D699-B8CE-46E0-552AEEAD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B13E0-6157-AD58-7D52-FC9BF749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8743-8559-DEAB-98CA-0FAA2F1E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D44A6-822C-B210-4B58-CCB9202AF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C70E4-AB15-FC44-56EC-03B659E2F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82712-2CFA-678A-47A2-3E2D43B2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46420-B8E1-C750-1585-E45B2FB9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A6B0D-BCC8-CC34-737A-E9EE553C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646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1F92-658F-DC58-9698-D38856FE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60BC1-B3EC-520F-4D24-24B78F48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47529-DD62-74FB-6EDE-DCC49FCF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4770A-5E4B-5058-C8A8-0005B161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11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20735-1A10-8D0C-EDF7-F9FB5778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231E6-43C7-CD62-7C86-17ABA26C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4650B-3C30-87F4-1BA8-A82DC2A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6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ED17-9DE7-1ECF-3051-4D95631F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D120-78C8-ABE8-9417-18F0E9A9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15411-F41F-3C05-2EAC-99A010C3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E1B0-9A76-146D-984F-EA93EE41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1B612-B0BD-6D14-1AF9-8A9EB74E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0D59E-607A-D326-A10C-232FFCB5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783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8899-6E01-FE03-DF50-CFA27B26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2250D-87F2-D959-DCE1-D359C2008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DFD0C-3C27-2B66-D56D-076E166E4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73348-06AD-E824-E996-053DD1E4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D407C-0954-4825-01C0-EB4CBBF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DBAAA-D6E0-E079-95D4-710740DF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947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F3A5D-CBBD-4FD4-4B69-8A1639F1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B4EA8-8364-C58B-420F-548242F0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F160-25B9-A7F4-E9C0-8AD06068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5881-8C64-402E-9840-0D8B8F482513}" type="datetimeFigureOut">
              <a:rPr lang="en-IL" smtClean="0"/>
              <a:t>30/04/2024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920B-8CE6-4AB8-757D-E6A4E3E73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E84A-1A74-C780-347A-859CA0331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FC47-9945-4CE7-940E-317B707F2E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859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13.jp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8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E508C7-F1B3-3D69-843A-30A4E4BBB6B0}"/>
              </a:ext>
            </a:extLst>
          </p:cNvPr>
          <p:cNvSpPr/>
          <p:nvPr/>
        </p:nvSpPr>
        <p:spPr>
          <a:xfrm>
            <a:off x="3765537" y="3876675"/>
            <a:ext cx="4683138" cy="2786063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Graphic 4" descr="Chat bubble with solid fill">
            <a:extLst>
              <a:ext uri="{FF2B5EF4-FFF2-40B4-BE49-F238E27FC236}">
                <a16:creationId xmlns:a16="http://schemas.microsoft.com/office/drawing/2014/main" id="{5F1DE78E-C347-E506-48A1-F55DDCA04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966" y="2423826"/>
            <a:ext cx="782508" cy="782508"/>
          </a:xfrm>
          <a:prstGeom prst="rect">
            <a:avLst/>
          </a:prstGeom>
        </p:spPr>
      </p:pic>
      <p:pic>
        <p:nvPicPr>
          <p:cNvPr id="9" name="Graphic 8" descr="Customer review with solid fill">
            <a:extLst>
              <a:ext uri="{FF2B5EF4-FFF2-40B4-BE49-F238E27FC236}">
                <a16:creationId xmlns:a16="http://schemas.microsoft.com/office/drawing/2014/main" id="{D2BBFE52-F087-F526-8CF1-D12B82C43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5231" y="5315182"/>
            <a:ext cx="1157301" cy="1157301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38ABF144-11F5-3E8C-0EC1-CB9381DBF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138" y="2342458"/>
            <a:ext cx="1361262" cy="1361262"/>
          </a:xfrm>
          <a:prstGeom prst="rect">
            <a:avLst/>
          </a:prstGeom>
        </p:spPr>
      </p:pic>
      <p:pic>
        <p:nvPicPr>
          <p:cNvPr id="19" name="Graphic 18" descr="Marketing with solid fill">
            <a:extLst>
              <a:ext uri="{FF2B5EF4-FFF2-40B4-BE49-F238E27FC236}">
                <a16:creationId xmlns:a16="http://schemas.microsoft.com/office/drawing/2014/main" id="{B5172ABC-4E9B-5FA2-1864-21E3AB44D0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9957" y="5276527"/>
            <a:ext cx="1234609" cy="12346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FAA393-26E7-F87C-63DA-D05F837B1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88" y="529303"/>
            <a:ext cx="828813" cy="825575"/>
          </a:xfrm>
          <a:prstGeom prst="rect">
            <a:avLst/>
          </a:prstGeom>
        </p:spPr>
      </p:pic>
      <p:pic>
        <p:nvPicPr>
          <p:cNvPr id="27" name="Graphic 26" descr="Drama with solid fill">
            <a:extLst>
              <a:ext uri="{FF2B5EF4-FFF2-40B4-BE49-F238E27FC236}">
                <a16:creationId xmlns:a16="http://schemas.microsoft.com/office/drawing/2014/main" id="{399B7C9A-E9F1-DE38-0A68-743B9AFE0B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3909" y="5375182"/>
            <a:ext cx="1119188" cy="11191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CCC45D-734C-D753-F0C5-27650B616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07" y="4190917"/>
            <a:ext cx="1367793" cy="5049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E53612-3199-BE26-805F-C54A29F49E7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2" t="25258" r="20101" b="26276"/>
          <a:stretch/>
        </p:blipFill>
        <p:spPr>
          <a:xfrm>
            <a:off x="1156762" y="3240699"/>
            <a:ext cx="1398258" cy="1132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CA99B2-5C94-2F53-ABD2-81CB8FAEE462}"/>
              </a:ext>
            </a:extLst>
          </p:cNvPr>
          <p:cNvSpPr txBox="1"/>
          <p:nvPr/>
        </p:nvSpPr>
        <p:spPr>
          <a:xfrm>
            <a:off x="5252930" y="112609"/>
            <a:ext cx="169971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Twitter (X) API</a:t>
            </a:r>
            <a:endParaRPr lang="en-IL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E49433-7FBF-77D3-8E7C-876002D84E52}"/>
              </a:ext>
            </a:extLst>
          </p:cNvPr>
          <p:cNvSpPr txBox="1"/>
          <p:nvPr/>
        </p:nvSpPr>
        <p:spPr>
          <a:xfrm>
            <a:off x="4743803" y="2065819"/>
            <a:ext cx="271795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Fetched Product Tweets Data</a:t>
            </a:r>
            <a:endParaRPr lang="en-IL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393487-B5F1-8A9C-4596-78DCDEEB601C}"/>
              </a:ext>
            </a:extLst>
          </p:cNvPr>
          <p:cNvSpPr txBox="1"/>
          <p:nvPr/>
        </p:nvSpPr>
        <p:spPr>
          <a:xfrm>
            <a:off x="4005610" y="5042714"/>
            <a:ext cx="1310831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Emotions</a:t>
            </a:r>
            <a:endParaRPr lang="en-IL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9BD553-2454-ECB7-1E95-844CC361A057}"/>
              </a:ext>
            </a:extLst>
          </p:cNvPr>
          <p:cNvSpPr txBox="1"/>
          <p:nvPr/>
        </p:nvSpPr>
        <p:spPr>
          <a:xfrm>
            <a:off x="6910207" y="5036628"/>
            <a:ext cx="1310831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Criticisms</a:t>
            </a:r>
            <a:endParaRPr lang="en-IL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A49FFA-166A-5C5A-95C1-FAC40A011B5F}"/>
              </a:ext>
            </a:extLst>
          </p:cNvPr>
          <p:cNvSpPr txBox="1"/>
          <p:nvPr/>
        </p:nvSpPr>
        <p:spPr>
          <a:xfrm>
            <a:off x="1499304" y="2948239"/>
            <a:ext cx="71317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KPIs</a:t>
            </a:r>
            <a:endParaRPr lang="en-IL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131CD6-E53C-FAB8-F3C7-40BF6CCCABF6}"/>
              </a:ext>
            </a:extLst>
          </p:cNvPr>
          <p:cNvSpPr txBox="1"/>
          <p:nvPr/>
        </p:nvSpPr>
        <p:spPr>
          <a:xfrm>
            <a:off x="9678467" y="5003560"/>
            <a:ext cx="13108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Main Topics</a:t>
            </a:r>
            <a:endParaRPr lang="en-IL" sz="1600" dirty="0"/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9B874FDB-39EA-1522-0017-052E85D74B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14914" y="1051205"/>
            <a:ext cx="1403666" cy="1403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AFECC-0289-1086-FA99-7434D57312DF}"/>
              </a:ext>
            </a:extLst>
          </p:cNvPr>
          <p:cNvSpPr txBox="1"/>
          <p:nvPr/>
        </p:nvSpPr>
        <p:spPr>
          <a:xfrm>
            <a:off x="2065823" y="642238"/>
            <a:ext cx="1699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Product Name</a:t>
            </a:r>
            <a:endParaRPr lang="en-IL" b="1" dirty="0"/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8019AAAA-7707-3616-F7AD-DBB9EB819A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16929" y="602603"/>
            <a:ext cx="2126621" cy="1011790"/>
          </a:xfrm>
          <a:prstGeom prst="rect">
            <a:avLst/>
          </a:prstGeom>
        </p:spPr>
      </p:pic>
      <p:pic>
        <p:nvPicPr>
          <p:cNvPr id="17" name="Graphic 16" descr="Cloud Computing with solid fill">
            <a:extLst>
              <a:ext uri="{FF2B5EF4-FFF2-40B4-BE49-F238E27FC236}">
                <a16:creationId xmlns:a16="http://schemas.microsoft.com/office/drawing/2014/main" id="{0552BAA5-8E8A-1F40-461E-2147DE646D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12254" y="1121357"/>
            <a:ext cx="828813" cy="828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61ED8E-512A-4EED-D731-BB0436889B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95" y="3899698"/>
            <a:ext cx="1203063" cy="120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5F0C7-A305-9431-6578-5B610CD9F2FD}"/>
              </a:ext>
            </a:extLst>
          </p:cNvPr>
          <p:cNvSpPr txBox="1"/>
          <p:nvPr/>
        </p:nvSpPr>
        <p:spPr>
          <a:xfrm>
            <a:off x="5443353" y="3991672"/>
            <a:ext cx="1310831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Language Models</a:t>
            </a:r>
            <a:endParaRPr lang="en-IL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FAC0B3-8A4C-76A0-D710-034A2DFB222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95994" y="3517983"/>
            <a:ext cx="2775" cy="4736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E43D94-5EC3-982E-8614-271A5468E307}"/>
              </a:ext>
            </a:extLst>
          </p:cNvPr>
          <p:cNvCxnSpPr>
            <a:stCxn id="15" idx="3"/>
          </p:cNvCxnSpPr>
          <p:nvPr/>
        </p:nvCxnSpPr>
        <p:spPr>
          <a:xfrm flipV="1">
            <a:off x="8448675" y="5269706"/>
            <a:ext cx="1114425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7AB995-2373-FD5A-9B26-5ABDFC969DAE}"/>
              </a:ext>
            </a:extLst>
          </p:cNvPr>
          <p:cNvCxnSpPr>
            <a:cxnSpLocks/>
          </p:cNvCxnSpPr>
          <p:nvPr/>
        </p:nvCxnSpPr>
        <p:spPr>
          <a:xfrm flipH="1">
            <a:off x="2295525" y="3117516"/>
            <a:ext cx="34829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1D643956-4368-2024-DD6C-4311E9E7BDAD}"/>
              </a:ext>
            </a:extLst>
          </p:cNvPr>
          <p:cNvCxnSpPr>
            <a:stCxn id="15" idx="1"/>
            <a:endCxn id="33" idx="2"/>
          </p:cNvCxnSpPr>
          <p:nvPr/>
        </p:nvCxnSpPr>
        <p:spPr>
          <a:xfrm rot="10800000">
            <a:off x="1855891" y="4373599"/>
            <a:ext cx="1909646" cy="896108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0F3E3C-EB7F-9A20-5FF5-E2498C08EA7A}"/>
              </a:ext>
            </a:extLst>
          </p:cNvPr>
          <p:cNvCxnSpPr>
            <a:stCxn id="25" idx="2"/>
            <a:endCxn id="44" idx="0"/>
          </p:cNvCxnSpPr>
          <p:nvPr/>
        </p:nvCxnSpPr>
        <p:spPr>
          <a:xfrm>
            <a:off x="6095995" y="1354878"/>
            <a:ext cx="6788" cy="7109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80DF9A-B614-C725-DA09-71A9868C2CA2}"/>
              </a:ext>
            </a:extLst>
          </p:cNvPr>
          <p:cNvSpPr/>
          <p:nvPr/>
        </p:nvSpPr>
        <p:spPr>
          <a:xfrm>
            <a:off x="461963" y="33338"/>
            <a:ext cx="11253787" cy="6786562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345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7B1801-6CDB-0139-FF16-7D072A462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2" t="25258" r="20101" b="26276"/>
          <a:stretch/>
        </p:blipFill>
        <p:spPr>
          <a:xfrm>
            <a:off x="5167212" y="815473"/>
            <a:ext cx="1857575" cy="1505049"/>
          </a:xfrm>
          <a:prstGeom prst="rect">
            <a:avLst/>
          </a:prstGeom>
        </p:spPr>
      </p:pic>
      <p:pic>
        <p:nvPicPr>
          <p:cNvPr id="5" name="Graphic 4" descr="Marketing with solid fill">
            <a:extLst>
              <a:ext uri="{FF2B5EF4-FFF2-40B4-BE49-F238E27FC236}">
                <a16:creationId xmlns:a16="http://schemas.microsoft.com/office/drawing/2014/main" id="{E74B15E3-BC6D-98CE-E6F3-86BF52D15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5031" y="4259624"/>
            <a:ext cx="914401" cy="914401"/>
          </a:xfrm>
          <a:prstGeom prst="rect">
            <a:avLst/>
          </a:prstGeom>
        </p:spPr>
      </p:pic>
      <p:pic>
        <p:nvPicPr>
          <p:cNvPr id="7" name="Graphic 6" descr="Angel face with solid fill with solid fill">
            <a:extLst>
              <a:ext uri="{FF2B5EF4-FFF2-40B4-BE49-F238E27FC236}">
                <a16:creationId xmlns:a16="http://schemas.microsoft.com/office/drawing/2014/main" id="{457E89B3-D861-DBC4-705C-3B57C9BEA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063" y="4259624"/>
            <a:ext cx="914400" cy="914400"/>
          </a:xfrm>
          <a:prstGeom prst="rect">
            <a:avLst/>
          </a:prstGeom>
        </p:spPr>
      </p:pic>
      <p:pic>
        <p:nvPicPr>
          <p:cNvPr id="9" name="Graphic 8" descr="Beaker with solid fill">
            <a:extLst>
              <a:ext uri="{FF2B5EF4-FFF2-40B4-BE49-F238E27FC236}">
                <a16:creationId xmlns:a16="http://schemas.microsoft.com/office/drawing/2014/main" id="{BE0C07B1-F8B7-2BF6-0AFA-E21222AA0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7980" y="4259624"/>
            <a:ext cx="914400" cy="914400"/>
          </a:xfrm>
          <a:prstGeom prst="rect">
            <a:avLst/>
          </a:prstGeom>
        </p:spPr>
      </p:pic>
      <p:pic>
        <p:nvPicPr>
          <p:cNvPr id="11" name="Graphic 10" descr="Cheers with solid fill">
            <a:extLst>
              <a:ext uri="{FF2B5EF4-FFF2-40B4-BE49-F238E27FC236}">
                <a16:creationId xmlns:a16="http://schemas.microsoft.com/office/drawing/2014/main" id="{D7CAB37F-C724-4977-2B95-CC134AA920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42718" y="4259624"/>
            <a:ext cx="914400" cy="914400"/>
          </a:xfrm>
          <a:prstGeom prst="rect">
            <a:avLst/>
          </a:prstGeom>
        </p:spPr>
      </p:pic>
      <p:pic>
        <p:nvPicPr>
          <p:cNvPr id="15" name="Graphic 14" descr="Devil face with solid fill with solid fill">
            <a:extLst>
              <a:ext uri="{FF2B5EF4-FFF2-40B4-BE49-F238E27FC236}">
                <a16:creationId xmlns:a16="http://schemas.microsoft.com/office/drawing/2014/main" id="{AF70566C-F10F-ED8A-00D2-5E3ABF3AD8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4465" y="425962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A1F48D-639F-84AE-A65F-B0E1418AB348}"/>
              </a:ext>
            </a:extLst>
          </p:cNvPr>
          <p:cNvSpPr txBox="1"/>
          <p:nvPr/>
        </p:nvSpPr>
        <p:spPr>
          <a:xfrm>
            <a:off x="970782" y="3827979"/>
            <a:ext cx="1053281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4472C4"/>
                </a:solidFill>
              </a:rPr>
              <a:t>Volume</a:t>
            </a:r>
            <a:endParaRPr lang="en-IL" b="1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E1D7E8-E9FD-1397-6407-3331D475C3D6}"/>
              </a:ext>
            </a:extLst>
          </p:cNvPr>
          <p:cNvSpPr txBox="1"/>
          <p:nvPr/>
        </p:nvSpPr>
        <p:spPr>
          <a:xfrm>
            <a:off x="2024063" y="3827979"/>
            <a:ext cx="155976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59DF3"/>
                </a:solidFill>
              </a:rPr>
              <a:t>Engagement</a:t>
            </a:r>
            <a:endParaRPr lang="en-IL" b="1" dirty="0">
              <a:solidFill>
                <a:srgbClr val="F59DF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10316-7BDC-164F-42DD-56D2BF890A24}"/>
              </a:ext>
            </a:extLst>
          </p:cNvPr>
          <p:cNvSpPr txBox="1"/>
          <p:nvPr/>
        </p:nvSpPr>
        <p:spPr>
          <a:xfrm>
            <a:off x="3586910" y="3827979"/>
            <a:ext cx="1350644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Influence</a:t>
            </a:r>
            <a:endParaRPr lang="en-IL" b="1" dirty="0">
              <a:solidFill>
                <a:srgbClr val="FFC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EA161-33F0-5E74-22BE-A3EFF5B8D2BD}"/>
              </a:ext>
            </a:extLst>
          </p:cNvPr>
          <p:cNvSpPr txBox="1"/>
          <p:nvPr/>
        </p:nvSpPr>
        <p:spPr>
          <a:xfrm>
            <a:off x="4940635" y="3827979"/>
            <a:ext cx="1181257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70AD47"/>
                </a:solidFill>
              </a:rPr>
              <a:t>Positive</a:t>
            </a:r>
            <a:endParaRPr lang="en-IL" b="1" dirty="0">
              <a:solidFill>
                <a:srgbClr val="70AD4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966DB5-B8A4-410D-FFEC-985DFA138EDB}"/>
              </a:ext>
            </a:extLst>
          </p:cNvPr>
          <p:cNvSpPr txBox="1"/>
          <p:nvPr/>
        </p:nvSpPr>
        <p:spPr>
          <a:xfrm>
            <a:off x="6124973" y="3827979"/>
            <a:ext cx="1273384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Negative</a:t>
            </a:r>
            <a:endParaRPr lang="en-IL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BDBD52-7196-D590-A478-5CB46FB19C78}"/>
              </a:ext>
            </a:extLst>
          </p:cNvPr>
          <p:cNvSpPr txBox="1"/>
          <p:nvPr/>
        </p:nvSpPr>
        <p:spPr>
          <a:xfrm>
            <a:off x="4940636" y="3458647"/>
            <a:ext cx="2457721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Sentiments</a:t>
            </a:r>
            <a:endParaRPr lang="en-IL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E212EB-4C97-B8E8-C73D-83412515511E}"/>
              </a:ext>
            </a:extLst>
          </p:cNvPr>
          <p:cNvSpPr txBox="1"/>
          <p:nvPr/>
        </p:nvSpPr>
        <p:spPr>
          <a:xfrm>
            <a:off x="7401437" y="3458647"/>
            <a:ext cx="3862024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Emotions</a:t>
            </a:r>
            <a:endParaRPr lang="en-IL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3748F2-4B8F-B6A8-96E5-EE15F6427193}"/>
              </a:ext>
            </a:extLst>
          </p:cNvPr>
          <p:cNvSpPr txBox="1"/>
          <p:nvPr/>
        </p:nvSpPr>
        <p:spPr>
          <a:xfrm>
            <a:off x="970783" y="3458647"/>
            <a:ext cx="396677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Activities</a:t>
            </a:r>
            <a:endParaRPr lang="en-IL" b="1" dirty="0"/>
          </a:p>
        </p:txBody>
      </p:sp>
      <p:pic>
        <p:nvPicPr>
          <p:cNvPr id="38" name="Graphic 37" descr="Cursor with solid fill">
            <a:extLst>
              <a:ext uri="{FF2B5EF4-FFF2-40B4-BE49-F238E27FC236}">
                <a16:creationId xmlns:a16="http://schemas.microsoft.com/office/drawing/2014/main" id="{928051FF-8FFD-F5CC-5C65-39846E59E4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3454070">
            <a:off x="5379555" y="2103339"/>
            <a:ext cx="1428812" cy="1428812"/>
          </a:xfrm>
          <a:prstGeom prst="rect">
            <a:avLst/>
          </a:prstGeom>
        </p:spPr>
      </p:pic>
      <p:pic>
        <p:nvPicPr>
          <p:cNvPr id="40" name="Graphic 39" descr="Arrow: Clockwise curve with solid fill">
            <a:extLst>
              <a:ext uri="{FF2B5EF4-FFF2-40B4-BE49-F238E27FC236}">
                <a16:creationId xmlns:a16="http://schemas.microsoft.com/office/drawing/2014/main" id="{B8FEE02C-20C2-4409-EDB5-85C5A2305D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9342520">
            <a:off x="7065358" y="724836"/>
            <a:ext cx="2444987" cy="3068137"/>
          </a:xfrm>
          <a:prstGeom prst="rect">
            <a:avLst/>
          </a:prstGeom>
        </p:spPr>
      </p:pic>
      <p:pic>
        <p:nvPicPr>
          <p:cNvPr id="42" name="Graphic 41" descr="Arrow: Anti-clockwise curve with solid fill">
            <a:extLst>
              <a:ext uri="{FF2B5EF4-FFF2-40B4-BE49-F238E27FC236}">
                <a16:creationId xmlns:a16="http://schemas.microsoft.com/office/drawing/2014/main" id="{20C6C6CC-9741-E404-B3BA-CB11C12E9E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4659725">
            <a:off x="2719925" y="879647"/>
            <a:ext cx="2664434" cy="29964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16408-375E-F31E-B52C-D091ECBFAF51}"/>
              </a:ext>
            </a:extLst>
          </p:cNvPr>
          <p:cNvSpPr/>
          <p:nvPr/>
        </p:nvSpPr>
        <p:spPr>
          <a:xfrm>
            <a:off x="476592" y="528122"/>
            <a:ext cx="11234738" cy="5796478"/>
          </a:xfrm>
          <a:prstGeom prst="roundRect">
            <a:avLst>
              <a:gd name="adj" fmla="val 20611"/>
            </a:avLst>
          </a:prstGeom>
          <a:noFill/>
          <a:ln w="571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B242C-A41C-C238-E99C-D66234A6D5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87" y="3827978"/>
            <a:ext cx="3854974" cy="1346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230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 burla</dc:creator>
  <cp:lastModifiedBy>rea burla</cp:lastModifiedBy>
  <cp:revision>88</cp:revision>
  <dcterms:created xsi:type="dcterms:W3CDTF">2024-04-25T12:57:54Z</dcterms:created>
  <dcterms:modified xsi:type="dcterms:W3CDTF">2024-04-30T11:08:38Z</dcterms:modified>
</cp:coreProperties>
</file>