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64" r:id="rId4"/>
    <p:sldId id="265" r:id="rId5"/>
    <p:sldId id="268" r:id="rId6"/>
    <p:sldId id="263" r:id="rId7"/>
    <p:sldId id="269" r:id="rId8"/>
    <p:sldId id="280" r:id="rId9"/>
    <p:sldId id="271" r:id="rId10"/>
    <p:sldId id="273" r:id="rId11"/>
    <p:sldId id="277" r:id="rId12"/>
    <p:sldId id="272" r:id="rId13"/>
    <p:sldId id="276" r:id="rId14"/>
    <p:sldId id="275" r:id="rId15"/>
    <p:sldId id="274" r:id="rId16"/>
    <p:sldId id="257" r:id="rId17"/>
    <p:sldId id="279" r:id="rId18"/>
    <p:sldId id="262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03D4-713F-2988-793B-09CC968A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50DA-0232-8CF8-F862-072F566F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8353-CB67-6DD1-B92C-09CD1CF0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6545-F953-F886-604B-86FB6F8B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D321-731C-0B2E-3A7A-D7BA884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DB27-E32C-A1E4-BBEE-0E9441F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5DD6-0CB8-B7DE-C499-BADC54FA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C0C1-D309-516C-A755-59285FF2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8A1A-E8B7-0297-B25A-8A9807F4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A18D-E85D-7424-9AD7-A01FF20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CA652-4490-ACCB-1A79-ED7F0417D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4D87-040A-6EFA-B5A0-843072E1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421A-C39A-C60C-1BA0-E1EC4143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3086-37DB-2AF5-D2D1-A8A88591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9454-20C7-4DF9-DDAE-F63AB26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90A-566B-FBDB-BCEF-70AEB988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F7EF-DDCC-5227-4F50-EAA6320A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01D4-9368-D588-C20C-9ED2E6E8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C80-9B44-18DC-5694-21950EED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B277-85CA-D3CF-69E4-510CC862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28CA-E9B2-8EE9-EEBE-63E63E00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89BD-2D4D-9DE6-1B6A-AA60CB65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A134-14DB-7E4E-6933-37EFD227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945E-B3F8-7A73-625A-1DFDB0E4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1ECD-9A47-3D5C-A4C0-C5B93D1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2130-BEAE-885F-FAE9-3F0DDDC1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68DA-6AE9-76EE-6C56-898DCDCA2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CEC1-60EE-F75C-BDFF-E4E98097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7665-87B7-7910-B4DA-9F54ABC9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992E9-2FAA-F73E-E4E5-25E06298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F1D8-657A-7955-C891-E91FB08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E3A4-2AAF-8A41-5A85-6D5A8647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26AE-301C-277C-A6C3-7F005971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D628-0DBF-BE97-8EA5-993111CF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7A9B-7FA0-1F4B-82AF-393E80FC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10E9-12CF-633C-4104-77710F0C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E6482-1060-D967-6870-7B2FC3F0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B8BD1-5579-28FF-86EE-6E166EC3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35832-F43A-1346-0967-908511EA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EEE-0D07-4ECF-A526-CA9C85C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AF0E-B36A-CD54-CC63-5600D39F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CC11-9B95-4EC4-C25B-415AF4C1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FF90F-8C52-E8A6-1686-84888AC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970D8-E9FA-4E28-C7D6-1A51324D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D790F-33A8-283B-740F-149B05A6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E104-3A79-D1AC-DA42-4172CD19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D00-DE04-692C-66DC-F1DB8771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8EB7-AB7C-1DF0-E48A-4721C5EB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E897-3872-0903-E67E-84225B7B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878EE-B72F-6AEC-E2F4-5BE4011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CC01-0E6E-391E-620A-FC1FCB8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D8A7-92D7-2AE9-6921-4FC151C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7F-FD85-3460-B018-20D68BC9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DBCA-3212-0EA4-A55B-21B097CF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6DDE-A933-CE52-E16C-0DA72A0A1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EC2A6-4A11-7BDF-85FE-48471584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C4A8-A45E-B7BD-274E-92B4B68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7486-A52E-4805-A89F-233687A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2CDE-D5DC-1A16-02CD-E5CB5091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149B-A40E-2A95-FD2D-C00EBC88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3314-CE2D-9734-FFB6-95D5420E0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8163-C4E8-E94D-8D97-4ED49657946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9971-32D1-05B9-006C-177547112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824C-DABD-216C-730F-3B5014C9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29F4E-F673-594F-12CC-D734D986F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49EB-5F51-2C99-B30F-BC0C2BA0E5A5}"/>
              </a:ext>
            </a:extLst>
          </p:cNvPr>
          <p:cNvSpPr/>
          <p:nvPr/>
        </p:nvSpPr>
        <p:spPr>
          <a:xfrm>
            <a:off x="3231928" y="1148251"/>
            <a:ext cx="5749158" cy="3928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98F1C-60A4-1FA4-AEED-565B5CACFECE}"/>
              </a:ext>
            </a:extLst>
          </p:cNvPr>
          <p:cNvSpPr/>
          <p:nvPr/>
        </p:nvSpPr>
        <p:spPr>
          <a:xfrm>
            <a:off x="3221420" y="1148251"/>
            <a:ext cx="2874579" cy="60171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5F875-16CE-5572-6BF1-EA27087B1403}"/>
              </a:ext>
            </a:extLst>
          </p:cNvPr>
          <p:cNvSpPr/>
          <p:nvPr/>
        </p:nvSpPr>
        <p:spPr>
          <a:xfrm>
            <a:off x="6096000" y="1148252"/>
            <a:ext cx="2874579" cy="601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32087-4E6A-FE1F-C702-23CC512FFC1A}"/>
              </a:ext>
            </a:extLst>
          </p:cNvPr>
          <p:cNvSpPr txBox="1"/>
          <p:nvPr/>
        </p:nvSpPr>
        <p:spPr>
          <a:xfrm>
            <a:off x="3725917" y="233933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A9ABC-F2DE-75CE-9FFE-A03C7E07DE5E}"/>
              </a:ext>
            </a:extLst>
          </p:cNvPr>
          <p:cNvSpPr txBox="1"/>
          <p:nvPr/>
        </p:nvSpPr>
        <p:spPr>
          <a:xfrm>
            <a:off x="3725917" y="292870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C2F35-5140-1816-35E0-8C6858689E41}"/>
              </a:ext>
            </a:extLst>
          </p:cNvPr>
          <p:cNvSpPr/>
          <p:nvPr/>
        </p:nvSpPr>
        <p:spPr>
          <a:xfrm>
            <a:off x="3849414" y="4056833"/>
            <a:ext cx="4493170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B8BBB-9FAD-0AEA-8F1B-30C8BEDBB097}"/>
              </a:ext>
            </a:extLst>
          </p:cNvPr>
          <p:cNvSpPr/>
          <p:nvPr/>
        </p:nvSpPr>
        <p:spPr>
          <a:xfrm>
            <a:off x="3605048" y="3696064"/>
            <a:ext cx="120869" cy="119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5C4E0-7616-3C21-598F-60991A7EDD3A}"/>
              </a:ext>
            </a:extLst>
          </p:cNvPr>
          <p:cNvSpPr txBox="1"/>
          <p:nvPr/>
        </p:nvSpPr>
        <p:spPr>
          <a:xfrm>
            <a:off x="3725917" y="360410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18BDF-B2EA-695E-EEA3-4EC5DC575AAF}"/>
              </a:ext>
            </a:extLst>
          </p:cNvPr>
          <p:cNvSpPr txBox="1"/>
          <p:nvPr/>
        </p:nvSpPr>
        <p:spPr>
          <a:xfrm>
            <a:off x="7294179" y="361205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Forgot Password?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4DBC11-C66A-2A86-9B6D-6385B9D1AC02}"/>
              </a:ext>
            </a:extLst>
          </p:cNvPr>
          <p:cNvSpPr/>
          <p:nvPr/>
        </p:nvSpPr>
        <p:spPr>
          <a:xfrm>
            <a:off x="4708634" y="157655"/>
            <a:ext cx="2585545" cy="6306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Admin View</a:t>
            </a:r>
          </a:p>
        </p:txBody>
      </p:sp>
    </p:spTree>
    <p:extLst>
      <p:ext uri="{BB962C8B-B14F-4D97-AF65-F5344CB8AC3E}">
        <p14:creationId xmlns:p14="http://schemas.microsoft.com/office/powerpoint/2010/main" val="17534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A4C6-0FBC-29A0-0CA5-EA39C4EA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2CCF7-1B6A-0037-08BB-97278BF1526C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92A81-874C-A3E8-ECE4-7AED036D096C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EA73A-40C5-A33C-6E63-EF455C92C24E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General 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EFFD9-0833-E67F-819A-8C82F6D92624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General 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29968-AF89-B877-5A5C-C23C7F02B0F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24A82-02E6-5E35-2FD3-B2FFEDB567BD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3DAED91-6DA4-DFB2-00F1-8864B1FCEEA6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E716F-F39F-8FD9-A389-C0E37F0B7288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1D901-F578-C9CE-636F-2533910762DC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Design Reference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CAD4A-A052-F1A5-B62F-F0573F45BC54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468A01-B2B7-8335-C527-18F53B8930F2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F3F64-60DA-B0FA-356A-101FF57D2489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25373-2536-C806-AB30-A3B6D5967D35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8EE7C-4BD3-29E6-3D20-2BD2B5B1DC3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A5D33-D093-6441-415E-1F17C5E594AA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E3275-A60D-DCA6-6CEE-7A1AD078C2C9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4F8D4-8A1F-9F53-2053-21CD4033C428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DD82D-6618-2BEF-5236-58752E2D779E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8F340-F79B-7AB7-15CF-C94F2642EA30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99026F-33A1-CCB4-0A6A-D4E80FD99574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AD174-3AC4-9DD7-A7F7-86C95F6C8E90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4782E-1446-5D7C-CC91-83936804F653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D2A6CC-8806-6828-0ED1-CF97C91F6313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B0CCDD-B061-E225-467A-AE81EC4EF5C3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6DF2D-8CEB-AD40-674F-61C16DDC0A9D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B914E-68E8-EEB7-CEF1-B311B1C22ADF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3AD49F-F20B-4C6E-5D53-40EBF81DB963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BFA92-7675-B34F-9A9D-CF10EA8BEE3B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E05E2-8279-64F4-EF94-827C48607BF7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B64FFE-BD20-49A2-8A0E-F51ABDF43F5F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E99BAD-095A-B3C8-5A70-E264BBC73FA0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F31003-D0F5-0389-3597-6537D149D594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B9BA83-C5C9-784A-1C92-9F856C028003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887C99-FF7B-5436-9627-2675CFCE26BD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E1C47-7916-EE65-C202-41FF85505878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128E59-5C1C-E3BB-0762-A29DAFA5B4CF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68BF76-630A-7FF5-6651-A164D980680D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162CF5-3A7E-271A-0D7A-25DEB7719DF9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6D4A8-3EB1-A19B-5023-DD3B1E122BDF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1CC972-300E-3F6D-9859-F038AD21D6B1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6C2035-AB81-8405-411C-B4A8319B95C9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68BCAA-A2B7-0C36-9E2B-7DB911CF38A6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F17E72C-D10D-3FFD-CEDA-689229C45F79}"/>
              </a:ext>
            </a:extLst>
          </p:cNvPr>
          <p:cNvSpPr/>
          <p:nvPr/>
        </p:nvSpPr>
        <p:spPr>
          <a:xfrm>
            <a:off x="223948" y="174476"/>
            <a:ext cx="4179886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Reference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suggested filter… Anchor bolt, General, A540</a:t>
            </a:r>
          </a:p>
        </p:txBody>
      </p:sp>
    </p:spTree>
    <p:extLst>
      <p:ext uri="{BB962C8B-B14F-4D97-AF65-F5344CB8AC3E}">
        <p14:creationId xmlns:p14="http://schemas.microsoft.com/office/powerpoint/2010/main" val="1267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0DB3-0DF4-8345-C03A-E9B0676E6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5131B-E960-2D76-857E-4F0197347F6A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B2CDA-4B42-5CE0-10F3-A42AA3766A52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954C0-06E8-0D4F-B6D9-215A6FFF2AB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06.01.2025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D2784-8BD8-6FE6-354E-7D7B489E64F9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04.01.2025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2819E-99F0-9F30-DE49-26CF656F4339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09.01.2025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C724C-94DA-D6DE-610D-78569A416237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08.01.2025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42252881-80B1-684F-ACA3-959535229DE0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ED963-6824-3CAD-A909-4CE5C8758DA4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4909-D686-BE70-A31F-519FCABF893F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Date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4B34-B4E3-5189-E843-9E8D56D9B27E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E4651-C83A-76AE-021D-6023FC0DC31C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16.01.2025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D6815-DE65-70E0-45D1-CDA829BD3CB4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18.01.2025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EE7EF6-57FC-9063-01D3-D07B60EAAABE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2E475-0ED6-0BFF-0757-120BCDD408A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19.01.2025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C93D95-9CF7-D508-3A87-073CFD332169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1CB2F-9EAA-7E30-914A-CC824D4D86F9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20.01.2025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54F82-3D1F-B8FC-A5A9-2B4D4319C9D0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04.01.2025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85BF5-3BEC-02F6-6E69-B586C0C01A30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28DB75-DCFE-5E12-0AE2-19156217DDE1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CC7246-78B9-12A8-B1E0-22975B6AA2C6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FD72B-4B64-C2BB-856A-DB655556B869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2A087-2D46-AA9C-A013-9994208E4816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C7716B-9649-3948-B128-0AD06F729B9D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74143-D0F7-DBCD-CF36-3A18E5F2602B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61223E-807C-418F-2A98-BAF08610855A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A349D9-6ECE-5DC5-F57D-FCC2839304CA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8FA294-5735-CC66-C41A-80DC86A77395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09.01.2025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FBBEF4-7FCA-1460-5391-0C0A7C34D62C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08.01.2025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33C18-F3AE-8024-AF45-9F9A2E37C912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06.01.2025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07B3A-41E6-38A1-E72F-87B4D1B244B0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AFEF-B0D9-BC30-3FFD-41F22E1D8289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975FA4-0D86-E7CC-E245-A0573C389803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7CCF33-EBDE-2A5C-0183-9E2DA5AEE847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4BDC03-41A6-2D9D-D26A-4ADF8820727B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C7270-50A8-BE61-ED1D-F82AE5BF992F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168D7-59B4-9BEA-8B3F-5F4CD89F9DC0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DE864-D563-EA03-A502-51FA8879741F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C2DED6-F727-48D9-D02E-1CD0DB08716D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3A25A1-5126-2715-2582-670808B59193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CAD49-1196-E9F5-09AC-AF2603411EBE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65BEF2-BF95-76D3-4453-54471FC79850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B94BC5-EC9C-4C44-8257-B42186104660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3DC38B-BAFE-1059-BA26-8E6D9ACDC9EE}"/>
              </a:ext>
            </a:extLst>
          </p:cNvPr>
          <p:cNvSpPr/>
          <p:nvPr/>
        </p:nvSpPr>
        <p:spPr>
          <a:xfrm>
            <a:off x="223948" y="174476"/>
            <a:ext cx="4032741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Date: </a:t>
            </a:r>
            <a:r>
              <a:rPr lang="en-US" sz="900" dirty="0">
                <a:solidFill>
                  <a:schemeClr val="tx1"/>
                </a:solidFill>
              </a:rPr>
              <a:t>Date range (01.01.2025 till 31.01.2025) question is generated</a:t>
            </a:r>
          </a:p>
        </p:txBody>
      </p:sp>
    </p:spTree>
    <p:extLst>
      <p:ext uri="{BB962C8B-B14F-4D97-AF65-F5344CB8AC3E}">
        <p14:creationId xmlns:p14="http://schemas.microsoft.com/office/powerpoint/2010/main" val="267331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775-4A49-EADE-CC29-0B993990C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3A12C8-0C32-20E6-4AD2-5D0F4F385540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E2115-7477-62C4-7D14-6F11A6C202A2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0C49D-CD30-97AF-67F3-65F8E236478A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FC3B1-281C-0F06-5C78-64D22C478159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16B5B-59AC-83F9-7E5A-89388ADAC90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7384D-0AF1-D666-A09D-9916109C1190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CAB17BD-0770-BC09-EB45-BBAC5CCE19F1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71F7E5-4C84-F557-FF29-CBE2A5DD50F4}"/>
              </a:ext>
            </a:extLst>
          </p:cNvPr>
          <p:cNvSpPr/>
          <p:nvPr/>
        </p:nvSpPr>
        <p:spPr>
          <a:xfrm>
            <a:off x="223948" y="174476"/>
            <a:ext cx="3496713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Stage: </a:t>
            </a:r>
            <a:r>
              <a:rPr lang="en-US" sz="1000" dirty="0">
                <a:solidFill>
                  <a:schemeClr val="tx1"/>
                </a:solidFill>
              </a:rPr>
              <a:t>suggested filter… Review, Approval, Fabrication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139F8-814E-DF98-236A-EF53B1652ACF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22F0D-2D0F-17ED-FD99-BBA0BAB13D18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Stage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31E8F-A40A-92C0-25FE-D8BC282400E6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4402-48B1-379B-7FC1-CB4C4379F3BF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98F36-2045-EF31-7532-C23B913D6DF0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C065BE-5CCC-866C-B1DD-181EBF3E7945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6EECC-89C8-86CD-A8E2-1EA93E3CDD2A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2B2A1-DDB6-290E-C29A-586012B118D4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9F8A0-581C-4E18-09F2-C7985423C3C8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222D9-0FB2-1C10-9AD1-B864EA709D63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DCADC-FF0B-76A2-A4D4-FDFE4A6C96B6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3EC9A2-9818-59B7-245A-CE54EF923564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FF142-3123-F8AD-5492-A4079FCC3A49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7199A0-0F27-71E3-74EF-4C650641BCF5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F52D5-DE82-8C7A-99AD-6EFF01E30A4F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6BC635-B094-7F45-B99F-5759D16950DF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86248-A217-DFA6-AC6F-360AE94CB956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A4EE5-CB50-0054-4E3B-395E840D325E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0BBC1-9E0B-03AB-86E7-1BD96D18D371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6B1564-36D7-DF18-B9FB-71C9BB39A743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AD5FA-BF45-F64A-CA77-CBB45E74246D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13CF2-7693-CBC4-9256-500A2B61998E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8590C3-A692-B245-851D-403F5C29C5A7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A5DE59-3BBC-95AB-3AF4-DBE6762F330A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025FFB-5ADC-97D6-AD19-127EEF592271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91617-BAFF-E450-444A-DE6774189F68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B9E325-6ED6-9046-87EF-D8A8DC799443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8F6B9-5E7B-5F68-1079-97129BFE76FC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1C16CF-56A2-29E1-FC72-FB8427B5EB77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58954-FE2C-4B7A-56E3-E05501CC51FE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1205F9-83FA-6C84-0F78-88B99029EE36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3E431D-F5D1-8099-D357-82975DF021ED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8C8A9-CA04-6B1B-D5C2-8B9D4DA75370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2F85A4-C351-1BC6-A74B-CD744AF42537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66B04B-6612-7E4E-6131-FA5A2F12F8D1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24878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E264-A1B2-98DC-CDE3-A85FD90E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16AF10-C6E0-E2D4-7E05-6AE564BE6A6D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D824B-9CFC-80E3-E107-64DD6991EB4F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1ECA0-A260-EC48-C125-3D0CC638313D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35541-8E29-D330-A4C7-E7720138F7EC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40C94-EB09-EC92-1E07-1BF71FE9F4C0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AF477-EB69-EFE1-A238-9988A501A249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D1DFDE7-0115-798A-A25B-E7FDBF460974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26AE49-5986-B964-473B-5CD239887BC6}"/>
              </a:ext>
            </a:extLst>
          </p:cNvPr>
          <p:cNvSpPr/>
          <p:nvPr/>
        </p:nvSpPr>
        <p:spPr>
          <a:xfrm>
            <a:off x="223948" y="174476"/>
            <a:ext cx="2866093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H&amp;R SK: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suggested filter… 01, 03, 05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35392-3E1A-3264-1C76-546001259621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C9A-0D99-F2EC-99A3-D38E54E40447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H&amp;R SK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FF060-9D4C-A12B-3063-9848D682A00F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99FD6-1FD1-2D5E-614B-A737E34E1283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D8735-6CF4-FE05-5DEB-F7723359EE8C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B04F7-8780-C070-7FF1-3CE538EC3068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F185D-6D72-5DD8-5376-11AF94EC3862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186D3C-AF14-D7D8-0BA2-95D484B57688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8C7B4-E922-BF03-7FB9-48C6E6B84864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8494F-4C6E-D261-8BAD-CEB6E62DD365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3B358-16F5-5DD8-EA76-A43D7C81AFE4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6030A-0780-EF74-EAA4-1D99D7D092BB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BC0F-E822-4E48-FDC5-5989C3274AAD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08B08-F5D6-EE9D-B650-1B2200680FD9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0AE8D1-3C4D-D072-1A8B-CBD5443BD486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996D36-9165-5DF9-1C11-ED8D144764F9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A3217-5D5E-38A0-848A-5382CAF29DE9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9836FB-7975-123A-18DE-4D55D7F96764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92740F-AA08-8954-4BCD-B80C49EA0091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9236A4-8B67-0789-1C33-0A53901C7884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F9BF82-AACE-9FE7-7ECF-D2AFBE6E6C3F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06C950-ACA8-E3DB-9CB1-03BA23F82CC8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DD9F3-CEC6-42E4-2A6B-08ADA25CE2BF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03D6A-A707-3BA1-44A0-CC4614BA993A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792A60-094E-279F-1D68-C70128B188C6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A622C-9092-D3D7-9315-6D6437A6AA96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B05AF-EB45-D6B4-A41F-78061B73BD69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419CD3-D875-459D-F145-FD63E2749098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1AE228-7037-6966-AB27-C34374819376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D67C35-BBC6-305A-B1E8-26FD278DE969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E3611-CBCC-DCC6-5241-DAC5ADBF581D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A63E7-544B-51E2-74A6-F47240C60CBD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F06F6A-EA07-6757-2CDB-6039E9A3C70E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35F82F-88E3-FA45-0F3C-120648ED9A22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3EA70-82B5-ED51-5EC1-9EBADD49F268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9951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C916C-FE13-954C-2320-AAB9179E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A497C-5248-9FEA-3951-84BC107AB8DA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F72C0-2E6F-D62D-0DFC-64F3C02D1BCD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3D9A3-335C-70EA-99F8-9712048D1A9F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7C33E-AC69-8ECE-0A23-6C793E76444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2B8A4E-C9AC-F0CC-911C-571B1D0D2C8E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F2074E3-F1DF-B7CF-719C-4F2953E74700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FFD4F8-F696-76C2-78E3-7CAE2711C212}"/>
              </a:ext>
            </a:extLst>
          </p:cNvPr>
          <p:cNvSpPr/>
          <p:nvPr/>
        </p:nvSpPr>
        <p:spPr>
          <a:xfrm>
            <a:off x="223949" y="174476"/>
            <a:ext cx="1208692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18177-73C7-D8DF-C995-AD24815441EA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D0B44-258C-3B16-C765-61EE43005CE1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E4FE1-93E5-6713-247F-69F5EA662393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9AFCA-6B8C-CB53-37C7-87A7D02D6AE0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96EFB-73F2-FF1D-A834-AEB81672B5F5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A09AC-E53F-9183-4365-FD705403BB8A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D6F9E8-33E6-1FC3-15AD-48E678FFFE6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B8E3-E67A-4229-8D7B-04D1E5BBF016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6E06C-D3A8-7441-C4EA-6705944D431B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6415-AD12-12B7-8F89-E4BE662A341B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E6E20-5CF4-E28B-561D-F5DFC7D5326F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16DA6-F202-96C8-BAF8-9BBE1C5F89A8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ADAC0-3141-2976-4D7F-95E57A999318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899E8-22C1-FA88-185B-DC1AB08DB1DC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282BC-C888-0FBF-311F-6281D5583735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B36D4-4FC8-A161-062B-232EF892FFF0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CFF54-5E1C-50F5-5E2C-661D9319A846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94C8F6-B35D-AAF4-D7C7-4536BFCC31F3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3AD6C-5D45-D223-2DBB-348D7B0A68DB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71FA5-6DB3-B186-AC11-962E9B67087E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3646EE-F976-432F-C038-16EBB9A0F590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315D67-38AE-82BA-243C-7BE82A9F50C3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022142-9BC9-AEE3-0EB1-BE51E60B5CFF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170B17-586B-1276-7187-0478B794FD1A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E3275-A2B9-DC3B-EE27-DDD5FCA84386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D8F9B3-2BAC-5D55-0892-9EA736DC2460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02B504-FC45-0B0F-1816-30ED2BDD15E7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CB066-A124-051E-F565-0382C7C16591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F378A-6AE2-BE27-BC11-059E8CC345A6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932BBA-7DEB-385D-DEE4-7EE2085E5C8F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285B4-4D1E-7D4A-B9C6-744137068FCE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F7AEF-59CF-5360-D2B6-9B6D388925FE}"/>
              </a:ext>
            </a:extLst>
          </p:cNvPr>
          <p:cNvSpPr/>
          <p:nvPr/>
        </p:nvSpPr>
        <p:spPr>
          <a:xfrm>
            <a:off x="1194467" y="6028328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C2BB1-CFDB-B93D-D3DC-99312C7E106B}"/>
              </a:ext>
            </a:extLst>
          </p:cNvPr>
          <p:cNvSpPr/>
          <p:nvPr/>
        </p:nvSpPr>
        <p:spPr>
          <a:xfrm>
            <a:off x="9059498" y="638567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713D2-3B91-F098-CFC7-C5890D1FF327}"/>
              </a:ext>
            </a:extLst>
          </p:cNvPr>
          <p:cNvSpPr txBox="1"/>
          <p:nvPr/>
        </p:nvSpPr>
        <p:spPr>
          <a:xfrm rot="10800000">
            <a:off x="9184328" y="626905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A5F7B-37E9-32D8-8175-9A7139854C76}"/>
              </a:ext>
            </a:extLst>
          </p:cNvPr>
          <p:cNvSpPr txBox="1"/>
          <p:nvPr/>
        </p:nvSpPr>
        <p:spPr>
          <a:xfrm>
            <a:off x="9098708" y="5957187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12.11.2024</a:t>
            </a:r>
          </a:p>
        </p:txBody>
      </p:sp>
    </p:spTree>
    <p:extLst>
      <p:ext uri="{BB962C8B-B14F-4D97-AF65-F5344CB8AC3E}">
        <p14:creationId xmlns:p14="http://schemas.microsoft.com/office/powerpoint/2010/main" val="122662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B6E6-5491-7C73-6012-1B66398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54248-154A-F09D-B47F-D25580F9ACE3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A0EDD-1F30-31FD-EC48-E10105AE9257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6E9FF-4F0A-3841-8A5F-DEA3CE6157D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E6A1D-F69A-306F-4401-232197FD546C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E26B0-4EAF-366E-F796-8B549F6DC925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F5AA-836A-9859-29BA-9B6DA5766E30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F05EAFF-BB61-9015-2A27-E2E42AA4C6DB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DACBCD-EAF5-1C65-D8D2-DFEA552D1ACB}"/>
              </a:ext>
            </a:extLst>
          </p:cNvPr>
          <p:cNvSpPr/>
          <p:nvPr/>
        </p:nvSpPr>
        <p:spPr>
          <a:xfrm>
            <a:off x="223949" y="174476"/>
            <a:ext cx="1208692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33D2E-58EE-6D72-1BF5-750C0E9EAB60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FB8C8-DA9E-FE67-6414-4C357C063CE1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47ADE-E1CD-462A-0D7F-11AA9F100940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A7BBF-49BB-9AF2-F0C3-A74A6059ABD4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B726E-50F8-0C54-FEFF-E04EA3CE2608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ECA4DC-9A37-4CC5-4182-872CCF7ED9B2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C5C1E-2F37-400F-86F3-2FBF5AAA66EB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9C241-9559-459F-ECE3-ABA66BD5A9FC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5FCE2F-4566-8745-2EAA-4F7E96D03373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3B670-EBC3-E209-EF16-C5998ED7A081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B09CE-E683-524B-9885-D6BA26389858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245562-1DC8-6881-7CB4-80B453F113A8}"/>
              </a:ext>
            </a:extLst>
          </p:cNvPr>
          <p:cNvSpPr txBox="1"/>
          <p:nvPr/>
        </p:nvSpPr>
        <p:spPr>
          <a:xfrm>
            <a:off x="9063599" y="389837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04.11.2024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33AB3-FD6A-FB7C-9585-8AD8EFA17421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30.10.2024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9C88D3-9BD0-08DD-1892-BE406BB7AD8F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29.09.2024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5FDD2-9F4D-C1AD-8720-B9A3E7559093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5B64F-EE34-418C-9A42-6BAA6654E0CF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17.11.2024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34AFE6-2994-FD9F-4BE4-BBD34388646A}"/>
              </a:ext>
            </a:extLst>
          </p:cNvPr>
          <p:cNvSpPr txBox="1"/>
          <p:nvPr/>
        </p:nvSpPr>
        <p:spPr>
          <a:xfrm>
            <a:off x="9070145" y="2539806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21.12.2024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5E837C-7187-FE17-AE29-C9BA7E1D43E4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25.12.2024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01092-0634-9B87-1FE3-C826BCC49ABB}"/>
              </a:ext>
            </a:extLst>
          </p:cNvPr>
          <p:cNvSpPr txBox="1"/>
          <p:nvPr/>
        </p:nvSpPr>
        <p:spPr>
          <a:xfrm>
            <a:off x="9049451" y="1280788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29.12.2024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97BB4-4E06-45C4-5C2A-3F634EEF2834}"/>
              </a:ext>
            </a:extLst>
          </p:cNvPr>
          <p:cNvSpPr/>
          <p:nvPr/>
        </p:nvSpPr>
        <p:spPr>
          <a:xfrm>
            <a:off x="8978255" y="5686594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829A6-2F7D-8689-25D1-E0EF41B5A10A}"/>
              </a:ext>
            </a:extLst>
          </p:cNvPr>
          <p:cNvSpPr txBox="1"/>
          <p:nvPr/>
        </p:nvSpPr>
        <p:spPr>
          <a:xfrm rot="10800000">
            <a:off x="9214216" y="561544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E56CE-4A12-99FE-B482-EA313D044F92}"/>
              </a:ext>
            </a:extLst>
          </p:cNvPr>
          <p:cNvSpPr/>
          <p:nvPr/>
        </p:nvSpPr>
        <p:spPr>
          <a:xfrm>
            <a:off x="8969922" y="4973643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65D42-17DB-800B-8388-974EC935FDC5}"/>
              </a:ext>
            </a:extLst>
          </p:cNvPr>
          <p:cNvSpPr txBox="1"/>
          <p:nvPr/>
        </p:nvSpPr>
        <p:spPr>
          <a:xfrm rot="10800000">
            <a:off x="9205883" y="490249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A5F00-B472-5A44-2A87-AC32C1410F94}"/>
              </a:ext>
            </a:extLst>
          </p:cNvPr>
          <p:cNvSpPr/>
          <p:nvPr/>
        </p:nvSpPr>
        <p:spPr>
          <a:xfrm>
            <a:off x="8978193" y="4299973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F305A-7D0D-AC98-FD60-3A141F3EDFDF}"/>
              </a:ext>
            </a:extLst>
          </p:cNvPr>
          <p:cNvSpPr txBox="1"/>
          <p:nvPr/>
        </p:nvSpPr>
        <p:spPr>
          <a:xfrm rot="10800000">
            <a:off x="9214154" y="422882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2E92D-0D3E-4A46-2FBC-F3E1D5F2E993}"/>
              </a:ext>
            </a:extLst>
          </p:cNvPr>
          <p:cNvSpPr/>
          <p:nvPr/>
        </p:nvSpPr>
        <p:spPr>
          <a:xfrm>
            <a:off x="8969798" y="3627581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8796F-FEF3-3F48-4E35-E4A709C07752}"/>
              </a:ext>
            </a:extLst>
          </p:cNvPr>
          <p:cNvSpPr txBox="1"/>
          <p:nvPr/>
        </p:nvSpPr>
        <p:spPr>
          <a:xfrm rot="10800000">
            <a:off x="9205759" y="3556429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DEF94-052D-EEE1-FF6E-7565C96395AE}"/>
              </a:ext>
            </a:extLst>
          </p:cNvPr>
          <p:cNvSpPr/>
          <p:nvPr/>
        </p:nvSpPr>
        <p:spPr>
          <a:xfrm>
            <a:off x="8964311" y="2945554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FB4DB9-7956-463C-5B56-975D741A989B}"/>
              </a:ext>
            </a:extLst>
          </p:cNvPr>
          <p:cNvSpPr txBox="1"/>
          <p:nvPr/>
        </p:nvSpPr>
        <p:spPr>
          <a:xfrm rot="10800000">
            <a:off x="9200272" y="287440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7F694-3BD0-B0B5-5B61-F863A46C96D0}"/>
              </a:ext>
            </a:extLst>
          </p:cNvPr>
          <p:cNvSpPr/>
          <p:nvPr/>
        </p:nvSpPr>
        <p:spPr>
          <a:xfrm>
            <a:off x="8995084" y="2273710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87AB1E-9ADC-7362-035E-D130678FE771}"/>
              </a:ext>
            </a:extLst>
          </p:cNvPr>
          <p:cNvSpPr txBox="1"/>
          <p:nvPr/>
        </p:nvSpPr>
        <p:spPr>
          <a:xfrm rot="10800000">
            <a:off x="9231045" y="22025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520B1A-565C-A13C-A489-6A224549C848}"/>
              </a:ext>
            </a:extLst>
          </p:cNvPr>
          <p:cNvSpPr/>
          <p:nvPr/>
        </p:nvSpPr>
        <p:spPr>
          <a:xfrm>
            <a:off x="8986988" y="1684037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9EAEAE-59DA-3AC0-6CBD-D58C627E9F4D}"/>
              </a:ext>
            </a:extLst>
          </p:cNvPr>
          <p:cNvSpPr txBox="1"/>
          <p:nvPr/>
        </p:nvSpPr>
        <p:spPr>
          <a:xfrm rot="10800000">
            <a:off x="9222949" y="161288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7584F-6688-DB63-77EC-7323C0659AC1}"/>
              </a:ext>
            </a:extLst>
          </p:cNvPr>
          <p:cNvSpPr txBox="1"/>
          <p:nvPr/>
        </p:nvSpPr>
        <p:spPr>
          <a:xfrm>
            <a:off x="9136499" y="5965024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13.09.2024</a:t>
            </a:r>
          </a:p>
        </p:txBody>
      </p:sp>
    </p:spTree>
    <p:extLst>
      <p:ext uri="{BB962C8B-B14F-4D97-AF65-F5344CB8AC3E}">
        <p14:creationId xmlns:p14="http://schemas.microsoft.com/office/powerpoint/2010/main" val="221107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CF566-2ADF-08DA-9D8F-BFE77CC2BAC4}"/>
              </a:ext>
            </a:extLst>
          </p:cNvPr>
          <p:cNvSpPr/>
          <p:nvPr/>
        </p:nvSpPr>
        <p:spPr>
          <a:xfrm>
            <a:off x="3231928" y="1148251"/>
            <a:ext cx="5749158" cy="3928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5C5F9-A0BA-93F3-FD5F-1C2ADF8A8A16}"/>
              </a:ext>
            </a:extLst>
          </p:cNvPr>
          <p:cNvSpPr/>
          <p:nvPr/>
        </p:nvSpPr>
        <p:spPr>
          <a:xfrm>
            <a:off x="3221420" y="1148251"/>
            <a:ext cx="2874579" cy="60171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F94B1-AEA0-C3D8-3A67-DB1065033533}"/>
              </a:ext>
            </a:extLst>
          </p:cNvPr>
          <p:cNvSpPr/>
          <p:nvPr/>
        </p:nvSpPr>
        <p:spPr>
          <a:xfrm>
            <a:off x="6096000" y="1148252"/>
            <a:ext cx="2874579" cy="601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F99B6-22D0-CBBA-998A-B7DF1828E034}"/>
              </a:ext>
            </a:extLst>
          </p:cNvPr>
          <p:cNvSpPr txBox="1"/>
          <p:nvPr/>
        </p:nvSpPr>
        <p:spPr>
          <a:xfrm>
            <a:off x="3725917" y="233933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8F351-D4B8-5C7F-2990-9DC550D88FCE}"/>
              </a:ext>
            </a:extLst>
          </p:cNvPr>
          <p:cNvSpPr txBox="1"/>
          <p:nvPr/>
        </p:nvSpPr>
        <p:spPr>
          <a:xfrm>
            <a:off x="3725917" y="292870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AB523-04A2-7C44-35EB-641B3D6BA774}"/>
              </a:ext>
            </a:extLst>
          </p:cNvPr>
          <p:cNvSpPr/>
          <p:nvPr/>
        </p:nvSpPr>
        <p:spPr>
          <a:xfrm>
            <a:off x="3849414" y="4056833"/>
            <a:ext cx="4493170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F21E2-6F5B-CBF3-0C70-EEE0CC68DA0F}"/>
              </a:ext>
            </a:extLst>
          </p:cNvPr>
          <p:cNvSpPr/>
          <p:nvPr/>
        </p:nvSpPr>
        <p:spPr>
          <a:xfrm>
            <a:off x="3605048" y="3696064"/>
            <a:ext cx="120869" cy="119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AEA73-11DD-EE61-F016-3C93CAF3CEE7}"/>
              </a:ext>
            </a:extLst>
          </p:cNvPr>
          <p:cNvSpPr txBox="1"/>
          <p:nvPr/>
        </p:nvSpPr>
        <p:spPr>
          <a:xfrm>
            <a:off x="3725917" y="360410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265F6-4319-5572-C87E-EFC9632C26A6}"/>
              </a:ext>
            </a:extLst>
          </p:cNvPr>
          <p:cNvSpPr txBox="1"/>
          <p:nvPr/>
        </p:nvSpPr>
        <p:spPr>
          <a:xfrm>
            <a:off x="7294179" y="361205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Forgot Password?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FDF0FB-FD80-A453-03A0-4E8601948898}"/>
              </a:ext>
            </a:extLst>
          </p:cNvPr>
          <p:cNvSpPr/>
          <p:nvPr/>
        </p:nvSpPr>
        <p:spPr>
          <a:xfrm>
            <a:off x="4708634" y="157655"/>
            <a:ext cx="2585545" cy="6306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Head office View</a:t>
            </a:r>
          </a:p>
        </p:txBody>
      </p:sp>
    </p:spTree>
    <p:extLst>
      <p:ext uri="{BB962C8B-B14F-4D97-AF65-F5344CB8AC3E}">
        <p14:creationId xmlns:p14="http://schemas.microsoft.com/office/powerpoint/2010/main" val="190478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707C-4375-56CE-2887-D2B1B3DD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AD33A-93B0-7911-D832-43E3134306A2}"/>
              </a:ext>
            </a:extLst>
          </p:cNvPr>
          <p:cNvSpPr/>
          <p:nvPr/>
        </p:nvSpPr>
        <p:spPr>
          <a:xfrm>
            <a:off x="3231928" y="1221822"/>
            <a:ext cx="5749158" cy="3812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7DCAE-4FD3-1F49-AE7E-A0FC1E6A659A}"/>
              </a:ext>
            </a:extLst>
          </p:cNvPr>
          <p:cNvSpPr/>
          <p:nvPr/>
        </p:nvSpPr>
        <p:spPr>
          <a:xfrm>
            <a:off x="3221420" y="1221821"/>
            <a:ext cx="2874579" cy="601717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BE43-E8CB-3A40-4D20-30AB83FBA94C}"/>
              </a:ext>
            </a:extLst>
          </p:cNvPr>
          <p:cNvSpPr/>
          <p:nvPr/>
        </p:nvSpPr>
        <p:spPr>
          <a:xfrm>
            <a:off x="6095999" y="1221820"/>
            <a:ext cx="2874579" cy="601717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13DF6-F3A5-A127-08EA-892C9A67CDE7}"/>
              </a:ext>
            </a:extLst>
          </p:cNvPr>
          <p:cNvSpPr txBox="1"/>
          <p:nvPr/>
        </p:nvSpPr>
        <p:spPr>
          <a:xfrm>
            <a:off x="3736424" y="2475940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4592-8029-B437-1BE1-6DE8992688C7}"/>
              </a:ext>
            </a:extLst>
          </p:cNvPr>
          <p:cNvSpPr txBox="1"/>
          <p:nvPr/>
        </p:nvSpPr>
        <p:spPr>
          <a:xfrm>
            <a:off x="3725917" y="300227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D3642-CCC4-C5A4-2665-217B1DD0F79F}"/>
              </a:ext>
            </a:extLst>
          </p:cNvPr>
          <p:cNvSpPr/>
          <p:nvPr/>
        </p:nvSpPr>
        <p:spPr>
          <a:xfrm>
            <a:off x="3859921" y="3880571"/>
            <a:ext cx="4493170" cy="422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52777-0E1F-7FA2-8724-76B9FD52EC03}"/>
              </a:ext>
            </a:extLst>
          </p:cNvPr>
          <p:cNvSpPr txBox="1"/>
          <p:nvPr/>
        </p:nvSpPr>
        <p:spPr>
          <a:xfrm>
            <a:off x="3736424" y="1967913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295724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C7D-0120-AA79-A3F5-173D84FD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48917A-B746-546E-C2E7-CE542EFBEE52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D20B34-98A8-B002-AEA7-56E82D0E156F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7B5303-954C-C048-752A-F64BC3EE0B82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255E9B-72A6-23DC-0759-D2612E6D759F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4669-555D-9870-D31C-046336C765D5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611BBC-CEBD-55BC-A6B5-83BCDC86B053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0102EF0-0F16-D3AF-1C14-8BEE40BBCB4D}"/>
              </a:ext>
            </a:extLst>
          </p:cNvPr>
          <p:cNvSpPr/>
          <p:nvPr/>
        </p:nvSpPr>
        <p:spPr>
          <a:xfrm>
            <a:off x="5220415" y="207777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0ADB15-652B-384C-C48A-B302908B4D6E}"/>
              </a:ext>
            </a:extLst>
          </p:cNvPr>
          <p:cNvSpPr txBox="1"/>
          <p:nvPr/>
        </p:nvSpPr>
        <p:spPr>
          <a:xfrm>
            <a:off x="9062642" y="396135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826A-E90B-0FAB-9C7D-A53849DB1787}"/>
              </a:ext>
            </a:extLst>
          </p:cNvPr>
          <p:cNvSpPr txBox="1"/>
          <p:nvPr/>
        </p:nvSpPr>
        <p:spPr>
          <a:xfrm>
            <a:off x="9079529" y="4554351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E34066-7F5F-4095-DC75-8559AEF680A2}"/>
              </a:ext>
            </a:extLst>
          </p:cNvPr>
          <p:cNvSpPr txBox="1"/>
          <p:nvPr/>
        </p:nvSpPr>
        <p:spPr>
          <a:xfrm>
            <a:off x="9090457" y="5257649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416669-564A-6E8E-477A-0CBBD88B7A40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B8CD9-E3EA-12BC-9C82-AE89EEE65FA4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B2D611-0FBC-6F78-2307-3721A227923E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7926B-1B27-7529-8325-86EF10FA16AF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E17D9D-3732-F3E7-B7A2-A7A26A8DE9E7}"/>
              </a:ext>
            </a:extLst>
          </p:cNvPr>
          <p:cNvSpPr txBox="1"/>
          <p:nvPr/>
        </p:nvSpPr>
        <p:spPr>
          <a:xfrm>
            <a:off x="9068178" y="3233989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6BB11-E6CA-FDF6-5DE0-3600DD5354AD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549C66-519F-45AA-CB53-F25CDB57B308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3FCF68-0A0C-2C5D-6B1F-C4C8164D1BC8}"/>
              </a:ext>
            </a:extLst>
          </p:cNvPr>
          <p:cNvSpPr txBox="1"/>
          <p:nvPr/>
        </p:nvSpPr>
        <p:spPr>
          <a:xfrm>
            <a:off x="9058063" y="261242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B052D8-8F4D-861C-1BB9-FA01F5A6F258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39F219-D334-0A9B-4074-B839C0DACBDE}"/>
              </a:ext>
            </a:extLst>
          </p:cNvPr>
          <p:cNvSpPr txBox="1"/>
          <p:nvPr/>
        </p:nvSpPr>
        <p:spPr>
          <a:xfrm>
            <a:off x="9063599" y="1885061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DBF4C2-97DD-E9E8-B1C0-B10E8C2C3A8A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5FC29-CD3F-A152-8F90-22EE598A85A1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CA6DEE-E2B7-E342-A192-2D488FF9B75A}"/>
              </a:ext>
            </a:extLst>
          </p:cNvPr>
          <p:cNvSpPr txBox="1"/>
          <p:nvPr/>
        </p:nvSpPr>
        <p:spPr>
          <a:xfrm>
            <a:off x="9048999" y="1302175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F5D188-284B-0D94-2F18-B7A66E4B4044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58AE10-EDE7-F4A3-F4F5-13F719F5F5FE}"/>
              </a:ext>
            </a:extLst>
          </p:cNvPr>
          <p:cNvSpPr txBox="1"/>
          <p:nvPr/>
        </p:nvSpPr>
        <p:spPr>
          <a:xfrm>
            <a:off x="9138397" y="6010517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03.11.2024</a:t>
            </a:r>
          </a:p>
          <a:p>
            <a:r>
              <a:rPr lang="en-US" sz="1200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3935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1F53-F223-CC65-458E-137C96C2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2244D7-2C84-902C-0805-A5547C691A73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C924D-02F2-F10E-D311-B3777A509663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2435682-03E9-A02E-0CFC-7248FA5D9A1F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212543-0859-B729-491F-847940AC8921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D2275F-BB7D-8C6D-D871-32B8473EEBB4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2D699EBB-E7C4-86F6-2094-9126D04440DA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E2BF2F-1AAA-125A-C5B7-4B7165BFE978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3C18B8B-7E2E-9BCC-B035-35906E9B7675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A0BCB4-19BB-2F79-C107-42EFC1FB148C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76B444-0C25-8160-12BA-44E36E0C7F67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28C39D0-3B37-950D-06EE-3CFB341F0B16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C0B3F8-46B7-E67A-AA5A-022B75FB0213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7CC5C8-9307-79AE-90D2-425B5756C940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F83D1C-571B-33BC-F702-DE96F9089DCC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787489-3A56-8CFC-C238-5224598227FB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3B35EE-425A-7F6D-CE1F-4EB13DEFD1F5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788176-FD2F-C426-7F3E-825F51DB8A60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E5AD4C3-C03D-DC87-1DAA-3E416F2CD829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A66E9E-6B1E-FA51-1791-5DC06E8DD2FF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0EF03F-63FA-B3BE-BC4F-A4C288B13E88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9F12ED-9AAB-B4F8-0200-0871B0DB9E8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CAA596-75BE-1A6D-35E9-D19BF2D66D58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CA58CE-CDC2-A0FC-1753-7E1115A5ADCF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114804-ABAC-FF53-6780-3DDF19DBFACA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CD95B058-9B0B-2B49-3B91-4D51F4111CCA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1B46E2-D066-E274-2DC0-CDD2B4DF7AAD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8D0B5B8E-A5F8-BF02-A59F-9D8FD09ED44A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AA5072-358A-02B2-EF4F-9BD9601ACE80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A6256837-2D17-6E83-D46F-C0B569012492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A1143C-A62D-1ADC-B333-EA67A0B884FB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26618A-91EE-64C4-AC99-C3D0D6B58664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670E4D-E000-971B-311D-981938BDDC91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C27D08-1C58-0C86-0657-C01277E80167}"/>
              </a:ext>
            </a:extLst>
          </p:cNvPr>
          <p:cNvSpPr/>
          <p:nvPr/>
        </p:nvSpPr>
        <p:spPr>
          <a:xfrm>
            <a:off x="7010400" y="4866084"/>
            <a:ext cx="1755228" cy="504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to RFI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48E424-0D5F-BFC3-2F69-3FBD7DE90AD6}"/>
              </a:ext>
            </a:extLst>
          </p:cNvPr>
          <p:cNvSpPr/>
          <p:nvPr/>
        </p:nvSpPr>
        <p:spPr>
          <a:xfrm>
            <a:off x="9051917" y="4866084"/>
            <a:ext cx="1755228" cy="504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 back</a:t>
            </a:r>
          </a:p>
        </p:txBody>
      </p:sp>
    </p:spTree>
    <p:extLst>
      <p:ext uri="{BB962C8B-B14F-4D97-AF65-F5344CB8AC3E}">
        <p14:creationId xmlns:p14="http://schemas.microsoft.com/office/powerpoint/2010/main" val="30103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B26B0D-8A9D-A2D3-716B-6EB549DDA24C}"/>
              </a:ext>
            </a:extLst>
          </p:cNvPr>
          <p:cNvSpPr/>
          <p:nvPr/>
        </p:nvSpPr>
        <p:spPr>
          <a:xfrm>
            <a:off x="3231928" y="1221822"/>
            <a:ext cx="5749158" cy="3812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A5A6A-3366-70A8-1EAE-1035A04AB4AE}"/>
              </a:ext>
            </a:extLst>
          </p:cNvPr>
          <p:cNvSpPr/>
          <p:nvPr/>
        </p:nvSpPr>
        <p:spPr>
          <a:xfrm>
            <a:off x="3221420" y="1221821"/>
            <a:ext cx="2874579" cy="601717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BA38B-6DD0-588C-1767-14CED4047ED4}"/>
              </a:ext>
            </a:extLst>
          </p:cNvPr>
          <p:cNvSpPr/>
          <p:nvPr/>
        </p:nvSpPr>
        <p:spPr>
          <a:xfrm>
            <a:off x="6095999" y="1221820"/>
            <a:ext cx="2874579" cy="601717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AD657-9E46-71F2-7214-4A1888F0333F}"/>
              </a:ext>
            </a:extLst>
          </p:cNvPr>
          <p:cNvSpPr txBox="1"/>
          <p:nvPr/>
        </p:nvSpPr>
        <p:spPr>
          <a:xfrm>
            <a:off x="3736424" y="2475940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54B17-7F6C-95D6-00A9-244FA033D789}"/>
              </a:ext>
            </a:extLst>
          </p:cNvPr>
          <p:cNvSpPr txBox="1"/>
          <p:nvPr/>
        </p:nvSpPr>
        <p:spPr>
          <a:xfrm>
            <a:off x="3725917" y="300227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DBD44E-CF96-C40F-F4EE-47C740F03008}"/>
              </a:ext>
            </a:extLst>
          </p:cNvPr>
          <p:cNvSpPr/>
          <p:nvPr/>
        </p:nvSpPr>
        <p:spPr>
          <a:xfrm>
            <a:off x="3859921" y="3880571"/>
            <a:ext cx="4493170" cy="422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47CF4-C046-39A2-BE34-8D9C0CEA6219}"/>
              </a:ext>
            </a:extLst>
          </p:cNvPr>
          <p:cNvSpPr txBox="1"/>
          <p:nvPr/>
        </p:nvSpPr>
        <p:spPr>
          <a:xfrm>
            <a:off x="3736424" y="1967913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172079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7270-D5EF-035A-9A84-C6E9D14CF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7413A3-162D-C705-F65E-9B2E72D9BCD7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A1433-5DE2-0D6E-CE7B-6F5C4C76C85D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100A86-8C1A-284F-1DC6-776697B40447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AF24E55-77F3-CB22-E999-6B46A1B06B63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7BC30-3D98-707C-45D2-2BB1CB8A65BB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4A1033E9-C80B-1FF7-D13C-D58CC92A97DB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67A8B1-D8EC-21D4-DA6F-0C2132C0102A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34F507D-F316-D86B-B572-8A4F5D328E08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5D6EE2-B1C0-4680-D24E-81EA16F43B19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E6FAE4-0979-1C2C-CB01-75EBFB6C7750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AA809BE-FAB3-FF87-FE61-506EE9BE0D1B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627760-EB49-63A6-991F-1EE7EAFD2073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62E381-F755-B309-F940-D0402200C99E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1477C56-FC51-EF19-EB59-294931630DAD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BA070BC-564C-981B-E97F-3B8C4A00E79F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02384D5-B996-7746-1504-48230337250D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7D858C-6F22-7A5D-4FC3-6A30FCA1DB98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04B543E-A17C-AB1D-E7F7-DF88726FF95D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BE349A-C3DA-B083-B366-FB3D4F821E36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008EEC-8BBE-254E-FB26-ED0F8C7F6CF2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CAAA88-00DF-D2C1-48C3-1D6F544668C2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49ACE7-05FB-0E69-9A22-2EF364DF4DCE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4ACF0C-032E-9606-AA97-534B953CFD02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E6CFEA8-8554-6883-181D-C4E748268EF8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74AFA5C-711A-DEF8-1457-3257EC5263B1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A66B4D-147B-CB31-D6C8-8B07FB1C9337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A45D62E-85B7-31C5-DC35-65B8830D6441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F63EC7-63CE-E738-625F-0FB31C48C80A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5CA7851-B134-E6D6-3E5B-AB722124EDC0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8F4767-2C0F-FD61-509C-CE94FE78C1F6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9D0230-521A-3EDB-247B-0636A6CA2F8B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DBD6D1-6AA5-031C-C67E-EA5EDBE2D030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822D2-035E-B247-7B41-2EF8973AFC18}"/>
              </a:ext>
            </a:extLst>
          </p:cNvPr>
          <p:cNvSpPr txBox="1"/>
          <p:nvPr/>
        </p:nvSpPr>
        <p:spPr>
          <a:xfrm>
            <a:off x="10145553" y="5823761"/>
            <a:ext cx="1399120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3">
                    <a:lumMod val="50000"/>
                  </a:schemeClr>
                </a:solidFill>
              </a:rPr>
              <a:t>Response Date and time</a:t>
            </a:r>
            <a:endParaRPr lang="en-US" sz="900" b="1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55ECAD-26D5-BABC-D587-A1EFB2911C31}"/>
              </a:ext>
            </a:extLst>
          </p:cNvPr>
          <p:cNvSpPr/>
          <p:nvPr/>
        </p:nvSpPr>
        <p:spPr>
          <a:xfrm>
            <a:off x="8851835" y="5275962"/>
            <a:ext cx="2649683" cy="35669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75FF37-D055-23D1-36FC-75D1C12E35D2}"/>
              </a:ext>
            </a:extLst>
          </p:cNvPr>
          <p:cNvSpPr/>
          <p:nvPr/>
        </p:nvSpPr>
        <p:spPr>
          <a:xfrm>
            <a:off x="5342142" y="4951995"/>
            <a:ext cx="6202531" cy="85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D810-70C3-20CC-E971-AD283411D97D}"/>
              </a:ext>
            </a:extLst>
          </p:cNvPr>
          <p:cNvSpPr/>
          <p:nvPr/>
        </p:nvSpPr>
        <p:spPr>
          <a:xfrm>
            <a:off x="10502373" y="5440930"/>
            <a:ext cx="894930" cy="2896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06E07-3DB2-6F7D-4368-A7DF6D8840F1}"/>
              </a:ext>
            </a:extLst>
          </p:cNvPr>
          <p:cNvSpPr txBox="1"/>
          <p:nvPr/>
        </p:nvSpPr>
        <p:spPr>
          <a:xfrm>
            <a:off x="10564468" y="5403592"/>
            <a:ext cx="8054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Send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26B8C-085C-676B-38D7-93DB7D1E8161}"/>
              </a:ext>
            </a:extLst>
          </p:cNvPr>
          <p:cNvSpPr txBox="1"/>
          <p:nvPr/>
        </p:nvSpPr>
        <p:spPr>
          <a:xfrm>
            <a:off x="11046617" y="5398957"/>
            <a:ext cx="4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B42727-9FA1-74B2-F0A0-8C158D4DCD12}"/>
              </a:ext>
            </a:extLst>
          </p:cNvPr>
          <p:cNvSpPr/>
          <p:nvPr/>
        </p:nvSpPr>
        <p:spPr>
          <a:xfrm>
            <a:off x="8996855" y="4509388"/>
            <a:ext cx="1610208" cy="378792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 back</a:t>
            </a:r>
          </a:p>
        </p:txBody>
      </p:sp>
    </p:spTree>
    <p:extLst>
      <p:ext uri="{BB962C8B-B14F-4D97-AF65-F5344CB8AC3E}">
        <p14:creationId xmlns:p14="http://schemas.microsoft.com/office/powerpoint/2010/main" val="156603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83E1-A34E-0C82-7478-F0012031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F55A5E-2B56-BE17-6947-9C4BEEE7BBD5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9234B-CAE4-1D6B-503F-DCA4E77895F1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BCBC02-2F4F-5C48-B3D0-2CDA728BEB09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803BFD2-9434-8DA2-35BB-757BA28DA77A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40739E-B4EA-4933-F8E2-82D5D2EFD437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A631A9B0-580E-2D65-C855-F982FCBE600B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C76405-2A71-0C4A-8895-055999E79A3E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5DADFFF-8849-A290-4635-8E5B999ADCAB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F7E414-CD73-4F9D-6656-28A0067A28D6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A4219C-4A5B-98F7-E74C-E601BF124572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6F7FE77-7A59-02A5-19E4-BF3A2F0303E5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AC0C32-F89E-41FD-A6D3-60FF2A6E2E54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D7B176-59EC-BE81-3842-34B8EE15D104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2D8E6AF-1973-7209-BADB-07332D3BB9E7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AAABEE0-9305-4E0D-7E45-A91B6AC163F9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3588F80-2E3C-68A0-B2A3-9258BFD0AD13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D596FC-EBC9-927B-5FE7-A35C7FDBD87B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B877B26-87EB-5A62-D1C7-04898C0E2240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7930D1-861A-4832-3BB6-BD4E85263DD0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42A0E2-95F9-246E-4AE9-A0FD148CE59F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3D2E91-50B5-2A3D-8D93-F08D44C0843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F4182C-4EE6-DE05-2DFF-9A2D64888829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C6346-6C53-D792-FE31-54E7D38E24E3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C266EC-32FF-FAF3-2A86-D0F3AAF9782B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2D475AD-F649-6A82-7861-D97F2A7E95AF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CEAC474-7E7B-D542-BCF0-8795F80398CA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3E467AB-03D0-4BEF-24B4-A764A52ABC31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B7D0B29-6699-AD7F-FB12-C4A67E468F55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87D72CA-B550-95B8-FEE4-A2F25CEFFC0C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D2B85-1F2D-C448-040B-53BFF2EA591B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0B891D-4EC2-74E1-0BF6-50B724B19B35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B75A68-D84A-4670-5965-DF4EA1F14B5E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4EE159-4C7A-48FB-D3AC-711B9BFB400D}"/>
              </a:ext>
            </a:extLst>
          </p:cNvPr>
          <p:cNvSpPr/>
          <p:nvPr/>
        </p:nvSpPr>
        <p:spPr>
          <a:xfrm>
            <a:off x="7010400" y="4866084"/>
            <a:ext cx="1755228" cy="504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to RFI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FF6820-DB0A-D6A7-70A1-AD2B37FDB617}"/>
              </a:ext>
            </a:extLst>
          </p:cNvPr>
          <p:cNvSpPr/>
          <p:nvPr/>
        </p:nvSpPr>
        <p:spPr>
          <a:xfrm>
            <a:off x="9051917" y="4866084"/>
            <a:ext cx="1755228" cy="504702"/>
          </a:xfrm>
          <a:prstGeom prst="roundRect">
            <a:avLst/>
          </a:prstGeom>
          <a:ln w="12700"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 back</a:t>
            </a:r>
          </a:p>
        </p:txBody>
      </p:sp>
    </p:spTree>
    <p:extLst>
      <p:ext uri="{BB962C8B-B14F-4D97-AF65-F5344CB8AC3E}">
        <p14:creationId xmlns:p14="http://schemas.microsoft.com/office/powerpoint/2010/main" val="332934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B261-B57E-1C3F-9513-3E0AF132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ED0F0-AD51-E2D7-4E7B-E37818C87A5B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2B9D0-9805-EEA1-4C32-32D045347098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03BB83E-5A1A-454A-077B-420C11356CB4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642EB9-6922-F311-C5E0-1A1CF756F04B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72BEB0-13DA-98B7-455E-72BEC14A485B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467B9CEB-65CD-524D-19A7-B0B9A8417290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70B88D-81FF-F647-B1A6-79692D6F53BF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85340C8-5B9D-0F2D-260D-E8CB0457574C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6586-743F-C6E0-0730-73EDF7F30F5B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81BBC4-E512-01F4-C403-4E5CA7C41861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5F83AA7-4380-ED6D-43D3-BC213CC3F2AA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1A150A-6294-BAD3-21FA-3EAFA2C7EA5C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197603-82DC-6221-1565-9BD5BC29CB46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0BA1D2C-27BB-4A69-0F14-A32380E15595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6470F2-07F9-4997-8479-562D29290880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8D3505D-639A-E07D-25DA-9A7DAF91086E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1E5408-F120-F45E-8D7D-26C0C9F6980D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AFBABDE-628B-385E-1D2D-8A8D37412902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823E45-9871-9561-A87F-D8232ED4BBFD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3FC955-363B-1E30-8D37-49BBA31FD268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D95BAE-4BDA-74D3-1E05-8D5124D534B2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55FD8A-CE71-8017-7400-A739B48A0B3F}"/>
              </a:ext>
            </a:extLst>
          </p:cNvPr>
          <p:cNvSpPr txBox="1"/>
          <p:nvPr/>
        </p:nvSpPr>
        <p:spPr>
          <a:xfrm>
            <a:off x="4910946" y="203287"/>
            <a:ext cx="7194331" cy="619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Generate RFI No. :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Generated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Generated Time: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Generated By: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53FBE2-5593-876A-E06D-6725D0725106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9446E8-9F43-CFCF-CC2F-A1B737BE6B53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819BF82-4B8C-6953-B888-49E852B0409C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0145D4D-F197-1B87-3D86-BE8C046DD6B5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BE1167C-E3BF-278B-B3F4-3C305549E885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47690EC-79C5-C14A-C1B4-FB577A9818CF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92F3E4A-31C9-4ABA-9A94-1C7AC3DB82BC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BA698D-578E-87D0-0E85-F5324697D44C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5EBBCD-5047-DFE2-1214-83FF6C02AE00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0BD7C1-C7F4-92AC-50E0-5C57DD44D808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79FB67-4F75-04EA-0673-FFE2EBF70F26}"/>
              </a:ext>
            </a:extLst>
          </p:cNvPr>
          <p:cNvSpPr/>
          <p:nvPr/>
        </p:nvSpPr>
        <p:spPr>
          <a:xfrm>
            <a:off x="8996855" y="4509388"/>
            <a:ext cx="1610208" cy="378792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to RFI</a:t>
            </a:r>
          </a:p>
        </p:txBody>
      </p:sp>
    </p:spTree>
    <p:extLst>
      <p:ext uri="{BB962C8B-B14F-4D97-AF65-F5344CB8AC3E}">
        <p14:creationId xmlns:p14="http://schemas.microsoft.com/office/powerpoint/2010/main" val="31310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95274-491B-B273-19DC-027137D7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57992-ABDF-6201-10AE-8369DDF300D4}"/>
              </a:ext>
            </a:extLst>
          </p:cNvPr>
          <p:cNvSpPr/>
          <p:nvPr/>
        </p:nvSpPr>
        <p:spPr>
          <a:xfrm>
            <a:off x="388883" y="273269"/>
            <a:ext cx="11361684" cy="6253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C1B84E-4F1E-E2CA-4189-8EFD043C6CF4}"/>
              </a:ext>
            </a:extLst>
          </p:cNvPr>
          <p:cNvSpPr/>
          <p:nvPr/>
        </p:nvSpPr>
        <p:spPr>
          <a:xfrm>
            <a:off x="756744" y="555278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08BBC2B2-7C5A-81A3-6BDE-232A2B1D67C6}"/>
              </a:ext>
            </a:extLst>
          </p:cNvPr>
          <p:cNvSpPr/>
          <p:nvPr/>
        </p:nvSpPr>
        <p:spPr>
          <a:xfrm>
            <a:off x="1385399" y="640380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7F7972E-24FD-D441-F8A2-44299F51C150}"/>
              </a:ext>
            </a:extLst>
          </p:cNvPr>
          <p:cNvSpPr/>
          <p:nvPr/>
        </p:nvSpPr>
        <p:spPr>
          <a:xfrm>
            <a:off x="3909847" y="555279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3B01C20-DE8F-F816-8101-3670678912F8}"/>
              </a:ext>
            </a:extLst>
          </p:cNvPr>
          <p:cNvSpPr/>
          <p:nvPr/>
        </p:nvSpPr>
        <p:spPr>
          <a:xfrm>
            <a:off x="6879019" y="555278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F7F5B-2E7C-4324-F32D-597017B77264}"/>
              </a:ext>
            </a:extLst>
          </p:cNvPr>
          <p:cNvSpPr txBox="1"/>
          <p:nvPr/>
        </p:nvSpPr>
        <p:spPr>
          <a:xfrm rot="10800000">
            <a:off x="7952138" y="1073068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7B4767-1D53-8EF7-256D-B750CFEF5AD2}"/>
              </a:ext>
            </a:extLst>
          </p:cNvPr>
          <p:cNvCxnSpPr>
            <a:cxnSpLocks/>
          </p:cNvCxnSpPr>
          <p:nvPr/>
        </p:nvCxnSpPr>
        <p:spPr>
          <a:xfrm>
            <a:off x="7538954" y="838904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8E409-1622-3C9A-8712-A18234310D2B}"/>
              </a:ext>
            </a:extLst>
          </p:cNvPr>
          <p:cNvCxnSpPr>
            <a:cxnSpLocks/>
          </p:cNvCxnSpPr>
          <p:nvPr/>
        </p:nvCxnSpPr>
        <p:spPr>
          <a:xfrm>
            <a:off x="7617781" y="898770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BEB76E-A294-AD8B-894A-F79625BED9BA}"/>
              </a:ext>
            </a:extLst>
          </p:cNvPr>
          <p:cNvCxnSpPr>
            <a:cxnSpLocks/>
          </p:cNvCxnSpPr>
          <p:nvPr/>
        </p:nvCxnSpPr>
        <p:spPr>
          <a:xfrm>
            <a:off x="7690365" y="956383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B6D6-350B-7803-4AE9-A67D0583F8AF}"/>
              </a:ext>
            </a:extLst>
          </p:cNvPr>
          <p:cNvCxnSpPr>
            <a:cxnSpLocks/>
          </p:cNvCxnSpPr>
          <p:nvPr/>
        </p:nvCxnSpPr>
        <p:spPr>
          <a:xfrm>
            <a:off x="756744" y="1681655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995916-D690-435D-D36F-54866AA7296B}"/>
              </a:ext>
            </a:extLst>
          </p:cNvPr>
          <p:cNvSpPr/>
          <p:nvPr/>
        </p:nvSpPr>
        <p:spPr>
          <a:xfrm>
            <a:off x="9848191" y="539648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9801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F49A-145F-D324-E3B1-5870E30BE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2D6EE-31DB-9002-E206-8667D7F0E6CA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96DA43-3EB9-C27E-4125-F49D0D1ED145}"/>
              </a:ext>
            </a:extLst>
          </p:cNvPr>
          <p:cNvSpPr/>
          <p:nvPr/>
        </p:nvSpPr>
        <p:spPr>
          <a:xfrm>
            <a:off x="633325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C2B0CAA5-8ACF-FBC4-2F1B-7736E76EA2B3}"/>
              </a:ext>
            </a:extLst>
          </p:cNvPr>
          <p:cNvSpPr/>
          <p:nvPr/>
        </p:nvSpPr>
        <p:spPr>
          <a:xfrm>
            <a:off x="1261980" y="360424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1EE7A4F-DBE5-C851-A394-5A20A4D6D0A6}"/>
              </a:ext>
            </a:extLst>
          </p:cNvPr>
          <p:cNvSpPr/>
          <p:nvPr/>
        </p:nvSpPr>
        <p:spPr>
          <a:xfrm>
            <a:off x="3786428" y="275323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BE3885-DDBA-6B4D-5529-3D4F0F2F1B59}"/>
              </a:ext>
            </a:extLst>
          </p:cNvPr>
          <p:cNvSpPr/>
          <p:nvPr/>
        </p:nvSpPr>
        <p:spPr>
          <a:xfrm>
            <a:off x="6755600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A599B-5A8B-633A-4D01-9DCCACAFBCFA}"/>
              </a:ext>
            </a:extLst>
          </p:cNvPr>
          <p:cNvSpPr txBox="1"/>
          <p:nvPr/>
        </p:nvSpPr>
        <p:spPr>
          <a:xfrm rot="10800000">
            <a:off x="7828719" y="793112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3F9B25-D886-FC1E-90EC-8DECAF751E4F}"/>
              </a:ext>
            </a:extLst>
          </p:cNvPr>
          <p:cNvCxnSpPr>
            <a:cxnSpLocks/>
          </p:cNvCxnSpPr>
          <p:nvPr/>
        </p:nvCxnSpPr>
        <p:spPr>
          <a:xfrm>
            <a:off x="7415535" y="55894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462FEC-E6B4-0CB3-BC23-F15923267A50}"/>
              </a:ext>
            </a:extLst>
          </p:cNvPr>
          <p:cNvCxnSpPr>
            <a:cxnSpLocks/>
          </p:cNvCxnSpPr>
          <p:nvPr/>
        </p:nvCxnSpPr>
        <p:spPr>
          <a:xfrm>
            <a:off x="7494362" y="61881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B220AF-096A-AD00-4724-BC6974F6D24E}"/>
              </a:ext>
            </a:extLst>
          </p:cNvPr>
          <p:cNvCxnSpPr>
            <a:cxnSpLocks/>
          </p:cNvCxnSpPr>
          <p:nvPr/>
        </p:nvCxnSpPr>
        <p:spPr>
          <a:xfrm>
            <a:off x="7566946" y="67642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E0AF8-81DB-32D9-B46F-39FE31F2E246}"/>
              </a:ext>
            </a:extLst>
          </p:cNvPr>
          <p:cNvCxnSpPr>
            <a:cxnSpLocks/>
          </p:cNvCxnSpPr>
          <p:nvPr/>
        </p:nvCxnSpPr>
        <p:spPr>
          <a:xfrm>
            <a:off x="633325" y="1401699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574F50-3C8C-D75F-AA3B-D541283EAB2D}"/>
              </a:ext>
            </a:extLst>
          </p:cNvPr>
          <p:cNvSpPr/>
          <p:nvPr/>
        </p:nvSpPr>
        <p:spPr>
          <a:xfrm>
            <a:off x="9724772" y="259692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1ACF11-BDF2-813A-600E-F8FB2D3CFB08}"/>
              </a:ext>
            </a:extLst>
          </p:cNvPr>
          <p:cNvSpPr/>
          <p:nvPr/>
        </p:nvSpPr>
        <p:spPr>
          <a:xfrm>
            <a:off x="829592" y="5406457"/>
            <a:ext cx="8983523" cy="984915"/>
          </a:xfrm>
          <a:prstGeom prst="roundRect">
            <a:avLst>
              <a:gd name="adj" fmla="val 813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91436-460B-69B3-4775-489DB0D25722}"/>
              </a:ext>
            </a:extLst>
          </p:cNvPr>
          <p:cNvSpPr txBox="1"/>
          <p:nvPr/>
        </p:nvSpPr>
        <p:spPr>
          <a:xfrm>
            <a:off x="829593" y="6406730"/>
            <a:ext cx="2701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2D8ABC-062F-1CB9-0317-6237BF4879DC}"/>
              </a:ext>
            </a:extLst>
          </p:cNvPr>
          <p:cNvSpPr txBox="1"/>
          <p:nvPr/>
        </p:nvSpPr>
        <p:spPr>
          <a:xfrm>
            <a:off x="715558" y="1469545"/>
            <a:ext cx="7194331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	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Question: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7A64A-7655-AC89-80CF-F6D2E3836AD0}"/>
              </a:ext>
            </a:extLst>
          </p:cNvPr>
          <p:cNvSpPr txBox="1"/>
          <p:nvPr/>
        </p:nvSpPr>
        <p:spPr>
          <a:xfrm>
            <a:off x="6199448" y="180862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	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CC6A60-17BA-D3EB-36E5-451F846D59F5}"/>
              </a:ext>
            </a:extLst>
          </p:cNvPr>
          <p:cNvSpPr/>
          <p:nvPr/>
        </p:nvSpPr>
        <p:spPr>
          <a:xfrm>
            <a:off x="6918547" y="2095774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A93728-7000-6B6E-77C2-304DE0DD82D1}"/>
              </a:ext>
            </a:extLst>
          </p:cNvPr>
          <p:cNvSpPr/>
          <p:nvPr/>
        </p:nvSpPr>
        <p:spPr>
          <a:xfrm>
            <a:off x="6908503" y="1879999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9810C4-89B5-441B-95DB-CFB94FB75578}"/>
              </a:ext>
            </a:extLst>
          </p:cNvPr>
          <p:cNvCxnSpPr>
            <a:stCxn id="78" idx="1"/>
          </p:cNvCxnSpPr>
          <p:nvPr/>
        </p:nvCxnSpPr>
        <p:spPr>
          <a:xfrm>
            <a:off x="6918547" y="2328042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9D5C85-ED76-0E63-24DE-635C6AA4C659}"/>
              </a:ext>
            </a:extLst>
          </p:cNvPr>
          <p:cNvSpPr txBox="1"/>
          <p:nvPr/>
        </p:nvSpPr>
        <p:spPr>
          <a:xfrm rot="10800000">
            <a:off x="7028766" y="177273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7D393DB9-F1F9-87A8-0761-EFFD23A65EB2}"/>
              </a:ext>
            </a:extLst>
          </p:cNvPr>
          <p:cNvSpPr/>
          <p:nvPr/>
        </p:nvSpPr>
        <p:spPr>
          <a:xfrm rot="5400000">
            <a:off x="1329605" y="1196010"/>
            <a:ext cx="328022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ABDA336-8EB0-0EB8-0AAE-FFDA999CDDFA}"/>
              </a:ext>
            </a:extLst>
          </p:cNvPr>
          <p:cNvSpPr/>
          <p:nvPr/>
        </p:nvSpPr>
        <p:spPr>
          <a:xfrm>
            <a:off x="8807669" y="5931921"/>
            <a:ext cx="932594" cy="364950"/>
          </a:xfrm>
          <a:prstGeom prst="roundRect">
            <a:avLst>
              <a:gd name="adj" fmla="val 2752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DD0ABC-B15A-86A7-DEA3-475E0EA843A3}"/>
              </a:ext>
            </a:extLst>
          </p:cNvPr>
          <p:cNvSpPr txBox="1"/>
          <p:nvPr/>
        </p:nvSpPr>
        <p:spPr>
          <a:xfrm>
            <a:off x="8894485" y="5931921"/>
            <a:ext cx="60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Send 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E1CA32-E357-3048-52C3-F882CDE713C3}"/>
              </a:ext>
            </a:extLst>
          </p:cNvPr>
          <p:cNvSpPr txBox="1"/>
          <p:nvPr/>
        </p:nvSpPr>
        <p:spPr>
          <a:xfrm>
            <a:off x="9424998" y="5932630"/>
            <a:ext cx="4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8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F61ED-A523-2393-349A-296A998E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382A0-22D9-3C5D-C6FE-D3AB8939CADB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D1733F3-7254-74BF-AB08-2C949B29F9B4}"/>
              </a:ext>
            </a:extLst>
          </p:cNvPr>
          <p:cNvSpPr/>
          <p:nvPr/>
        </p:nvSpPr>
        <p:spPr>
          <a:xfrm>
            <a:off x="633325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C5832930-CB27-6FE6-7A15-09BDC345F17A}"/>
              </a:ext>
            </a:extLst>
          </p:cNvPr>
          <p:cNvSpPr/>
          <p:nvPr/>
        </p:nvSpPr>
        <p:spPr>
          <a:xfrm>
            <a:off x="1261980" y="360424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BFAEA99-DE91-EBD5-409A-3B3B3ABD9802}"/>
              </a:ext>
            </a:extLst>
          </p:cNvPr>
          <p:cNvSpPr/>
          <p:nvPr/>
        </p:nvSpPr>
        <p:spPr>
          <a:xfrm>
            <a:off x="3786428" y="275323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6FFCF0-7547-4537-B58A-FC7655E6AB66}"/>
              </a:ext>
            </a:extLst>
          </p:cNvPr>
          <p:cNvSpPr/>
          <p:nvPr/>
        </p:nvSpPr>
        <p:spPr>
          <a:xfrm>
            <a:off x="6755600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65420-AA41-9EF1-3FD4-3F825E3B2891}"/>
              </a:ext>
            </a:extLst>
          </p:cNvPr>
          <p:cNvSpPr txBox="1"/>
          <p:nvPr/>
        </p:nvSpPr>
        <p:spPr>
          <a:xfrm rot="10800000">
            <a:off x="7828719" y="793112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64B2EA-5E08-67D3-E2FA-CEE8E90821D2}"/>
              </a:ext>
            </a:extLst>
          </p:cNvPr>
          <p:cNvCxnSpPr>
            <a:cxnSpLocks/>
          </p:cNvCxnSpPr>
          <p:nvPr/>
        </p:nvCxnSpPr>
        <p:spPr>
          <a:xfrm>
            <a:off x="7415535" y="55894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D7484-A6A2-0DF2-E994-A234BD1CDEF5}"/>
              </a:ext>
            </a:extLst>
          </p:cNvPr>
          <p:cNvCxnSpPr>
            <a:cxnSpLocks/>
          </p:cNvCxnSpPr>
          <p:nvPr/>
        </p:nvCxnSpPr>
        <p:spPr>
          <a:xfrm>
            <a:off x="7494362" y="61881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9CDC95-6F40-7A48-80B2-DD9E89B78957}"/>
              </a:ext>
            </a:extLst>
          </p:cNvPr>
          <p:cNvCxnSpPr>
            <a:cxnSpLocks/>
          </p:cNvCxnSpPr>
          <p:nvPr/>
        </p:nvCxnSpPr>
        <p:spPr>
          <a:xfrm>
            <a:off x="7566946" y="67642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9819D0-F232-8102-7F9B-ACB772870C65}"/>
              </a:ext>
            </a:extLst>
          </p:cNvPr>
          <p:cNvCxnSpPr>
            <a:cxnSpLocks/>
          </p:cNvCxnSpPr>
          <p:nvPr/>
        </p:nvCxnSpPr>
        <p:spPr>
          <a:xfrm>
            <a:off x="633325" y="1401699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6A2233-0884-FD59-5D35-37104D4886E1}"/>
              </a:ext>
            </a:extLst>
          </p:cNvPr>
          <p:cNvSpPr/>
          <p:nvPr/>
        </p:nvSpPr>
        <p:spPr>
          <a:xfrm>
            <a:off x="9724772" y="259692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ADFE0EF-B0A2-1058-B299-B0815254257F}"/>
              </a:ext>
            </a:extLst>
          </p:cNvPr>
          <p:cNvSpPr/>
          <p:nvPr/>
        </p:nvSpPr>
        <p:spPr>
          <a:xfrm rot="5400000">
            <a:off x="4480115" y="1158926"/>
            <a:ext cx="292197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94B1-C93C-402D-FF7F-2172B1BB86A3}"/>
              </a:ext>
            </a:extLst>
          </p:cNvPr>
          <p:cNvSpPr/>
          <p:nvPr/>
        </p:nvSpPr>
        <p:spPr>
          <a:xfrm>
            <a:off x="1124200" y="1454640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888EF-CC4E-EBF8-A377-1E37193D946B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CD96D-3BF8-C71B-EE9A-458EE1FA6753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65617-28A8-F3D8-E108-1980827219DF}"/>
              </a:ext>
            </a:extLst>
          </p:cNvPr>
          <p:cNvSpPr/>
          <p:nvPr/>
        </p:nvSpPr>
        <p:spPr>
          <a:xfrm>
            <a:off x="1187529" y="375605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8074B-E733-394A-952F-AB8053D920AC}"/>
              </a:ext>
            </a:extLst>
          </p:cNvPr>
          <p:cNvSpPr/>
          <p:nvPr/>
        </p:nvSpPr>
        <p:spPr>
          <a:xfrm>
            <a:off x="1188843" y="4570741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85F84-42DE-EF45-5D00-7326FF7CDF7F}"/>
              </a:ext>
            </a:extLst>
          </p:cNvPr>
          <p:cNvSpPr/>
          <p:nvPr/>
        </p:nvSpPr>
        <p:spPr>
          <a:xfrm>
            <a:off x="1177536" y="1895398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C2593F-1FA4-C156-7C74-A20D11EB9CA3}"/>
              </a:ext>
            </a:extLst>
          </p:cNvPr>
          <p:cNvSpPr/>
          <p:nvPr/>
        </p:nvSpPr>
        <p:spPr>
          <a:xfrm>
            <a:off x="1177536" y="2594909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19D39-1287-012D-F2B1-25AB738BAA4B}"/>
              </a:ext>
            </a:extLst>
          </p:cNvPr>
          <p:cNvSpPr txBox="1"/>
          <p:nvPr/>
        </p:nvSpPr>
        <p:spPr>
          <a:xfrm>
            <a:off x="1177536" y="1989276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C9ED53-4046-C9F0-C322-8FA02B1422D6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6B80A1-5A82-DF62-B505-F4FCF894AE4F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0BA596-2395-F5C2-67F8-FBFF6C1D56F6}"/>
              </a:ext>
            </a:extLst>
          </p:cNvPr>
          <p:cNvSpPr/>
          <p:nvPr/>
        </p:nvSpPr>
        <p:spPr>
          <a:xfrm>
            <a:off x="9043990" y="418543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B535E8-1F77-701A-26B2-D3BCE390C267}"/>
              </a:ext>
            </a:extLst>
          </p:cNvPr>
          <p:cNvSpPr txBox="1"/>
          <p:nvPr/>
        </p:nvSpPr>
        <p:spPr>
          <a:xfrm rot="10800000">
            <a:off x="9148051" y="41060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F3440-5947-143A-5AE6-C5B7F31482CB}"/>
              </a:ext>
            </a:extLst>
          </p:cNvPr>
          <p:cNvSpPr/>
          <p:nvPr/>
        </p:nvSpPr>
        <p:spPr>
          <a:xfrm>
            <a:off x="9043990" y="4930345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E80269-E7F8-F06E-74F2-8CC2082612E0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72E537-7DD7-D4BB-61D2-A3944DDF9EAC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C6869-1184-B97A-562E-DDA1124C6149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7B6B27-B004-3690-7308-0271A8D0B672}"/>
              </a:ext>
            </a:extLst>
          </p:cNvPr>
          <p:cNvSpPr txBox="1"/>
          <p:nvPr/>
        </p:nvSpPr>
        <p:spPr>
          <a:xfrm>
            <a:off x="9035197" y="1841561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4825E1-21C4-8933-783C-03DB70349823}"/>
              </a:ext>
            </a:extLst>
          </p:cNvPr>
          <p:cNvSpPr txBox="1"/>
          <p:nvPr/>
        </p:nvSpPr>
        <p:spPr>
          <a:xfrm>
            <a:off x="9051247" y="25299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5F01B7-A5F2-2FD7-26FE-A4801BB63C8A}"/>
              </a:ext>
            </a:extLst>
          </p:cNvPr>
          <p:cNvSpPr/>
          <p:nvPr/>
        </p:nvSpPr>
        <p:spPr>
          <a:xfrm>
            <a:off x="9100501" y="3142728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B23169-4DF7-61C5-FDF8-5ED6109E5FF9}"/>
              </a:ext>
            </a:extLst>
          </p:cNvPr>
          <p:cNvSpPr/>
          <p:nvPr/>
        </p:nvSpPr>
        <p:spPr>
          <a:xfrm>
            <a:off x="9090457" y="292695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98C394-28DF-5296-4F89-73746ED96B81}"/>
              </a:ext>
            </a:extLst>
          </p:cNvPr>
          <p:cNvSpPr txBox="1"/>
          <p:nvPr/>
        </p:nvSpPr>
        <p:spPr>
          <a:xfrm rot="10800000">
            <a:off x="9194518" y="284753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65A5BB-277F-ECDD-E6A7-1D40E82F4560}"/>
              </a:ext>
            </a:extLst>
          </p:cNvPr>
          <p:cNvCxnSpPr>
            <a:cxnSpLocks/>
            <a:stCxn id="73" idx="1"/>
          </p:cNvCxnSpPr>
          <p:nvPr/>
        </p:nvCxnSpPr>
        <p:spPr>
          <a:xfrm>
            <a:off x="9100501" y="3374996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E141144-9212-AD60-C684-36D49331C246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61E132-8534-82E3-3CDA-AE2D6E559777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4003BA7-1141-1372-2266-DBA822639A61}"/>
              </a:ext>
            </a:extLst>
          </p:cNvPr>
          <p:cNvSpPr/>
          <p:nvPr/>
        </p:nvSpPr>
        <p:spPr>
          <a:xfrm>
            <a:off x="4717773" y="1467946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9CFE59-8FF7-F692-DC75-F592424F431B}"/>
              </a:ext>
            </a:extLst>
          </p:cNvPr>
          <p:cNvSpPr txBox="1"/>
          <p:nvPr/>
        </p:nvSpPr>
        <p:spPr>
          <a:xfrm>
            <a:off x="9055940" y="371040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B9D0BF-6CBF-F8DE-D006-8FE457BA77D6}"/>
              </a:ext>
            </a:extLst>
          </p:cNvPr>
          <p:cNvSpPr txBox="1"/>
          <p:nvPr/>
        </p:nvSpPr>
        <p:spPr>
          <a:xfrm>
            <a:off x="9090457" y="44913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11AC25-4F2E-D2B2-2E75-29BF48CBCF5D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BA471B-26A1-C884-FE1F-E11B4251C08A}"/>
              </a:ext>
            </a:extLst>
          </p:cNvPr>
          <p:cNvSpPr txBox="1"/>
          <p:nvPr/>
        </p:nvSpPr>
        <p:spPr>
          <a:xfrm>
            <a:off x="1185787" y="2655624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2672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3639-B9BC-5CEF-B2AB-3DFC41FF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93FF3-7102-E988-5423-EF49A1A92684}"/>
              </a:ext>
            </a:extLst>
          </p:cNvPr>
          <p:cNvSpPr/>
          <p:nvPr/>
        </p:nvSpPr>
        <p:spPr>
          <a:xfrm>
            <a:off x="388883" y="273269"/>
            <a:ext cx="11361684" cy="6253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4D9A23F-3EF2-83BB-C2EE-3ABD2EA0F49A}"/>
              </a:ext>
            </a:extLst>
          </p:cNvPr>
          <p:cNvSpPr/>
          <p:nvPr/>
        </p:nvSpPr>
        <p:spPr>
          <a:xfrm>
            <a:off x="746234" y="681402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61B1DEE3-AAB8-8DC1-CEA2-0DA12333355F}"/>
              </a:ext>
            </a:extLst>
          </p:cNvPr>
          <p:cNvSpPr/>
          <p:nvPr/>
        </p:nvSpPr>
        <p:spPr>
          <a:xfrm>
            <a:off x="1374889" y="766504"/>
            <a:ext cx="463274" cy="432688"/>
          </a:xfrm>
          <a:prstGeom prst="mathPlus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9F06B5-1EA6-9B15-ACB3-88C4B9EC5350}"/>
              </a:ext>
            </a:extLst>
          </p:cNvPr>
          <p:cNvSpPr/>
          <p:nvPr/>
        </p:nvSpPr>
        <p:spPr>
          <a:xfrm>
            <a:off x="3899337" y="681403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BC2A1A4-715A-E251-2ACF-6E953867C910}"/>
              </a:ext>
            </a:extLst>
          </p:cNvPr>
          <p:cNvSpPr/>
          <p:nvPr/>
        </p:nvSpPr>
        <p:spPr>
          <a:xfrm>
            <a:off x="6868509" y="681402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/>
              <a:t>Filter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795498-B980-18BA-5B27-5BC92766BE8C}"/>
              </a:ext>
            </a:extLst>
          </p:cNvPr>
          <p:cNvCxnSpPr>
            <a:cxnSpLocks/>
          </p:cNvCxnSpPr>
          <p:nvPr/>
        </p:nvCxnSpPr>
        <p:spPr>
          <a:xfrm>
            <a:off x="7528444" y="96502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F37F4D-31C7-4A71-0C9B-DD67F573B55E}"/>
              </a:ext>
            </a:extLst>
          </p:cNvPr>
          <p:cNvCxnSpPr>
            <a:cxnSpLocks/>
          </p:cNvCxnSpPr>
          <p:nvPr/>
        </p:nvCxnSpPr>
        <p:spPr>
          <a:xfrm>
            <a:off x="7607271" y="102489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71EB06-FA54-1079-4F97-5C0404290236}"/>
              </a:ext>
            </a:extLst>
          </p:cNvPr>
          <p:cNvCxnSpPr>
            <a:cxnSpLocks/>
          </p:cNvCxnSpPr>
          <p:nvPr/>
        </p:nvCxnSpPr>
        <p:spPr>
          <a:xfrm>
            <a:off x="7679855" y="108250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AB843D-E02E-826A-639C-5D1FE6854658}"/>
              </a:ext>
            </a:extLst>
          </p:cNvPr>
          <p:cNvCxnSpPr>
            <a:cxnSpLocks/>
          </p:cNvCxnSpPr>
          <p:nvPr/>
        </p:nvCxnSpPr>
        <p:spPr>
          <a:xfrm>
            <a:off x="746234" y="1807779"/>
            <a:ext cx="106995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236496-31C2-A18A-DB82-2AE54709A588}"/>
              </a:ext>
            </a:extLst>
          </p:cNvPr>
          <p:cNvSpPr/>
          <p:nvPr/>
        </p:nvSpPr>
        <p:spPr>
          <a:xfrm>
            <a:off x="9837681" y="665772"/>
            <a:ext cx="16080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 Out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97D27F-0BD6-2FEE-D8B2-8BFEE308AD66}"/>
              </a:ext>
            </a:extLst>
          </p:cNvPr>
          <p:cNvSpPr/>
          <p:nvPr/>
        </p:nvSpPr>
        <p:spPr>
          <a:xfrm>
            <a:off x="1501013" y="24446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 No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97C162-F592-2C7C-8AB9-08F8089F9AD0}"/>
              </a:ext>
            </a:extLst>
          </p:cNvPr>
          <p:cNvSpPr/>
          <p:nvPr/>
        </p:nvSpPr>
        <p:spPr>
          <a:xfrm>
            <a:off x="9200365" y="2444670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6890CF-A72A-5288-B78A-7FDB1E06D806}"/>
              </a:ext>
            </a:extLst>
          </p:cNvPr>
          <p:cNvSpPr/>
          <p:nvPr/>
        </p:nvSpPr>
        <p:spPr>
          <a:xfrm>
            <a:off x="6638508" y="24577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Design Reference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92C6D3-F89B-07AD-121C-BF81B1E33A28}"/>
              </a:ext>
            </a:extLst>
          </p:cNvPr>
          <p:cNvSpPr/>
          <p:nvPr/>
        </p:nvSpPr>
        <p:spPr>
          <a:xfrm>
            <a:off x="4062870" y="24446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HRD Detailer Initials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36300-F4D6-A1D0-9826-992EDAEC1B6A}"/>
              </a:ext>
            </a:extLst>
          </p:cNvPr>
          <p:cNvSpPr/>
          <p:nvPr/>
        </p:nvSpPr>
        <p:spPr>
          <a:xfrm>
            <a:off x="1472270" y="36374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0DDC22-652D-0161-51B0-6FAB3E2A00A5}"/>
              </a:ext>
            </a:extLst>
          </p:cNvPr>
          <p:cNvSpPr/>
          <p:nvPr/>
        </p:nvSpPr>
        <p:spPr>
          <a:xfrm>
            <a:off x="9221133" y="3645736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73509F-A03E-13FD-FE25-59026575521E}"/>
              </a:ext>
            </a:extLst>
          </p:cNvPr>
          <p:cNvSpPr/>
          <p:nvPr/>
        </p:nvSpPr>
        <p:spPr>
          <a:xfrm>
            <a:off x="6609765" y="36505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A71AD3-A9AF-6715-6B60-CEB677C03B90}"/>
              </a:ext>
            </a:extLst>
          </p:cNvPr>
          <p:cNvSpPr/>
          <p:nvPr/>
        </p:nvSpPr>
        <p:spPr>
          <a:xfrm>
            <a:off x="4034127" y="36374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Sequence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E25C5A-90B4-9AD2-6F40-C0989DF98153}"/>
              </a:ext>
            </a:extLst>
          </p:cNvPr>
          <p:cNvSpPr/>
          <p:nvPr/>
        </p:nvSpPr>
        <p:spPr>
          <a:xfrm>
            <a:off x="1493290" y="48250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Sketch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6D45582-8AFA-C19E-E08A-D26AEA9F5C11}"/>
              </a:ext>
            </a:extLst>
          </p:cNvPr>
          <p:cNvSpPr/>
          <p:nvPr/>
        </p:nvSpPr>
        <p:spPr>
          <a:xfrm>
            <a:off x="9221133" y="4849143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0780B91-1677-214B-B863-99B05EDE6771}"/>
              </a:ext>
            </a:extLst>
          </p:cNvPr>
          <p:cNvSpPr/>
          <p:nvPr/>
        </p:nvSpPr>
        <p:spPr>
          <a:xfrm>
            <a:off x="4055147" y="48250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RFI No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B360EC-57FF-5395-96FA-FC42FB279DD9}"/>
              </a:ext>
            </a:extLst>
          </p:cNvPr>
          <p:cNvSpPr/>
          <p:nvPr/>
        </p:nvSpPr>
        <p:spPr>
          <a:xfrm>
            <a:off x="6630785" y="48381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1795A2F-C6F2-4790-9D75-36B10CE69880}"/>
              </a:ext>
            </a:extLst>
          </p:cNvPr>
          <p:cNvSpPr/>
          <p:nvPr/>
        </p:nvSpPr>
        <p:spPr>
          <a:xfrm rot="5400000">
            <a:off x="7576355" y="1606393"/>
            <a:ext cx="328022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BB71-4A6A-C0B3-6A71-B27D75960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D2B86-85CE-A390-5B1C-063DF542AB4B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AFB78-BD1E-5859-939A-B0F9153C17C8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BF877-1F33-D0DE-1CEE-50F55134AB6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12656-EBBE-1476-EB6E-2BF6675DC120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1D35E-CE27-8CA6-19A7-3F9C39F71A65}"/>
              </a:ext>
            </a:extLst>
          </p:cNvPr>
          <p:cNvSpPr/>
          <p:nvPr/>
        </p:nvSpPr>
        <p:spPr>
          <a:xfrm>
            <a:off x="1187529" y="375605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086453-6947-E9EE-379B-B3BC4B0A127A}"/>
              </a:ext>
            </a:extLst>
          </p:cNvPr>
          <p:cNvSpPr/>
          <p:nvPr/>
        </p:nvSpPr>
        <p:spPr>
          <a:xfrm>
            <a:off x="1188843" y="4570741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75CF15-C048-2FDB-6BB1-5B68E69A9C50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CA527D-7E19-EA6A-8CEB-4E7469368D50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5CE829-3991-8446-180C-1904CEFF3224}"/>
              </a:ext>
            </a:extLst>
          </p:cNvPr>
          <p:cNvSpPr/>
          <p:nvPr/>
        </p:nvSpPr>
        <p:spPr>
          <a:xfrm>
            <a:off x="9043990" y="418543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A9DFD-5551-7E96-0A7E-9793C02D8516}"/>
              </a:ext>
            </a:extLst>
          </p:cNvPr>
          <p:cNvSpPr txBox="1"/>
          <p:nvPr/>
        </p:nvSpPr>
        <p:spPr>
          <a:xfrm rot="10800000">
            <a:off x="9148051" y="41060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DE9B12-3289-B363-4A94-EDA4A763D7CE}"/>
              </a:ext>
            </a:extLst>
          </p:cNvPr>
          <p:cNvSpPr/>
          <p:nvPr/>
        </p:nvSpPr>
        <p:spPr>
          <a:xfrm>
            <a:off x="9043990" y="4930345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7E443D-BF8F-C36C-FCDA-6FD4465917AA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C31F3A-2693-40F3-26C9-CA254E4F832B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A1B39-25D8-8469-7C1D-8047F341AE4D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C29BC7B-1DE9-F63C-122E-9DC6C59A8B57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BB3DD9-4C21-9A59-7F31-9E7F4DA0D393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A84453A-6563-57D6-396C-D9C2C0BF5D82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A20A8C-9888-E6F5-DC27-EB353605C8A4}"/>
              </a:ext>
            </a:extLst>
          </p:cNvPr>
          <p:cNvSpPr txBox="1"/>
          <p:nvPr/>
        </p:nvSpPr>
        <p:spPr>
          <a:xfrm>
            <a:off x="9055940" y="371040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B73987-5546-5723-7291-1C70394D6ED9}"/>
              </a:ext>
            </a:extLst>
          </p:cNvPr>
          <p:cNvSpPr txBox="1"/>
          <p:nvPr/>
        </p:nvSpPr>
        <p:spPr>
          <a:xfrm>
            <a:off x="9090457" y="44913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61206C-974C-1F4C-50DB-43378398C0B0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45305B-3871-C560-C483-2BEE95CD755C}"/>
              </a:ext>
            </a:extLst>
          </p:cNvPr>
          <p:cNvSpPr/>
          <p:nvPr/>
        </p:nvSpPr>
        <p:spPr>
          <a:xfrm>
            <a:off x="428367" y="318503"/>
            <a:ext cx="1368311" cy="57806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404C8-8FB8-3A0C-51E2-13163E445FCC}"/>
              </a:ext>
            </a:extLst>
          </p:cNvPr>
          <p:cNvSpPr/>
          <p:nvPr/>
        </p:nvSpPr>
        <p:spPr>
          <a:xfrm>
            <a:off x="1177536" y="1022553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20E83-9C2F-A280-4FE0-B234C5F671C8}"/>
              </a:ext>
            </a:extLst>
          </p:cNvPr>
          <p:cNvSpPr txBox="1"/>
          <p:nvPr/>
        </p:nvSpPr>
        <p:spPr>
          <a:xfrm>
            <a:off x="1177536" y="1116431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948A3-D510-0EA5-241B-B6A8FD58690A}"/>
              </a:ext>
            </a:extLst>
          </p:cNvPr>
          <p:cNvSpPr txBox="1"/>
          <p:nvPr/>
        </p:nvSpPr>
        <p:spPr>
          <a:xfrm>
            <a:off x="9035197" y="968716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5B977-C10C-7620-220A-940213A48118}"/>
              </a:ext>
            </a:extLst>
          </p:cNvPr>
          <p:cNvSpPr/>
          <p:nvPr/>
        </p:nvSpPr>
        <p:spPr>
          <a:xfrm>
            <a:off x="1198556" y="2709787"/>
            <a:ext cx="9269747" cy="5484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2A5A8-5237-09CC-4C80-ECFAE027B45D}"/>
              </a:ext>
            </a:extLst>
          </p:cNvPr>
          <p:cNvSpPr txBox="1"/>
          <p:nvPr/>
        </p:nvSpPr>
        <p:spPr>
          <a:xfrm>
            <a:off x="9072267" y="2644828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3CD8C-DEBD-179E-B806-14891E405BE6}"/>
              </a:ext>
            </a:extLst>
          </p:cNvPr>
          <p:cNvSpPr/>
          <p:nvPr/>
        </p:nvSpPr>
        <p:spPr>
          <a:xfrm>
            <a:off x="9121521" y="3257606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32B93-C970-9E72-B1F5-806BF3687DC8}"/>
              </a:ext>
            </a:extLst>
          </p:cNvPr>
          <p:cNvSpPr/>
          <p:nvPr/>
        </p:nvSpPr>
        <p:spPr>
          <a:xfrm>
            <a:off x="9111477" y="304183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D7763-9EA8-DABA-09E3-6BB3F688D60C}"/>
              </a:ext>
            </a:extLst>
          </p:cNvPr>
          <p:cNvSpPr txBox="1"/>
          <p:nvPr/>
        </p:nvSpPr>
        <p:spPr>
          <a:xfrm rot="10800000">
            <a:off x="9215538" y="296241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416FE-DB8E-EA2B-EFA7-92F4AB4CED62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9121521" y="3489874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8FADC2-06CD-65E2-5A38-30CEF861D216}"/>
              </a:ext>
            </a:extLst>
          </p:cNvPr>
          <p:cNvSpPr txBox="1"/>
          <p:nvPr/>
        </p:nvSpPr>
        <p:spPr>
          <a:xfrm>
            <a:off x="1206807" y="2770502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52F7F7-1EF2-4460-3E31-7779C7B839F7}"/>
              </a:ext>
            </a:extLst>
          </p:cNvPr>
          <p:cNvSpPr/>
          <p:nvPr/>
        </p:nvSpPr>
        <p:spPr>
          <a:xfrm>
            <a:off x="1177536" y="1813277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9C9F4F-ACF4-E962-E7D4-93C986BF29D5}"/>
              </a:ext>
            </a:extLst>
          </p:cNvPr>
          <p:cNvSpPr/>
          <p:nvPr/>
        </p:nvSpPr>
        <p:spPr>
          <a:xfrm>
            <a:off x="9042567" y="217062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ABF407-A3ED-C17C-D011-92551C437DCB}"/>
              </a:ext>
            </a:extLst>
          </p:cNvPr>
          <p:cNvSpPr txBox="1"/>
          <p:nvPr/>
        </p:nvSpPr>
        <p:spPr>
          <a:xfrm rot="10800000">
            <a:off x="9167397" y="2054000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4333A9-2182-01AB-93B7-B3E7FA05406C}"/>
              </a:ext>
            </a:extLst>
          </p:cNvPr>
          <p:cNvSpPr txBox="1"/>
          <p:nvPr/>
        </p:nvSpPr>
        <p:spPr>
          <a:xfrm>
            <a:off x="9081777" y="1742136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23.01.2025</a:t>
            </a:r>
          </a:p>
        </p:txBody>
      </p:sp>
    </p:spTree>
    <p:extLst>
      <p:ext uri="{BB962C8B-B14F-4D97-AF65-F5344CB8AC3E}">
        <p14:creationId xmlns:p14="http://schemas.microsoft.com/office/powerpoint/2010/main" val="12531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B381-A3DE-4F5F-3E7D-D70C93C1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CFF67F-5AE4-1835-1027-FC130A74C17B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1906A-BBD5-6418-4FFD-EA9B15DB4232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BEFBA7-59E7-BEB7-FF1A-E54655D47131}"/>
              </a:ext>
            </a:extLst>
          </p:cNvPr>
          <p:cNvSpPr/>
          <p:nvPr/>
        </p:nvSpPr>
        <p:spPr>
          <a:xfrm>
            <a:off x="5049946" y="453709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DE2F7E-5DE4-5D68-D5A8-8E51CA673CD2}"/>
              </a:ext>
            </a:extLst>
          </p:cNvPr>
          <p:cNvSpPr/>
          <p:nvPr/>
        </p:nvSpPr>
        <p:spPr>
          <a:xfrm>
            <a:off x="10551307" y="361870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70BD84-60FC-84F8-0E55-1F53B837B40F}"/>
              </a:ext>
            </a:extLst>
          </p:cNvPr>
          <p:cNvSpPr txBox="1"/>
          <p:nvPr/>
        </p:nvSpPr>
        <p:spPr>
          <a:xfrm>
            <a:off x="9702201" y="3946746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4AE6112-92E7-ED66-2C08-FABE96582A8E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843872-FE86-D149-9F94-120E65A98112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E1D7F9B-79F7-C9CE-B413-74277D28DD4C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1AAAE6-F023-516E-E089-B34F9B536570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A4D153-AEF1-0C1B-1FAA-C0B0396A5505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1BE0EB-0DB3-B274-6955-FEE9006EA1C1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3242B7-CF72-58C3-18FF-1C22BE6E0CB9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C612C5-20B3-3FCE-2996-9967DFA22161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1BCE93A-45E1-444B-7315-DEB26DEAE731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B2B25F-9455-BEAC-32CA-B1F1EBACE65E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A8DE76F-2AAE-9393-299C-7D9350E86CA7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9C87EF-7EC2-FE6B-2A20-0D9625DA618D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499E8E8-9F1D-3D5A-844E-60438315F31C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DD1D7B-C98F-7867-E2F6-695D6FB1CD50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DDA639-EF36-EA66-9C8D-34A7544B0BE0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D06AA3-E031-3446-9988-FC021A8BA7D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AB1CF2-5812-A513-962A-F7E22C0B7A67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7CE2C4-FEEB-640B-A738-7A354F0EEEA5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Closed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AEB49A-9950-EDA4-7063-253B98D70EC7}"/>
              </a:ext>
            </a:extLst>
          </p:cNvPr>
          <p:cNvSpPr/>
          <p:nvPr/>
        </p:nvSpPr>
        <p:spPr>
          <a:xfrm>
            <a:off x="3506012" y="2752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B06494-0B31-DB4A-BEE9-9351A64168AD}"/>
              </a:ext>
            </a:extLst>
          </p:cNvPr>
          <p:cNvSpPr/>
          <p:nvPr/>
        </p:nvSpPr>
        <p:spPr>
          <a:xfrm>
            <a:off x="3506012" y="1887250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68A597-554D-2569-28A9-D71BCDBBA4A4}"/>
              </a:ext>
            </a:extLst>
          </p:cNvPr>
          <p:cNvSpPr/>
          <p:nvPr/>
        </p:nvSpPr>
        <p:spPr>
          <a:xfrm>
            <a:off x="3492657" y="365144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1EA3B7-C59F-77AB-2D2B-27D3C75F56B0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3C5C3C6-5C31-3171-9177-F1C850FBFC48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55DA55-0965-10B0-B537-01DE6A61F7FA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7F23DA1-A9C4-5FF8-3E83-F4E317A5020A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F5C652-F57F-BD2E-B96E-1CD6AAAD1DB4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473E6AF-9E94-8221-8E92-BC82567827D0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37C629-7E40-5B6C-80E2-1896DEB5BFB8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29F045-E221-2F49-D74E-5FD57EE00C0A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34E052-3887-5C1F-B332-9273FF921CE3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A2E1D4-43D2-6634-B0D8-51F9ED6FF2CF}"/>
              </a:ext>
            </a:extLst>
          </p:cNvPr>
          <p:cNvSpPr/>
          <p:nvPr/>
        </p:nvSpPr>
        <p:spPr>
          <a:xfrm>
            <a:off x="3487618" y="53681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B93814-AA0C-C534-5C9C-95934733B8AA}"/>
              </a:ext>
            </a:extLst>
          </p:cNvPr>
          <p:cNvSpPr/>
          <p:nvPr/>
        </p:nvSpPr>
        <p:spPr>
          <a:xfrm>
            <a:off x="3487618" y="4503236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2CA6AB0-C646-6C64-C314-B6E245DB6CA5}"/>
              </a:ext>
            </a:extLst>
          </p:cNvPr>
          <p:cNvSpPr/>
          <p:nvPr/>
        </p:nvSpPr>
        <p:spPr>
          <a:xfrm>
            <a:off x="3474263" y="626742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6569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B8F9-C6AE-D581-1DEC-B677C90B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A3E66-30C0-B11E-F9BA-7C63B1798594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D2E76-A01F-262F-144A-18C3C7128D70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D6F3-E142-0AAD-2CBF-E02C38D1B76B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B904E-5282-DF33-FC23-4E6E119DD778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CC6B3-3BAE-E8B0-072D-F1A287E071C3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7ED02-C391-16E9-C4C0-11076829C12F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553A44-BC25-A303-875E-C6FA469EEC2A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98DEC5-B148-61F0-5D4E-7340434AF09E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CC8C5-F780-5E13-1BFB-AA03E95DC740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908CD6-B60F-0E3D-391F-1E6EC615CD57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503760-EAAE-2119-AECA-359EF7AF732A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E93A09-93C6-C0EC-D23F-74A4B8EA0CC1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154BB6-9965-A270-66BB-F939F609589D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DCE6E2-59F2-3844-EBBD-DC9096DE6D74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30BDA6-77B7-F2DD-4F93-20C95B424CE4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C85D6D-4E09-5AA3-5580-333DB46CD063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DA28159-F9F7-0CA2-EDDE-B2A32076D591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CE768A-C0FE-1DFA-A490-79DACB1884DD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DF8775-BDFD-8F3C-912F-14117F01145B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8097E29-CABD-1CFC-CBC9-A02F583B37E5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B31D7-C10F-2992-3BF2-EAECC8256515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C467A-2351-11FD-DA18-FEDB057E7313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</a:t>
            </a:r>
            <a:r>
              <a:rPr lang="en-US" sz="1800" dirty="0"/>
              <a:t>HRD Detailer Initials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8699-E9A7-EA91-51B2-3A2D772AEC6E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C13BA-9405-8DEE-DF54-C01BFE554E06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8CF0B-1C1B-1352-DAD2-5D25E74AE53B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567CC-760D-7402-9902-B5577F69BF33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F001F-0B07-D4C6-0D12-3D202A11EA88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B62F1-1A3D-5373-F3FA-06FD03C6728D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516D4-DA82-ACBB-EFC1-3EEED96E6D86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F11F3-D5E9-7D4B-FE48-68E3FA0A9D5D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CA6F4-8ED9-0092-52A9-E12228E8F17A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D5248-1DFF-79AB-8C02-1654D83C3639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730B6-D871-FC37-A12D-C00D71ABEFD1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890580-9BE3-3B68-E597-4EBD34B566A6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80AC1-80B1-3CB3-D412-DAB117C1971C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E3787-DB6B-527E-0593-8D1F11F41645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460DB-83B8-F8D6-A9FC-C93AD28FBEF8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CD65F-B39F-4514-4216-45BAE84CEE75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ED907-C008-C653-F583-A17DE4F39FBF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B63EA8-FE94-2E6F-2A0D-F3425FD7760E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FCCB6-17F2-5C7F-1B5E-034C3509E38D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D51DA-C5D4-B97F-3D4A-A6CF2ADDAFE0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8F7B29-EA5A-64D4-B4F7-3D6A50D95B48}"/>
              </a:ext>
            </a:extLst>
          </p:cNvPr>
          <p:cNvSpPr/>
          <p:nvPr/>
        </p:nvSpPr>
        <p:spPr>
          <a:xfrm>
            <a:off x="223948" y="174476"/>
            <a:ext cx="3854066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HRD Detailer Initials: </a:t>
            </a:r>
            <a:r>
              <a:rPr lang="en-US" sz="1000" dirty="0">
                <a:solidFill>
                  <a:schemeClr val="tx1"/>
                </a:solidFill>
              </a:rPr>
              <a:t>suggested filter… KAR,VKT,RTH,ASW</a:t>
            </a:r>
          </a:p>
        </p:txBody>
      </p:sp>
    </p:spTree>
    <p:extLst>
      <p:ext uri="{BB962C8B-B14F-4D97-AF65-F5344CB8AC3E}">
        <p14:creationId xmlns:p14="http://schemas.microsoft.com/office/powerpoint/2010/main" val="27843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2034</Words>
  <Application>Microsoft Macintosh PowerPoint</Application>
  <PresentationFormat>Widescreen</PresentationFormat>
  <Paragraphs>783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Pratheeksha Naresh</dc:creator>
  <cp:lastModifiedBy>Pratheeksha Naresh</cp:lastModifiedBy>
  <cp:revision>99</cp:revision>
  <dcterms:created xsi:type="dcterms:W3CDTF">2025-01-23T14:23:03Z</dcterms:created>
  <dcterms:modified xsi:type="dcterms:W3CDTF">2025-01-23T18:29:36Z</dcterms:modified>
</cp:coreProperties>
</file>