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28" r:id="rId13"/>
    <p:sldId id="330" r:id="rId14"/>
    <p:sldId id="331" r:id="rId15"/>
    <p:sldId id="332" r:id="rId16"/>
    <p:sldId id="336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7" r:id="rId32"/>
    <p:sldId id="359" r:id="rId33"/>
    <p:sldId id="360" r:id="rId34"/>
    <p:sldId id="36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D63EB3-561B-4468-B994-FA584A6FC1DC}" v="56" dt="2024-02-13T09:39:28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ramanan A" userId="67c88d95-3147-420e-83bb-447bc31d92f4" providerId="ADAL" clId="{B9D63EB3-561B-4468-B994-FA584A6FC1DC}"/>
    <pc:docChg chg="custSel addSld modSld">
      <pc:chgData name="Venkataramanan A" userId="67c88d95-3147-420e-83bb-447bc31d92f4" providerId="ADAL" clId="{B9D63EB3-561B-4468-B994-FA584A6FC1DC}" dt="2024-02-13T09:39:28.186" v="3790"/>
      <pc:docMkLst>
        <pc:docMk/>
      </pc:docMkLst>
      <pc:sldChg chg="addSp modSp new mod">
        <pc:chgData name="Venkataramanan A" userId="67c88d95-3147-420e-83bb-447bc31d92f4" providerId="ADAL" clId="{B9D63EB3-561B-4468-B994-FA584A6FC1DC}" dt="2023-12-28T11:57:39.019" v="1757" actId="1076"/>
        <pc:sldMkLst>
          <pc:docMk/>
          <pc:sldMk cId="3055115778" sldId="256"/>
        </pc:sldMkLst>
        <pc:spChg chg="add mod">
          <ac:chgData name="Venkataramanan A" userId="67c88d95-3147-420e-83bb-447bc31d92f4" providerId="ADAL" clId="{B9D63EB3-561B-4468-B994-FA584A6FC1DC}" dt="2023-12-28T11:37:28.748" v="7" actId="20577"/>
          <ac:spMkLst>
            <pc:docMk/>
            <pc:sldMk cId="3055115778" sldId="256"/>
            <ac:spMk id="2" creationId="{A8E0C25A-D1D4-E950-0DA8-918853E0360F}"/>
          </ac:spMkLst>
        </pc:spChg>
        <pc:spChg chg="add mod">
          <ac:chgData name="Venkataramanan A" userId="67c88d95-3147-420e-83bb-447bc31d92f4" providerId="ADAL" clId="{B9D63EB3-561B-4468-B994-FA584A6FC1DC}" dt="2023-12-28T11:57:35.723" v="1756" actId="20577"/>
          <ac:spMkLst>
            <pc:docMk/>
            <pc:sldMk cId="3055115778" sldId="256"/>
            <ac:spMk id="3" creationId="{C3B36FC0-0D80-4734-9EAE-453316608AA6}"/>
          </ac:spMkLst>
        </pc:spChg>
        <pc:spChg chg="add mod">
          <ac:chgData name="Venkataramanan A" userId="67c88d95-3147-420e-83bb-447bc31d92f4" providerId="ADAL" clId="{B9D63EB3-561B-4468-B994-FA584A6FC1DC}" dt="2023-12-28T11:57:39.019" v="1757" actId="1076"/>
          <ac:spMkLst>
            <pc:docMk/>
            <pc:sldMk cId="3055115778" sldId="256"/>
            <ac:spMk id="4" creationId="{8E101C27-4F13-4F53-494E-778BEC6AA3CA}"/>
          </ac:spMkLst>
        </pc:spChg>
        <pc:spChg chg="add mod">
          <ac:chgData name="Venkataramanan A" userId="67c88d95-3147-420e-83bb-447bc31d92f4" providerId="ADAL" clId="{B9D63EB3-561B-4468-B994-FA584A6FC1DC}" dt="2023-12-28T11:41:51.586" v="381" actId="20577"/>
          <ac:spMkLst>
            <pc:docMk/>
            <pc:sldMk cId="3055115778" sldId="256"/>
            <ac:spMk id="5" creationId="{B779E699-E43B-BF2A-F725-F91A724D095F}"/>
          </ac:spMkLst>
        </pc:spChg>
      </pc:sldChg>
      <pc:sldChg chg="addSp modSp new mod">
        <pc:chgData name="Venkataramanan A" userId="67c88d95-3147-420e-83bb-447bc31d92f4" providerId="ADAL" clId="{B9D63EB3-561B-4468-B994-FA584A6FC1DC}" dt="2023-12-28T11:47:32.299" v="1014" actId="20577"/>
        <pc:sldMkLst>
          <pc:docMk/>
          <pc:sldMk cId="3902885326" sldId="257"/>
        </pc:sldMkLst>
        <pc:spChg chg="add mod">
          <ac:chgData name="Venkataramanan A" userId="67c88d95-3147-420e-83bb-447bc31d92f4" providerId="ADAL" clId="{B9D63EB3-561B-4468-B994-FA584A6FC1DC}" dt="2023-12-28T11:44:47.709" v="742" actId="20577"/>
          <ac:spMkLst>
            <pc:docMk/>
            <pc:sldMk cId="3902885326" sldId="257"/>
            <ac:spMk id="2" creationId="{E3F35984-6197-03E1-204D-2CE5F15E62B5}"/>
          </ac:spMkLst>
        </pc:spChg>
        <pc:spChg chg="add mod">
          <ac:chgData name="Venkataramanan A" userId="67c88d95-3147-420e-83bb-447bc31d92f4" providerId="ADAL" clId="{B9D63EB3-561B-4468-B994-FA584A6FC1DC}" dt="2023-12-28T11:47:32.299" v="1014" actId="20577"/>
          <ac:spMkLst>
            <pc:docMk/>
            <pc:sldMk cId="3902885326" sldId="257"/>
            <ac:spMk id="3" creationId="{F3173CAE-07E6-F6AE-2808-A177B825E044}"/>
          </ac:spMkLst>
        </pc:spChg>
        <pc:spChg chg="add mod">
          <ac:chgData name="Venkataramanan A" userId="67c88d95-3147-420e-83bb-447bc31d92f4" providerId="ADAL" clId="{B9D63EB3-561B-4468-B994-FA584A6FC1DC}" dt="2023-12-28T11:47:27.445" v="1000" actId="20577"/>
          <ac:spMkLst>
            <pc:docMk/>
            <pc:sldMk cId="3902885326" sldId="257"/>
            <ac:spMk id="4" creationId="{25AD7F69-D8BF-BE6D-B38F-79FBD759B42E}"/>
          </ac:spMkLst>
        </pc:spChg>
      </pc:sldChg>
      <pc:sldChg chg="addSp modSp new mod">
        <pc:chgData name="Venkataramanan A" userId="67c88d95-3147-420e-83bb-447bc31d92f4" providerId="ADAL" clId="{B9D63EB3-561B-4468-B994-FA584A6FC1DC}" dt="2023-12-28T11:55:39.797" v="1646" actId="14100"/>
        <pc:sldMkLst>
          <pc:docMk/>
          <pc:sldMk cId="351200536" sldId="258"/>
        </pc:sldMkLst>
        <pc:spChg chg="add mod">
          <ac:chgData name="Venkataramanan A" userId="67c88d95-3147-420e-83bb-447bc31d92f4" providerId="ADAL" clId="{B9D63EB3-561B-4468-B994-FA584A6FC1DC}" dt="2023-12-28T11:51:18.592" v="1319" actId="20577"/>
          <ac:spMkLst>
            <pc:docMk/>
            <pc:sldMk cId="351200536" sldId="258"/>
            <ac:spMk id="2" creationId="{35141E67-763C-03D1-F47B-2DF91C9C793E}"/>
          </ac:spMkLst>
        </pc:spChg>
        <pc:spChg chg="add mod">
          <ac:chgData name="Venkataramanan A" userId="67c88d95-3147-420e-83bb-447bc31d92f4" providerId="ADAL" clId="{B9D63EB3-561B-4468-B994-FA584A6FC1DC}" dt="2023-12-28T11:52:28.995" v="1517" actId="20577"/>
          <ac:spMkLst>
            <pc:docMk/>
            <pc:sldMk cId="351200536" sldId="258"/>
            <ac:spMk id="3" creationId="{19F12DAD-AB2D-8A28-8F70-92A75A29D47E}"/>
          </ac:spMkLst>
        </pc:spChg>
        <pc:spChg chg="add mod">
          <ac:chgData name="Venkataramanan A" userId="67c88d95-3147-420e-83bb-447bc31d92f4" providerId="ADAL" clId="{B9D63EB3-561B-4468-B994-FA584A6FC1DC}" dt="2023-12-28T11:55:39.797" v="1646" actId="14100"/>
          <ac:spMkLst>
            <pc:docMk/>
            <pc:sldMk cId="351200536" sldId="258"/>
            <ac:spMk id="4" creationId="{965EBD0C-93C8-FCAC-BD2C-8BB1ED6312A6}"/>
          </ac:spMkLst>
        </pc:spChg>
      </pc:sldChg>
      <pc:sldChg chg="addSp modSp new mod">
        <pc:chgData name="Venkataramanan A" userId="67c88d95-3147-420e-83bb-447bc31d92f4" providerId="ADAL" clId="{B9D63EB3-561B-4468-B994-FA584A6FC1DC}" dt="2023-12-28T11:57:52.048" v="1759" actId="13926"/>
        <pc:sldMkLst>
          <pc:docMk/>
          <pc:sldMk cId="3883871720" sldId="259"/>
        </pc:sldMkLst>
        <pc:spChg chg="add mod">
          <ac:chgData name="Venkataramanan A" userId="67c88d95-3147-420e-83bb-447bc31d92f4" providerId="ADAL" clId="{B9D63EB3-561B-4468-B994-FA584A6FC1DC}" dt="2023-12-28T11:56:34.109" v="1698" actId="20577"/>
          <ac:spMkLst>
            <pc:docMk/>
            <pc:sldMk cId="3883871720" sldId="259"/>
            <ac:spMk id="2" creationId="{BD181677-27A1-DA8B-24CF-D2F347E52E05}"/>
          </ac:spMkLst>
        </pc:spChg>
        <pc:spChg chg="add mod">
          <ac:chgData name="Venkataramanan A" userId="67c88d95-3147-420e-83bb-447bc31d92f4" providerId="ADAL" clId="{B9D63EB3-561B-4468-B994-FA584A6FC1DC}" dt="2023-12-28T11:57:52.048" v="1759" actId="13926"/>
          <ac:spMkLst>
            <pc:docMk/>
            <pc:sldMk cId="3883871720" sldId="259"/>
            <ac:spMk id="3" creationId="{1DC38550-A2BF-1BB0-095F-D50D39668D8B}"/>
          </ac:spMkLst>
        </pc:spChg>
      </pc:sldChg>
      <pc:sldChg chg="addSp modSp new mod">
        <pc:chgData name="Venkataramanan A" userId="67c88d95-3147-420e-83bb-447bc31d92f4" providerId="ADAL" clId="{B9D63EB3-561B-4468-B994-FA584A6FC1DC}" dt="2024-01-04T07:10:10.051" v="1896" actId="20577"/>
        <pc:sldMkLst>
          <pc:docMk/>
          <pc:sldMk cId="3832130192" sldId="260"/>
        </pc:sldMkLst>
        <pc:spChg chg="add mod">
          <ac:chgData name="Venkataramanan A" userId="67c88d95-3147-420e-83bb-447bc31d92f4" providerId="ADAL" clId="{B9D63EB3-561B-4468-B994-FA584A6FC1DC}" dt="2024-01-04T07:03:21.703" v="1767" actId="20577"/>
          <ac:spMkLst>
            <pc:docMk/>
            <pc:sldMk cId="3832130192" sldId="260"/>
            <ac:spMk id="2" creationId="{2480752F-74AF-69F0-B20F-8EFF4AA142F3}"/>
          </ac:spMkLst>
        </pc:spChg>
        <pc:spChg chg="add mod">
          <ac:chgData name="Venkataramanan A" userId="67c88d95-3147-420e-83bb-447bc31d92f4" providerId="ADAL" clId="{B9D63EB3-561B-4468-B994-FA584A6FC1DC}" dt="2024-01-04T07:04:22.445" v="1813" actId="20577"/>
          <ac:spMkLst>
            <pc:docMk/>
            <pc:sldMk cId="3832130192" sldId="260"/>
            <ac:spMk id="3" creationId="{491AB31E-5F4B-9886-4876-48D9518C9773}"/>
          </ac:spMkLst>
        </pc:spChg>
        <pc:spChg chg="add mod">
          <ac:chgData name="Venkataramanan A" userId="67c88d95-3147-420e-83bb-447bc31d92f4" providerId="ADAL" clId="{B9D63EB3-561B-4468-B994-FA584A6FC1DC}" dt="2024-01-04T07:10:10.051" v="1896" actId="20577"/>
          <ac:spMkLst>
            <pc:docMk/>
            <pc:sldMk cId="3832130192" sldId="260"/>
            <ac:spMk id="6" creationId="{FAA74301-BBD0-0B37-8316-5D991D2724C7}"/>
          </ac:spMkLst>
        </pc:spChg>
        <pc:picChg chg="add mod">
          <ac:chgData name="Venkataramanan A" userId="67c88d95-3147-420e-83bb-447bc31d92f4" providerId="ADAL" clId="{B9D63EB3-561B-4468-B994-FA584A6FC1DC}" dt="2024-01-04T07:05:26.053" v="1815" actId="1076"/>
          <ac:picMkLst>
            <pc:docMk/>
            <pc:sldMk cId="3832130192" sldId="260"/>
            <ac:picMk id="5" creationId="{37370ADE-FF92-3393-B638-B4495FC646C5}"/>
          </ac:picMkLst>
        </pc:picChg>
      </pc:sldChg>
      <pc:sldChg chg="addSp modSp new mod">
        <pc:chgData name="Venkataramanan A" userId="67c88d95-3147-420e-83bb-447bc31d92f4" providerId="ADAL" clId="{B9D63EB3-561B-4468-B994-FA584A6FC1DC}" dt="2024-01-04T07:16:03.967" v="2435" actId="20577"/>
        <pc:sldMkLst>
          <pc:docMk/>
          <pc:sldMk cId="1770069412" sldId="261"/>
        </pc:sldMkLst>
        <pc:spChg chg="add mod">
          <ac:chgData name="Venkataramanan A" userId="67c88d95-3147-420e-83bb-447bc31d92f4" providerId="ADAL" clId="{B9D63EB3-561B-4468-B994-FA584A6FC1DC}" dt="2024-01-04T07:15:22.209" v="2380" actId="20577"/>
          <ac:spMkLst>
            <pc:docMk/>
            <pc:sldMk cId="1770069412" sldId="261"/>
            <ac:spMk id="2" creationId="{BF6D89F7-EFCF-CFAA-B91D-6263DF600AB5}"/>
          </ac:spMkLst>
        </pc:spChg>
        <pc:spChg chg="add mod">
          <ac:chgData name="Venkataramanan A" userId="67c88d95-3147-420e-83bb-447bc31d92f4" providerId="ADAL" clId="{B9D63EB3-561B-4468-B994-FA584A6FC1DC}" dt="2024-01-04T07:13:53.643" v="2259" actId="20577"/>
          <ac:spMkLst>
            <pc:docMk/>
            <pc:sldMk cId="1770069412" sldId="261"/>
            <ac:spMk id="3" creationId="{E638AEFE-5A4D-F0F3-D1D5-C5924E60E5C3}"/>
          </ac:spMkLst>
        </pc:spChg>
        <pc:spChg chg="add mod">
          <ac:chgData name="Venkataramanan A" userId="67c88d95-3147-420e-83bb-447bc31d92f4" providerId="ADAL" clId="{B9D63EB3-561B-4468-B994-FA584A6FC1DC}" dt="2024-01-04T07:16:03.967" v="2435" actId="20577"/>
          <ac:spMkLst>
            <pc:docMk/>
            <pc:sldMk cId="1770069412" sldId="261"/>
            <ac:spMk id="4" creationId="{416E7654-CBB4-3B6D-74B5-0C5C82A4F958}"/>
          </ac:spMkLst>
        </pc:spChg>
      </pc:sldChg>
      <pc:sldChg chg="addSp modSp new mod">
        <pc:chgData name="Venkataramanan A" userId="67c88d95-3147-420e-83bb-447bc31d92f4" providerId="ADAL" clId="{B9D63EB3-561B-4468-B994-FA584A6FC1DC}" dt="2024-01-04T07:21:56.326" v="2569" actId="20577"/>
        <pc:sldMkLst>
          <pc:docMk/>
          <pc:sldMk cId="1451007778" sldId="262"/>
        </pc:sldMkLst>
        <pc:spChg chg="add mod">
          <ac:chgData name="Venkataramanan A" userId="67c88d95-3147-420e-83bb-447bc31d92f4" providerId="ADAL" clId="{B9D63EB3-561B-4468-B994-FA584A6FC1DC}" dt="2024-01-04T07:21:56.326" v="2569" actId="20577"/>
          <ac:spMkLst>
            <pc:docMk/>
            <pc:sldMk cId="1451007778" sldId="262"/>
            <ac:spMk id="2" creationId="{5FEB810E-A5A6-6802-15BF-868A6F8FA55C}"/>
          </ac:spMkLst>
        </pc:spChg>
      </pc:sldChg>
      <pc:sldChg chg="addSp modSp new mod">
        <pc:chgData name="Venkataramanan A" userId="67c88d95-3147-420e-83bb-447bc31d92f4" providerId="ADAL" clId="{B9D63EB3-561B-4468-B994-FA584A6FC1DC}" dt="2024-01-04T07:47:31.196" v="2684" actId="14100"/>
        <pc:sldMkLst>
          <pc:docMk/>
          <pc:sldMk cId="429668295" sldId="263"/>
        </pc:sldMkLst>
        <pc:spChg chg="add mod">
          <ac:chgData name="Venkataramanan A" userId="67c88d95-3147-420e-83bb-447bc31d92f4" providerId="ADAL" clId="{B9D63EB3-561B-4468-B994-FA584A6FC1DC}" dt="2024-01-04T07:44:37.138" v="2677"/>
          <ac:spMkLst>
            <pc:docMk/>
            <pc:sldMk cId="429668295" sldId="263"/>
            <ac:spMk id="2" creationId="{E7870AF2-17B1-CB24-C70E-55083125C27F}"/>
          </ac:spMkLst>
        </pc:spChg>
        <pc:spChg chg="add mod">
          <ac:chgData name="Venkataramanan A" userId="67c88d95-3147-420e-83bb-447bc31d92f4" providerId="ADAL" clId="{B9D63EB3-561B-4468-B994-FA584A6FC1DC}" dt="2024-01-04T07:47:31.196" v="2684" actId="14100"/>
          <ac:spMkLst>
            <pc:docMk/>
            <pc:sldMk cId="429668295" sldId="263"/>
            <ac:spMk id="3" creationId="{BE28B6F3-0BD9-30DE-998A-612E25B4EF96}"/>
          </ac:spMkLst>
        </pc:spChg>
      </pc:sldChg>
      <pc:sldChg chg="addSp modSp new mod">
        <pc:chgData name="Venkataramanan A" userId="67c88d95-3147-420e-83bb-447bc31d92f4" providerId="ADAL" clId="{B9D63EB3-561B-4468-B994-FA584A6FC1DC}" dt="2024-01-17T09:49:48.345" v="3274" actId="20577"/>
        <pc:sldMkLst>
          <pc:docMk/>
          <pc:sldMk cId="424860495" sldId="264"/>
        </pc:sldMkLst>
        <pc:spChg chg="add mod">
          <ac:chgData name="Venkataramanan A" userId="67c88d95-3147-420e-83bb-447bc31d92f4" providerId="ADAL" clId="{B9D63EB3-561B-4468-B994-FA584A6FC1DC}" dt="2024-01-17T09:38:19.911" v="2714" actId="20577"/>
          <ac:spMkLst>
            <pc:docMk/>
            <pc:sldMk cId="424860495" sldId="264"/>
            <ac:spMk id="2" creationId="{4EE7CBB1-2637-8B40-BDBE-FE6067FCEEBE}"/>
          </ac:spMkLst>
        </pc:spChg>
        <pc:spChg chg="add mod">
          <ac:chgData name="Venkataramanan A" userId="67c88d95-3147-420e-83bb-447bc31d92f4" providerId="ADAL" clId="{B9D63EB3-561B-4468-B994-FA584A6FC1DC}" dt="2024-01-17T09:41:10.456" v="2775" actId="20577"/>
          <ac:spMkLst>
            <pc:docMk/>
            <pc:sldMk cId="424860495" sldId="264"/>
            <ac:spMk id="3" creationId="{B206D5B8-B603-1706-502C-F981F9A33351}"/>
          </ac:spMkLst>
        </pc:spChg>
        <pc:spChg chg="add mod">
          <ac:chgData name="Venkataramanan A" userId="67c88d95-3147-420e-83bb-447bc31d92f4" providerId="ADAL" clId="{B9D63EB3-561B-4468-B994-FA584A6FC1DC}" dt="2024-01-17T09:43:24.197" v="2944" actId="20577"/>
          <ac:spMkLst>
            <pc:docMk/>
            <pc:sldMk cId="424860495" sldId="264"/>
            <ac:spMk id="4" creationId="{1F6E9906-A51C-D89E-4985-1B71333AF4CB}"/>
          </ac:spMkLst>
        </pc:spChg>
        <pc:spChg chg="add mod">
          <ac:chgData name="Venkataramanan A" userId="67c88d95-3147-420e-83bb-447bc31d92f4" providerId="ADAL" clId="{B9D63EB3-561B-4468-B994-FA584A6FC1DC}" dt="2024-01-17T09:49:18.216" v="3260" actId="1076"/>
          <ac:spMkLst>
            <pc:docMk/>
            <pc:sldMk cId="424860495" sldId="264"/>
            <ac:spMk id="5" creationId="{61A71F14-0E76-E389-42C9-557ECC39E893}"/>
          </ac:spMkLst>
        </pc:spChg>
        <pc:spChg chg="add mod">
          <ac:chgData name="Venkataramanan A" userId="67c88d95-3147-420e-83bb-447bc31d92f4" providerId="ADAL" clId="{B9D63EB3-561B-4468-B994-FA584A6FC1DC}" dt="2024-01-17T09:49:48.345" v="3274" actId="20577"/>
          <ac:spMkLst>
            <pc:docMk/>
            <pc:sldMk cId="424860495" sldId="264"/>
            <ac:spMk id="6" creationId="{CFBEBDB3-3112-1397-F294-D78DCD93F25D}"/>
          </ac:spMkLst>
        </pc:spChg>
      </pc:sldChg>
      <pc:sldChg chg="addSp modSp new mod">
        <pc:chgData name="Venkataramanan A" userId="67c88d95-3147-420e-83bb-447bc31d92f4" providerId="ADAL" clId="{B9D63EB3-561B-4468-B994-FA584A6FC1DC}" dt="2024-01-17T10:11:08.195" v="3592" actId="14100"/>
        <pc:sldMkLst>
          <pc:docMk/>
          <pc:sldMk cId="4057115238" sldId="265"/>
        </pc:sldMkLst>
        <pc:spChg chg="add mod">
          <ac:chgData name="Venkataramanan A" userId="67c88d95-3147-420e-83bb-447bc31d92f4" providerId="ADAL" clId="{B9D63EB3-561B-4468-B994-FA584A6FC1DC}" dt="2024-01-17T09:54:12.823" v="3297" actId="20577"/>
          <ac:spMkLst>
            <pc:docMk/>
            <pc:sldMk cId="4057115238" sldId="265"/>
            <ac:spMk id="2" creationId="{F33251AB-6B6C-5C45-70E6-1CD8BC99E818}"/>
          </ac:spMkLst>
        </pc:spChg>
        <pc:spChg chg="add mod">
          <ac:chgData name="Venkataramanan A" userId="67c88d95-3147-420e-83bb-447bc31d92f4" providerId="ADAL" clId="{B9D63EB3-561B-4468-B994-FA584A6FC1DC}" dt="2024-01-17T10:11:08.195" v="3592" actId="14100"/>
          <ac:spMkLst>
            <pc:docMk/>
            <pc:sldMk cId="4057115238" sldId="265"/>
            <ac:spMk id="3" creationId="{77BDD949-CD31-FC32-CC04-75658C82E749}"/>
          </ac:spMkLst>
        </pc:spChg>
      </pc:sldChg>
      <pc:sldChg chg="addSp modSp new mod">
        <pc:chgData name="Venkataramanan A" userId="67c88d95-3147-420e-83bb-447bc31d92f4" providerId="ADAL" clId="{B9D63EB3-561B-4468-B994-FA584A6FC1DC}" dt="2024-01-31T09:00:12.694" v="3767" actId="20577"/>
        <pc:sldMkLst>
          <pc:docMk/>
          <pc:sldMk cId="3045796958" sldId="266"/>
        </pc:sldMkLst>
        <pc:spChg chg="add mod">
          <ac:chgData name="Venkataramanan A" userId="67c88d95-3147-420e-83bb-447bc31d92f4" providerId="ADAL" clId="{B9D63EB3-561B-4468-B994-FA584A6FC1DC}" dt="2024-01-31T08:42:29.988" v="3606" actId="20577"/>
          <ac:spMkLst>
            <pc:docMk/>
            <pc:sldMk cId="3045796958" sldId="266"/>
            <ac:spMk id="2" creationId="{CEE13F7C-E7EA-7D74-81BE-819CE4163864}"/>
          </ac:spMkLst>
        </pc:spChg>
        <pc:spChg chg="add mod">
          <ac:chgData name="Venkataramanan A" userId="67c88d95-3147-420e-83bb-447bc31d92f4" providerId="ADAL" clId="{B9D63EB3-561B-4468-B994-FA584A6FC1DC}" dt="2024-01-31T08:42:34.324" v="3608"/>
          <ac:spMkLst>
            <pc:docMk/>
            <pc:sldMk cId="3045796958" sldId="266"/>
            <ac:spMk id="3" creationId="{4919E6E7-A905-1B96-5A72-1106E9BE1376}"/>
          </ac:spMkLst>
        </pc:spChg>
        <pc:spChg chg="add mod">
          <ac:chgData name="Venkataramanan A" userId="67c88d95-3147-420e-83bb-447bc31d92f4" providerId="ADAL" clId="{B9D63EB3-561B-4468-B994-FA584A6FC1DC}" dt="2024-01-31T08:45:00.953" v="3685" actId="20577"/>
          <ac:spMkLst>
            <pc:docMk/>
            <pc:sldMk cId="3045796958" sldId="266"/>
            <ac:spMk id="4" creationId="{5C7BCFC0-6976-6C08-DD3C-AEF07FB19279}"/>
          </ac:spMkLst>
        </pc:spChg>
        <pc:spChg chg="add mod">
          <ac:chgData name="Venkataramanan A" userId="67c88d95-3147-420e-83bb-447bc31d92f4" providerId="ADAL" clId="{B9D63EB3-561B-4468-B994-FA584A6FC1DC}" dt="2024-01-31T08:59:59.991" v="3725" actId="14100"/>
          <ac:spMkLst>
            <pc:docMk/>
            <pc:sldMk cId="3045796958" sldId="266"/>
            <ac:spMk id="5" creationId="{6FE57BF1-DA23-70C5-E5B4-FFEDC521BB65}"/>
          </ac:spMkLst>
        </pc:spChg>
        <pc:spChg chg="add mod">
          <ac:chgData name="Venkataramanan A" userId="67c88d95-3147-420e-83bb-447bc31d92f4" providerId="ADAL" clId="{B9D63EB3-561B-4468-B994-FA584A6FC1DC}" dt="2024-01-31T09:00:12.694" v="3767" actId="20577"/>
          <ac:spMkLst>
            <pc:docMk/>
            <pc:sldMk cId="3045796958" sldId="266"/>
            <ac:spMk id="6" creationId="{A6F5D05A-1478-B9C1-020C-CC7B1DC7DF67}"/>
          </ac:spMkLst>
        </pc:spChg>
      </pc:sldChg>
      <pc:sldChg chg="add">
        <pc:chgData name="Venkataramanan A" userId="67c88d95-3147-420e-83bb-447bc31d92f4" providerId="ADAL" clId="{B9D63EB3-561B-4468-B994-FA584A6FC1DC}" dt="2024-02-13T09:36:48.946" v="3768"/>
        <pc:sldMkLst>
          <pc:docMk/>
          <pc:sldMk cId="2875258439" sldId="328"/>
        </pc:sldMkLst>
      </pc:sldChg>
      <pc:sldChg chg="add">
        <pc:chgData name="Venkataramanan A" userId="67c88d95-3147-420e-83bb-447bc31d92f4" providerId="ADAL" clId="{B9D63EB3-561B-4468-B994-FA584A6FC1DC}" dt="2024-02-13T09:36:55.340" v="3769"/>
        <pc:sldMkLst>
          <pc:docMk/>
          <pc:sldMk cId="887229240" sldId="330"/>
        </pc:sldMkLst>
      </pc:sldChg>
      <pc:sldChg chg="add">
        <pc:chgData name="Venkataramanan A" userId="67c88d95-3147-420e-83bb-447bc31d92f4" providerId="ADAL" clId="{B9D63EB3-561B-4468-B994-FA584A6FC1DC}" dt="2024-02-13T09:37:00.383" v="3770"/>
        <pc:sldMkLst>
          <pc:docMk/>
          <pc:sldMk cId="2320002780" sldId="331"/>
        </pc:sldMkLst>
      </pc:sldChg>
      <pc:sldChg chg="add">
        <pc:chgData name="Venkataramanan A" userId="67c88d95-3147-420e-83bb-447bc31d92f4" providerId="ADAL" clId="{B9D63EB3-561B-4468-B994-FA584A6FC1DC}" dt="2024-02-13T09:37:10.065" v="3771"/>
        <pc:sldMkLst>
          <pc:docMk/>
          <pc:sldMk cId="3649321815" sldId="332"/>
        </pc:sldMkLst>
      </pc:sldChg>
      <pc:sldChg chg="add">
        <pc:chgData name="Venkataramanan A" userId="67c88d95-3147-420e-83bb-447bc31d92f4" providerId="ADAL" clId="{B9D63EB3-561B-4468-B994-FA584A6FC1DC}" dt="2024-02-13T09:37:21.970" v="3772"/>
        <pc:sldMkLst>
          <pc:docMk/>
          <pc:sldMk cId="194560194" sldId="336"/>
        </pc:sldMkLst>
      </pc:sldChg>
      <pc:sldChg chg="add">
        <pc:chgData name="Venkataramanan A" userId="67c88d95-3147-420e-83bb-447bc31d92f4" providerId="ADAL" clId="{B9D63EB3-561B-4468-B994-FA584A6FC1DC}" dt="2024-02-13T09:37:33.602" v="3773"/>
        <pc:sldMkLst>
          <pc:docMk/>
          <pc:sldMk cId="1495109623" sldId="340"/>
        </pc:sldMkLst>
      </pc:sldChg>
      <pc:sldChg chg="add">
        <pc:chgData name="Venkataramanan A" userId="67c88d95-3147-420e-83bb-447bc31d92f4" providerId="ADAL" clId="{B9D63EB3-561B-4468-B994-FA584A6FC1DC}" dt="2024-02-13T09:37:39.024" v="3774"/>
        <pc:sldMkLst>
          <pc:docMk/>
          <pc:sldMk cId="4015677250" sldId="341"/>
        </pc:sldMkLst>
      </pc:sldChg>
      <pc:sldChg chg="add">
        <pc:chgData name="Venkataramanan A" userId="67c88d95-3147-420e-83bb-447bc31d92f4" providerId="ADAL" clId="{B9D63EB3-561B-4468-B994-FA584A6FC1DC}" dt="2024-02-13T09:37:44.173" v="3775"/>
        <pc:sldMkLst>
          <pc:docMk/>
          <pc:sldMk cId="3723427749" sldId="342"/>
        </pc:sldMkLst>
      </pc:sldChg>
      <pc:sldChg chg="add">
        <pc:chgData name="Venkataramanan A" userId="67c88d95-3147-420e-83bb-447bc31d92f4" providerId="ADAL" clId="{B9D63EB3-561B-4468-B994-FA584A6FC1DC}" dt="2024-02-13T09:37:49.085" v="3776"/>
        <pc:sldMkLst>
          <pc:docMk/>
          <pc:sldMk cId="2134733539" sldId="343"/>
        </pc:sldMkLst>
      </pc:sldChg>
      <pc:sldChg chg="add">
        <pc:chgData name="Venkataramanan A" userId="67c88d95-3147-420e-83bb-447bc31d92f4" providerId="ADAL" clId="{B9D63EB3-561B-4468-B994-FA584A6FC1DC}" dt="2024-02-13T09:37:54.221" v="3777"/>
        <pc:sldMkLst>
          <pc:docMk/>
          <pc:sldMk cId="2059543370" sldId="344"/>
        </pc:sldMkLst>
      </pc:sldChg>
      <pc:sldChg chg="add">
        <pc:chgData name="Venkataramanan A" userId="67c88d95-3147-420e-83bb-447bc31d92f4" providerId="ADAL" clId="{B9D63EB3-561B-4468-B994-FA584A6FC1DC}" dt="2024-02-13T09:37:59.373" v="3778"/>
        <pc:sldMkLst>
          <pc:docMk/>
          <pc:sldMk cId="2180510381" sldId="345"/>
        </pc:sldMkLst>
      </pc:sldChg>
      <pc:sldChg chg="add">
        <pc:chgData name="Venkataramanan A" userId="67c88d95-3147-420e-83bb-447bc31d92f4" providerId="ADAL" clId="{B9D63EB3-561B-4468-B994-FA584A6FC1DC}" dt="2024-02-13T09:38:04.681" v="3779"/>
        <pc:sldMkLst>
          <pc:docMk/>
          <pc:sldMk cId="1320258910" sldId="346"/>
        </pc:sldMkLst>
      </pc:sldChg>
      <pc:sldChg chg="add">
        <pc:chgData name="Venkataramanan A" userId="67c88d95-3147-420e-83bb-447bc31d92f4" providerId="ADAL" clId="{B9D63EB3-561B-4468-B994-FA584A6FC1DC}" dt="2024-02-13T09:38:09.350" v="3780"/>
        <pc:sldMkLst>
          <pc:docMk/>
          <pc:sldMk cId="1483045614" sldId="347"/>
        </pc:sldMkLst>
      </pc:sldChg>
      <pc:sldChg chg="add">
        <pc:chgData name="Venkataramanan A" userId="67c88d95-3147-420e-83bb-447bc31d92f4" providerId="ADAL" clId="{B9D63EB3-561B-4468-B994-FA584A6FC1DC}" dt="2024-02-13T09:38:16.095" v="3781"/>
        <pc:sldMkLst>
          <pc:docMk/>
          <pc:sldMk cId="1541238431" sldId="348"/>
        </pc:sldMkLst>
      </pc:sldChg>
      <pc:sldChg chg="add">
        <pc:chgData name="Venkataramanan A" userId="67c88d95-3147-420e-83bb-447bc31d92f4" providerId="ADAL" clId="{B9D63EB3-561B-4468-B994-FA584A6FC1DC}" dt="2024-02-13T09:38:22.226" v="3782"/>
        <pc:sldMkLst>
          <pc:docMk/>
          <pc:sldMk cId="3452603403" sldId="349"/>
        </pc:sldMkLst>
      </pc:sldChg>
      <pc:sldChg chg="add">
        <pc:chgData name="Venkataramanan A" userId="67c88d95-3147-420e-83bb-447bc31d92f4" providerId="ADAL" clId="{B9D63EB3-561B-4468-B994-FA584A6FC1DC}" dt="2024-02-13T09:38:27.827" v="3783"/>
        <pc:sldMkLst>
          <pc:docMk/>
          <pc:sldMk cId="3109818045" sldId="350"/>
        </pc:sldMkLst>
      </pc:sldChg>
      <pc:sldChg chg="add">
        <pc:chgData name="Venkataramanan A" userId="67c88d95-3147-420e-83bb-447bc31d92f4" providerId="ADAL" clId="{B9D63EB3-561B-4468-B994-FA584A6FC1DC}" dt="2024-02-13T09:38:33.350" v="3784"/>
        <pc:sldMkLst>
          <pc:docMk/>
          <pc:sldMk cId="3998234660" sldId="351"/>
        </pc:sldMkLst>
      </pc:sldChg>
      <pc:sldChg chg="add">
        <pc:chgData name="Venkataramanan A" userId="67c88d95-3147-420e-83bb-447bc31d92f4" providerId="ADAL" clId="{B9D63EB3-561B-4468-B994-FA584A6FC1DC}" dt="2024-02-13T09:38:38.134" v="3785"/>
        <pc:sldMkLst>
          <pc:docMk/>
          <pc:sldMk cId="3465750587" sldId="352"/>
        </pc:sldMkLst>
      </pc:sldChg>
      <pc:sldChg chg="add">
        <pc:chgData name="Venkataramanan A" userId="67c88d95-3147-420e-83bb-447bc31d92f4" providerId="ADAL" clId="{B9D63EB3-561B-4468-B994-FA584A6FC1DC}" dt="2024-02-13T09:38:46.878" v="3786"/>
        <pc:sldMkLst>
          <pc:docMk/>
          <pc:sldMk cId="1070007213" sldId="353"/>
        </pc:sldMkLst>
      </pc:sldChg>
      <pc:sldChg chg="add">
        <pc:chgData name="Venkataramanan A" userId="67c88d95-3147-420e-83bb-447bc31d92f4" providerId="ADAL" clId="{B9D63EB3-561B-4468-B994-FA584A6FC1DC}" dt="2024-02-13T09:39:01.124" v="3787"/>
        <pc:sldMkLst>
          <pc:docMk/>
          <pc:sldMk cId="1792083141" sldId="357"/>
        </pc:sldMkLst>
      </pc:sldChg>
      <pc:sldChg chg="add">
        <pc:chgData name="Venkataramanan A" userId="67c88d95-3147-420e-83bb-447bc31d92f4" providerId="ADAL" clId="{B9D63EB3-561B-4468-B994-FA584A6FC1DC}" dt="2024-02-13T09:39:14.359" v="3788"/>
        <pc:sldMkLst>
          <pc:docMk/>
          <pc:sldMk cId="1825219238" sldId="359"/>
        </pc:sldMkLst>
      </pc:sldChg>
      <pc:sldChg chg="add">
        <pc:chgData name="Venkataramanan A" userId="67c88d95-3147-420e-83bb-447bc31d92f4" providerId="ADAL" clId="{B9D63EB3-561B-4468-B994-FA584A6FC1DC}" dt="2024-02-13T09:39:21.686" v="3789"/>
        <pc:sldMkLst>
          <pc:docMk/>
          <pc:sldMk cId="486462989" sldId="360"/>
        </pc:sldMkLst>
      </pc:sldChg>
      <pc:sldChg chg="add">
        <pc:chgData name="Venkataramanan A" userId="67c88d95-3147-420e-83bb-447bc31d92f4" providerId="ADAL" clId="{B9D63EB3-561B-4468-B994-FA584A6FC1DC}" dt="2024-02-13T09:39:28.186" v="3790"/>
        <pc:sldMkLst>
          <pc:docMk/>
          <pc:sldMk cId="2892115000" sldId="3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8E8A-86D7-660A-5ECB-854F4FA46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51A61-782E-AA20-F8FB-DCDEBC780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93311-526A-F5AF-9B72-7DF448DF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34E1-157C-4610-BDF6-4027E01BC0CF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45B3E-9BA0-FB65-4B55-E821313E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5983D-D035-706A-7C79-F840CBDF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55B3-C444-45B6-B54F-81A15AC9F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72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B6968-B3B2-E646-9F41-820A88B5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588AF-E0EE-E042-796A-62E1C06E3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2F1F4-C68F-CE97-0ACE-7D0666B09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34E1-157C-4610-BDF6-4027E01BC0CF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31888-DE03-C34D-6D36-095905800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D9C88-1BB6-B57D-9298-53B632EA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55B3-C444-45B6-B54F-81A15AC9F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09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AB3DF-E623-511F-8B75-EB0ECA829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6DB13-8DFA-29AE-3D91-68E2C86E0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3477F-3787-CFA6-C365-211809BC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34E1-157C-4610-BDF6-4027E01BC0CF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F93DA-ED58-A191-ED2A-69FA23E8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9C631-2889-9182-86A2-F3B3C32E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55B3-C444-45B6-B54F-81A15AC9F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80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7811-1468-2575-039E-031D95E4F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C4B7F-6DD5-E370-1DD8-1B8F8588B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FCCC4-1E31-4C5F-5BF0-7A6DB380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34E1-157C-4610-BDF6-4027E01BC0CF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D5927-5F8E-4ECC-85C7-E6ED2DBE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6F88F-6912-554D-0DC2-11E66606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55B3-C444-45B6-B54F-81A15AC9F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66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9DC4-2ECB-B8C2-D683-C793C0A4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F8D9A-0269-1B77-7227-5784ED47A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42928-3B8A-7868-E079-B0403BED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34E1-157C-4610-BDF6-4027E01BC0CF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65544-0C8C-0FB8-A6AE-16249303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0E635-70AB-304B-E6A5-6137E3D2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55B3-C444-45B6-B54F-81A15AC9F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44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24D8-B351-F880-7762-006C54BE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13C29-7277-42D6-8D1C-5D962A6D9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60C64-F3C8-2001-9216-1AB713FDD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E3140-9285-DE8B-B491-2E51C1FD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34E1-157C-4610-BDF6-4027E01BC0CF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B24B5-7E5B-9442-6C02-881817E3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96D78-A347-C7C4-52DA-2FC942BE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55B3-C444-45B6-B54F-81A15AC9F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17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1C8E-8F26-81A9-D7C9-444FB297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22BD6-2992-BF23-7EFB-7E3FCF99C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606FF-AF53-A07D-7ED9-F0F1EF70F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E0442-69B1-8CA7-C825-817EE29D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B7749-1AD7-89A1-DEC2-CCD67C82B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D25A15-F2F5-EE9B-7929-F44077E2F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34E1-157C-4610-BDF6-4027E01BC0CF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D9C58D-9E1F-D927-B524-F0545118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2DDB4C-0A33-8930-4FBC-D7636696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55B3-C444-45B6-B54F-81A15AC9F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27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7077-5A44-A897-6E56-CC7FB7E4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F1501E-9E48-35CF-75ED-FB975350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34E1-157C-4610-BDF6-4027E01BC0CF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9FD74-D581-DFB0-06FE-C96EDEF6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48AB2-1027-3796-6456-C132BB4B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55B3-C444-45B6-B54F-81A15AC9F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62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024529-8E76-EAC6-5512-B582F4E5B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34E1-157C-4610-BDF6-4027E01BC0CF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6F1E38-4783-A9ED-5133-34CB2F32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57E17-F3FF-99B8-580B-8DBC4515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55B3-C444-45B6-B54F-81A15AC9F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40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E2817-9866-2E92-1A42-91E36199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4033D-0A75-F895-F71C-0B577F5E5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40D48-D06C-ED8F-3933-71A02E057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3F9BD-6BCA-BCB1-F47E-0001D4AD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34E1-157C-4610-BDF6-4027E01BC0CF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6283F-0C39-D340-97A5-B823184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A9793-D507-A37F-4EA3-CC3529EC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55B3-C444-45B6-B54F-81A15AC9F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12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81978-B7E2-1BA6-4449-563B7D91F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AFD1D-D848-6C40-0F01-E40B26786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48385-B85A-F6C1-2E24-553E98E31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6A2CF-BF5B-926C-3F72-2F394DEA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34E1-157C-4610-BDF6-4027E01BC0CF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82CCA-D194-6479-7644-0159481C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41317-EBC7-39A6-6E53-ACB12DA2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55B3-C444-45B6-B54F-81A15AC9F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32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4D2FC2-9155-904D-B5C7-6668ADBFF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40AA8-5CCF-E185-38B1-879B511B4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1C7F3-5BA9-7F6A-F45B-4BC95ED09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E34E1-157C-4610-BDF6-4027E01BC0CF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290B0-1351-3A70-6148-950F68EEC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01358-71F6-25DB-E123-13B7D7410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055B3-C444-45B6-B54F-81A15AC9F4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62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E0C25A-D1D4-E950-0DA8-918853E0360F}"/>
              </a:ext>
            </a:extLst>
          </p:cNvPr>
          <p:cNvSpPr txBox="1"/>
          <p:nvPr/>
        </p:nvSpPr>
        <p:spPr>
          <a:xfrm>
            <a:off x="924232" y="540774"/>
            <a:ext cx="51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Dec 28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B36FC0-0D80-4734-9EAE-453316608AA6}"/>
              </a:ext>
            </a:extLst>
          </p:cNvPr>
          <p:cNvSpPr txBox="1"/>
          <p:nvPr/>
        </p:nvSpPr>
        <p:spPr>
          <a:xfrm>
            <a:off x="1160206" y="1484671"/>
            <a:ext cx="59878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Inheritance</a:t>
            </a:r>
          </a:p>
          <a:p>
            <a:r>
              <a:rPr lang="en-IN" dirty="0"/>
              <a:t>Composition</a:t>
            </a:r>
          </a:p>
          <a:p>
            <a:r>
              <a:rPr lang="en-IN" dirty="0">
                <a:highlight>
                  <a:srgbClr val="FFFF00"/>
                </a:highlight>
              </a:rPr>
              <a:t>Association</a:t>
            </a:r>
          </a:p>
          <a:p>
            <a:r>
              <a:rPr lang="en-IN" dirty="0">
                <a:highlight>
                  <a:srgbClr val="FFFF00"/>
                </a:highlight>
              </a:rPr>
              <a:t>Aggregation</a:t>
            </a:r>
          </a:p>
          <a:p>
            <a:r>
              <a:rPr lang="en-IN" dirty="0"/>
              <a:t>Polymorphism</a:t>
            </a:r>
          </a:p>
          <a:p>
            <a:r>
              <a:rPr lang="en-IN" dirty="0"/>
              <a:t>Encapsulation</a:t>
            </a:r>
          </a:p>
          <a:p>
            <a:r>
              <a:rPr lang="en-IN" dirty="0"/>
              <a:t>Abstraction</a:t>
            </a:r>
          </a:p>
          <a:p>
            <a:r>
              <a:rPr lang="en-IN" dirty="0"/>
              <a:t>Access modifiers</a:t>
            </a:r>
          </a:p>
          <a:p>
            <a:r>
              <a:rPr lang="en-IN" dirty="0"/>
              <a:t>Method Overloading</a:t>
            </a:r>
          </a:p>
          <a:p>
            <a:r>
              <a:rPr lang="en-IN" dirty="0"/>
              <a:t>Method overriding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01C27-4F13-4F53-494E-778BEC6AA3CA}"/>
              </a:ext>
            </a:extLst>
          </p:cNvPr>
          <p:cNvSpPr txBox="1"/>
          <p:nvPr/>
        </p:nvSpPr>
        <p:spPr>
          <a:xfrm>
            <a:off x="1111046" y="4598392"/>
            <a:ext cx="4975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Parent-Child relationship</a:t>
            </a:r>
          </a:p>
          <a:p>
            <a:r>
              <a:rPr lang="en-IN" dirty="0"/>
              <a:t>Attributes and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9E699-E43B-BF2A-F725-F91A724D095F}"/>
              </a:ext>
            </a:extLst>
          </p:cNvPr>
          <p:cNvSpPr txBox="1"/>
          <p:nvPr/>
        </p:nvSpPr>
        <p:spPr>
          <a:xfrm>
            <a:off x="7796981" y="1288026"/>
            <a:ext cx="35101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Employee{</a:t>
            </a:r>
          </a:p>
          <a:p>
            <a:r>
              <a:rPr lang="en-IN" dirty="0"/>
              <a:t>	int id;</a:t>
            </a:r>
          </a:p>
          <a:p>
            <a:r>
              <a:rPr lang="en-IN" dirty="0"/>
              <a:t>	String name;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Class Manager extends Employee{</a:t>
            </a:r>
          </a:p>
          <a:p>
            <a:endParaRPr lang="en-IN" dirty="0"/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TeamLead</a:t>
            </a:r>
            <a:r>
              <a:rPr lang="en-IN" dirty="0"/>
              <a:t> extends Employee{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“is-a” relationship</a:t>
            </a:r>
          </a:p>
          <a:p>
            <a:r>
              <a:rPr lang="en-IN" dirty="0"/>
              <a:t>Manager is a Employee</a:t>
            </a:r>
          </a:p>
          <a:p>
            <a:r>
              <a:rPr lang="en-IN" dirty="0" err="1"/>
              <a:t>TeamLead</a:t>
            </a:r>
            <a:r>
              <a:rPr lang="en-IN" dirty="0"/>
              <a:t> is a Employee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115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3251AB-6B6C-5C45-70E6-1CD8BC99E818}"/>
              </a:ext>
            </a:extLst>
          </p:cNvPr>
          <p:cNvSpPr txBox="1"/>
          <p:nvPr/>
        </p:nvSpPr>
        <p:spPr>
          <a:xfrm>
            <a:off x="304800" y="540774"/>
            <a:ext cx="569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File class  java.io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BDD949-CD31-FC32-CC04-75658C82E749}"/>
              </a:ext>
            </a:extLst>
          </p:cNvPr>
          <p:cNvSpPr txBox="1"/>
          <p:nvPr/>
        </p:nvSpPr>
        <p:spPr>
          <a:xfrm>
            <a:off x="373626" y="1356852"/>
            <a:ext cx="91145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Copy any folder to c:\temp</a:t>
            </a:r>
          </a:p>
          <a:p>
            <a:pPr marL="342900" indent="-342900">
              <a:buAutoNum type="arabicPeriod"/>
            </a:pPr>
            <a:r>
              <a:rPr lang="en-IN" dirty="0"/>
              <a:t>Read any text file line by line, add “success” word at the end and write the resulting string to another text file.</a:t>
            </a:r>
          </a:p>
          <a:p>
            <a:pPr marL="800100" lvl="1" indent="-342900">
              <a:buAutoNum type="arabicPeriod"/>
            </a:pPr>
            <a:r>
              <a:rPr lang="en-IN" dirty="0"/>
              <a:t>For example. If input file has Karthik,10</a:t>
            </a:r>
          </a:p>
          <a:p>
            <a:pPr marL="800100" lvl="1" indent="-342900">
              <a:buAutoNum type="arabicPeriod"/>
            </a:pPr>
            <a:r>
              <a:rPr lang="en-IN" dirty="0"/>
              <a:t>The output should be Karthik,10,success</a:t>
            </a:r>
          </a:p>
        </p:txBody>
      </p:sp>
    </p:spTree>
    <p:extLst>
      <p:ext uri="{BB962C8B-B14F-4D97-AF65-F5344CB8AC3E}">
        <p14:creationId xmlns:p14="http://schemas.microsoft.com/office/powerpoint/2010/main" val="4057115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13F7C-E7EA-7D74-81BE-819CE4163864}"/>
              </a:ext>
            </a:extLst>
          </p:cNvPr>
          <p:cNvSpPr txBox="1"/>
          <p:nvPr/>
        </p:nvSpPr>
        <p:spPr>
          <a:xfrm>
            <a:off x="727587" y="403123"/>
            <a:ext cx="608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Jan 31 2024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9E6E7-A905-1B96-5A72-1106E9BE1376}"/>
              </a:ext>
            </a:extLst>
          </p:cNvPr>
          <p:cNvSpPr txBox="1"/>
          <p:nvPr/>
        </p:nvSpPr>
        <p:spPr>
          <a:xfrm>
            <a:off x="727587" y="1150374"/>
            <a:ext cx="5653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Enums, Generics, Lambda, Streams, Aggregate functions, </a:t>
            </a:r>
            <a:r>
              <a:rPr lang="en-US" dirty="0" err="1"/>
              <a:t>ForEach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BCFC0-6976-6C08-DD3C-AEF07FB19279}"/>
              </a:ext>
            </a:extLst>
          </p:cNvPr>
          <p:cNvSpPr txBox="1"/>
          <p:nvPr/>
        </p:nvSpPr>
        <p:spPr>
          <a:xfrm>
            <a:off x="865239" y="2517058"/>
            <a:ext cx="7207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{TN, KA, KL, AP, TS}</a:t>
            </a:r>
          </a:p>
          <a:p>
            <a:endParaRPr lang="en-IN" dirty="0"/>
          </a:p>
          <a:p>
            <a:r>
              <a:rPr lang="en-IN" dirty="0"/>
              <a:t>ENUM – ENUMERATION – FIXED SET OF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E57BF1-DA23-70C5-E5B4-FFEDC521BB65}"/>
              </a:ext>
            </a:extLst>
          </p:cNvPr>
          <p:cNvSpPr txBox="1"/>
          <p:nvPr/>
        </p:nvSpPr>
        <p:spPr>
          <a:xfrm>
            <a:off x="727587" y="3677265"/>
            <a:ext cx="29988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Generics – Specifics</a:t>
            </a:r>
          </a:p>
          <a:p>
            <a:endParaRPr lang="en-IN" dirty="0"/>
          </a:p>
          <a:p>
            <a:r>
              <a:rPr lang="en-IN" dirty="0"/>
              <a:t>?</a:t>
            </a:r>
          </a:p>
          <a:p>
            <a:r>
              <a:rPr lang="en-IN" dirty="0"/>
              <a:t>K</a:t>
            </a:r>
          </a:p>
          <a:p>
            <a:r>
              <a:rPr lang="en-IN" dirty="0"/>
              <a:t>V</a:t>
            </a:r>
          </a:p>
          <a:p>
            <a:r>
              <a:rPr lang="en-IN" dirty="0"/>
              <a:t>E</a:t>
            </a:r>
          </a:p>
          <a:p>
            <a:r>
              <a:rPr lang="en-IN" dirty="0"/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5D05A-1478-B9C1-020C-CC7B1DC7DF67}"/>
              </a:ext>
            </a:extLst>
          </p:cNvPr>
          <p:cNvSpPr txBox="1"/>
          <p:nvPr/>
        </p:nvSpPr>
        <p:spPr>
          <a:xfrm>
            <a:off x="7423355" y="1796705"/>
            <a:ext cx="404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Default method in interface</a:t>
            </a:r>
          </a:p>
        </p:txBody>
      </p:sp>
    </p:spTree>
    <p:extLst>
      <p:ext uri="{BB962C8B-B14F-4D97-AF65-F5344CB8AC3E}">
        <p14:creationId xmlns:p14="http://schemas.microsoft.com/office/powerpoint/2010/main" val="3045796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909978-2716-52BE-0BC9-DA1F2FE58377}"/>
              </a:ext>
            </a:extLst>
          </p:cNvPr>
          <p:cNvSpPr txBox="1"/>
          <p:nvPr/>
        </p:nvSpPr>
        <p:spPr>
          <a:xfrm>
            <a:off x="884903" y="560439"/>
            <a:ext cx="560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June 05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5523A-559B-8A66-B3CC-758C66493CED}"/>
              </a:ext>
            </a:extLst>
          </p:cNvPr>
          <p:cNvSpPr txBox="1"/>
          <p:nvPr/>
        </p:nvSpPr>
        <p:spPr>
          <a:xfrm>
            <a:off x="884903" y="1219200"/>
            <a:ext cx="7108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Fundamentals of web application</a:t>
            </a:r>
          </a:p>
          <a:p>
            <a:r>
              <a:rPr lang="en-IN" dirty="0"/>
              <a:t>EAR</a:t>
            </a:r>
          </a:p>
          <a:p>
            <a:r>
              <a:rPr lang="en-IN" dirty="0"/>
              <a:t>WAR</a:t>
            </a:r>
          </a:p>
          <a:p>
            <a:r>
              <a:rPr lang="en-IN" dirty="0"/>
              <a:t>Jar</a:t>
            </a:r>
          </a:p>
          <a:p>
            <a:r>
              <a:rPr lang="en-IN" dirty="0"/>
              <a:t>Servlets</a:t>
            </a:r>
          </a:p>
        </p:txBody>
      </p:sp>
    </p:spTree>
    <p:extLst>
      <p:ext uri="{BB962C8B-B14F-4D97-AF65-F5344CB8AC3E}">
        <p14:creationId xmlns:p14="http://schemas.microsoft.com/office/powerpoint/2010/main" val="2875258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909978-2716-52BE-0BC9-DA1F2FE58377}"/>
              </a:ext>
            </a:extLst>
          </p:cNvPr>
          <p:cNvSpPr txBox="1"/>
          <p:nvPr/>
        </p:nvSpPr>
        <p:spPr>
          <a:xfrm>
            <a:off x="884903" y="560439"/>
            <a:ext cx="560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June 09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5523A-559B-8A66-B3CC-758C66493CED}"/>
              </a:ext>
            </a:extLst>
          </p:cNvPr>
          <p:cNvSpPr txBox="1"/>
          <p:nvPr/>
        </p:nvSpPr>
        <p:spPr>
          <a:xfrm>
            <a:off x="884903" y="1219200"/>
            <a:ext cx="7108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Filters</a:t>
            </a:r>
          </a:p>
          <a:p>
            <a:r>
              <a:rPr lang="en-IN" dirty="0"/>
              <a:t>Internationalization</a:t>
            </a:r>
          </a:p>
          <a:p>
            <a:r>
              <a:rPr lang="en-IN" dirty="0"/>
              <a:t>JSTL tags</a:t>
            </a:r>
          </a:p>
          <a:p>
            <a:r>
              <a:rPr lang="en-IN" dirty="0" err="1"/>
              <a:t>Scriptlets</a:t>
            </a:r>
            <a:endParaRPr lang="en-IN" dirty="0"/>
          </a:p>
          <a:p>
            <a:r>
              <a:rPr lang="en-IN" dirty="0"/>
              <a:t>Servlet life cycle</a:t>
            </a:r>
          </a:p>
          <a:p>
            <a:endParaRPr lang="en-IN" dirty="0"/>
          </a:p>
        </p:txBody>
      </p:sp>
      <p:pic>
        <p:nvPicPr>
          <p:cNvPr id="1026" name="Picture 2" descr="Specifying Filter Mappings (The Java EE 6 Tutorial)">
            <a:extLst>
              <a:ext uri="{FF2B5EF4-FFF2-40B4-BE49-F238E27FC236}">
                <a16:creationId xmlns:a16="http://schemas.microsoft.com/office/drawing/2014/main" id="{51D9D657-09F3-8E9F-5E07-34B997D73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978" y="2437632"/>
            <a:ext cx="6911002" cy="400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229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rvlet life cycle">
            <a:extLst>
              <a:ext uri="{FF2B5EF4-FFF2-40B4-BE49-F238E27FC236}">
                <a16:creationId xmlns:a16="http://schemas.microsoft.com/office/drawing/2014/main" id="{1366651C-8803-71A0-0424-1DFBC9610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253" y="1259760"/>
            <a:ext cx="6345493" cy="396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002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410C45-3E5D-92C9-9548-24060A72939E}"/>
              </a:ext>
            </a:extLst>
          </p:cNvPr>
          <p:cNvSpPr txBox="1"/>
          <p:nvPr/>
        </p:nvSpPr>
        <p:spPr>
          <a:xfrm>
            <a:off x="452284" y="491613"/>
            <a:ext cx="103533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Assignment: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Put token attribute in all the HTML forms. Use input type hidden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Write a filter to check for token in the request parameter.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Map this filter to two servlets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Student search by 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JSTL foreach tag to display the students.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Remember to include </a:t>
            </a:r>
            <a:r>
              <a:rPr lang="en-IN" dirty="0" err="1"/>
              <a:t>jstl</a:t>
            </a:r>
            <a:r>
              <a:rPr lang="en-IN" dirty="0"/>
              <a:t> jar file in the web-inf lib folder.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Include Student salary column. Format the student salary in USD, INR, EUR. Use JSTL format tag.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Solve quicksort algo in java.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the above student search in </a:t>
            </a:r>
            <a:r>
              <a:rPr lang="en-IN" err="1"/>
              <a:t>tamil</a:t>
            </a:r>
            <a:r>
              <a:rPr lang="en-IN"/>
              <a:t> language.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9321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7A6EAE-7DA0-3828-C8ED-C4E24A2449EF}"/>
              </a:ext>
            </a:extLst>
          </p:cNvPr>
          <p:cNvSpPr txBox="1"/>
          <p:nvPr/>
        </p:nvSpPr>
        <p:spPr>
          <a:xfrm>
            <a:off x="1133475" y="7429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err="1"/>
              <a:t>CreateServlet</a:t>
            </a:r>
            <a:endParaRPr lang="en-IN" u="sng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F34FBD-AF88-E730-9C7F-F36A0E4BF663}"/>
              </a:ext>
            </a:extLst>
          </p:cNvPr>
          <p:cNvCxnSpPr/>
          <p:nvPr/>
        </p:nvCxnSpPr>
        <p:spPr>
          <a:xfrm>
            <a:off x="1828800" y="1285875"/>
            <a:ext cx="0" cy="392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16F3478-051B-AB14-5BCD-1D8D1197C226}"/>
              </a:ext>
            </a:extLst>
          </p:cNvPr>
          <p:cNvSpPr txBox="1"/>
          <p:nvPr/>
        </p:nvSpPr>
        <p:spPr>
          <a:xfrm>
            <a:off x="3450576" y="742950"/>
            <a:ext cx="185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err="1"/>
              <a:t>CreateController</a:t>
            </a:r>
            <a:endParaRPr lang="en-IN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5E3931-60D0-9116-27E6-FA21D0FAF794}"/>
              </a:ext>
            </a:extLst>
          </p:cNvPr>
          <p:cNvSpPr txBox="1"/>
          <p:nvPr/>
        </p:nvSpPr>
        <p:spPr>
          <a:xfrm>
            <a:off x="5795670" y="742950"/>
            <a:ext cx="185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err="1"/>
              <a:t>CreateBusiness</a:t>
            </a:r>
            <a:endParaRPr lang="en-IN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0283D-99D1-E9BD-A8D5-1CDB633B62AC}"/>
              </a:ext>
            </a:extLst>
          </p:cNvPr>
          <p:cNvSpPr txBox="1"/>
          <p:nvPr/>
        </p:nvSpPr>
        <p:spPr>
          <a:xfrm>
            <a:off x="8075449" y="750531"/>
            <a:ext cx="185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err="1"/>
              <a:t>CreateDao</a:t>
            </a:r>
            <a:endParaRPr lang="en-IN" u="sng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23142543-FB05-8BB7-7B2C-1AF57135F757}"/>
              </a:ext>
            </a:extLst>
          </p:cNvPr>
          <p:cNvSpPr/>
          <p:nvPr/>
        </p:nvSpPr>
        <p:spPr>
          <a:xfrm>
            <a:off x="10646230" y="2500604"/>
            <a:ext cx="1166323" cy="139026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095EE9-1B53-64F7-0937-591D922C3C0C}"/>
              </a:ext>
            </a:extLst>
          </p:cNvPr>
          <p:cNvCxnSpPr/>
          <p:nvPr/>
        </p:nvCxnSpPr>
        <p:spPr>
          <a:xfrm>
            <a:off x="4373626" y="1233584"/>
            <a:ext cx="0" cy="392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38263C-EFA6-46AC-68DE-1CAFE3F91660}"/>
              </a:ext>
            </a:extLst>
          </p:cNvPr>
          <p:cNvCxnSpPr/>
          <p:nvPr/>
        </p:nvCxnSpPr>
        <p:spPr>
          <a:xfrm>
            <a:off x="6716288" y="1285875"/>
            <a:ext cx="0" cy="392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D1C730-4A74-772E-D4EB-51295CD75074}"/>
              </a:ext>
            </a:extLst>
          </p:cNvPr>
          <p:cNvCxnSpPr/>
          <p:nvPr/>
        </p:nvCxnSpPr>
        <p:spPr>
          <a:xfrm>
            <a:off x="8772133" y="1233584"/>
            <a:ext cx="0" cy="392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5E004A-C5E5-4701-2664-AC3B2D478C7C}"/>
              </a:ext>
            </a:extLst>
          </p:cNvPr>
          <p:cNvCxnSpPr>
            <a:cxnSpLocks/>
          </p:cNvCxnSpPr>
          <p:nvPr/>
        </p:nvCxnSpPr>
        <p:spPr>
          <a:xfrm>
            <a:off x="1828800" y="2024743"/>
            <a:ext cx="2544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97F9D8-B258-1ADB-8F1D-5B3FB4ACD8F0}"/>
              </a:ext>
            </a:extLst>
          </p:cNvPr>
          <p:cNvCxnSpPr>
            <a:cxnSpLocks/>
          </p:cNvCxnSpPr>
          <p:nvPr/>
        </p:nvCxnSpPr>
        <p:spPr>
          <a:xfrm>
            <a:off x="4373626" y="2345094"/>
            <a:ext cx="2342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1C0E4F-43CF-992A-2365-079AF80C8157}"/>
              </a:ext>
            </a:extLst>
          </p:cNvPr>
          <p:cNvCxnSpPr>
            <a:cxnSpLocks/>
          </p:cNvCxnSpPr>
          <p:nvPr/>
        </p:nvCxnSpPr>
        <p:spPr>
          <a:xfrm>
            <a:off x="6724940" y="2693437"/>
            <a:ext cx="2047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857AE2-D5CB-BE4A-F17D-89590D79D631}"/>
              </a:ext>
            </a:extLst>
          </p:cNvPr>
          <p:cNvCxnSpPr>
            <a:cxnSpLocks/>
          </p:cNvCxnSpPr>
          <p:nvPr/>
        </p:nvCxnSpPr>
        <p:spPr>
          <a:xfrm>
            <a:off x="8772133" y="3023118"/>
            <a:ext cx="1874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DFAEA9A-66E1-5044-F7BE-0FE65DB3A1A3}"/>
              </a:ext>
            </a:extLst>
          </p:cNvPr>
          <p:cNvSpPr txBox="1"/>
          <p:nvPr/>
        </p:nvSpPr>
        <p:spPr>
          <a:xfrm>
            <a:off x="2332653" y="1707502"/>
            <a:ext cx="183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B7C69C-4187-6D82-C849-462E884B5CB1}"/>
              </a:ext>
            </a:extLst>
          </p:cNvPr>
          <p:cNvSpPr txBox="1"/>
          <p:nvPr/>
        </p:nvSpPr>
        <p:spPr>
          <a:xfrm>
            <a:off x="4734069" y="1993641"/>
            <a:ext cx="183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26C6A4-30B1-29F6-A14B-9BD0E4594635}"/>
              </a:ext>
            </a:extLst>
          </p:cNvPr>
          <p:cNvSpPr txBox="1"/>
          <p:nvPr/>
        </p:nvSpPr>
        <p:spPr>
          <a:xfrm>
            <a:off x="7117163" y="2304280"/>
            <a:ext cx="183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A2B2EF-75B4-91A7-EDC6-13D9C6C8CA32}"/>
              </a:ext>
            </a:extLst>
          </p:cNvPr>
          <p:cNvSpPr txBox="1"/>
          <p:nvPr/>
        </p:nvSpPr>
        <p:spPr>
          <a:xfrm>
            <a:off x="9164356" y="2598872"/>
            <a:ext cx="183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JDBC code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474D73-C2E4-829F-65EE-03858ED71FBE}"/>
              </a:ext>
            </a:extLst>
          </p:cNvPr>
          <p:cNvCxnSpPr/>
          <p:nvPr/>
        </p:nvCxnSpPr>
        <p:spPr>
          <a:xfrm flipH="1">
            <a:off x="8772133" y="3517641"/>
            <a:ext cx="1874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DE309D8-CC47-FE9C-F957-416EB1DC0063}"/>
              </a:ext>
            </a:extLst>
          </p:cNvPr>
          <p:cNvSpPr txBox="1"/>
          <p:nvPr/>
        </p:nvSpPr>
        <p:spPr>
          <a:xfrm>
            <a:off x="9018516" y="3642832"/>
            <a:ext cx="164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ResultSet</a:t>
            </a:r>
            <a:endParaRPr lang="en-IN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29890CA-5B23-2D6F-604F-42560C945E05}"/>
              </a:ext>
            </a:extLst>
          </p:cNvPr>
          <p:cNvCxnSpPr>
            <a:cxnSpLocks/>
          </p:cNvCxnSpPr>
          <p:nvPr/>
        </p:nvCxnSpPr>
        <p:spPr>
          <a:xfrm flipH="1">
            <a:off x="6724940" y="3890865"/>
            <a:ext cx="2047193" cy="40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F75BEC-F263-775E-18E4-DB4B104058DF}"/>
              </a:ext>
            </a:extLst>
          </p:cNvPr>
          <p:cNvCxnSpPr>
            <a:cxnSpLocks/>
          </p:cNvCxnSpPr>
          <p:nvPr/>
        </p:nvCxnSpPr>
        <p:spPr>
          <a:xfrm flipH="1">
            <a:off x="4373626" y="4307633"/>
            <a:ext cx="2351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9F07E3-55A8-150E-AE5D-98008E73FAEB}"/>
              </a:ext>
            </a:extLst>
          </p:cNvPr>
          <p:cNvCxnSpPr>
            <a:cxnSpLocks/>
          </p:cNvCxnSpPr>
          <p:nvPr/>
        </p:nvCxnSpPr>
        <p:spPr>
          <a:xfrm flipH="1">
            <a:off x="1828800" y="4581331"/>
            <a:ext cx="2544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CB9684-919B-6B68-FD39-A3E0C3F2CFF3}"/>
              </a:ext>
            </a:extLst>
          </p:cNvPr>
          <p:cNvCxnSpPr>
            <a:cxnSpLocks/>
          </p:cNvCxnSpPr>
          <p:nvPr/>
        </p:nvCxnSpPr>
        <p:spPr>
          <a:xfrm>
            <a:off x="261260" y="1707502"/>
            <a:ext cx="1558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1A269CC-431B-B96C-B515-188A41DA63E9}"/>
              </a:ext>
            </a:extLst>
          </p:cNvPr>
          <p:cNvSpPr txBox="1"/>
          <p:nvPr/>
        </p:nvSpPr>
        <p:spPr>
          <a:xfrm>
            <a:off x="251758" y="1112282"/>
            <a:ext cx="1281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HTML form submit from browser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B3FDE97-9A5F-6313-1675-1672E27B669D}"/>
              </a:ext>
            </a:extLst>
          </p:cNvPr>
          <p:cNvCxnSpPr>
            <a:cxnSpLocks/>
          </p:cNvCxnSpPr>
          <p:nvPr/>
        </p:nvCxnSpPr>
        <p:spPr>
          <a:xfrm flipH="1">
            <a:off x="60455" y="4939004"/>
            <a:ext cx="1768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FDBC1C6-5B48-FBFF-CCA8-F4C2FD5D1564}"/>
              </a:ext>
            </a:extLst>
          </p:cNvPr>
          <p:cNvSpPr txBox="1"/>
          <p:nvPr/>
        </p:nvSpPr>
        <p:spPr>
          <a:xfrm>
            <a:off x="251754" y="4258165"/>
            <a:ext cx="1281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JSP page response to browser</a:t>
            </a:r>
          </a:p>
        </p:txBody>
      </p:sp>
    </p:spTree>
    <p:extLst>
      <p:ext uri="{BB962C8B-B14F-4D97-AF65-F5344CB8AC3E}">
        <p14:creationId xmlns:p14="http://schemas.microsoft.com/office/powerpoint/2010/main" val="194560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C218CF-73E2-08DC-92FF-F5516CBA0762}"/>
              </a:ext>
            </a:extLst>
          </p:cNvPr>
          <p:cNvSpPr txBox="1"/>
          <p:nvPr/>
        </p:nvSpPr>
        <p:spPr>
          <a:xfrm>
            <a:off x="757084" y="560439"/>
            <a:ext cx="935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June 16 2023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75AB1-606D-DE20-4DD1-C98861E8D591}"/>
              </a:ext>
            </a:extLst>
          </p:cNvPr>
          <p:cNvSpPr txBox="1"/>
          <p:nvPr/>
        </p:nvSpPr>
        <p:spPr>
          <a:xfrm>
            <a:off x="934065" y="1474839"/>
            <a:ext cx="841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Spring bean definition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583AA-1772-179A-5993-DC939A0B5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221" y="2015517"/>
            <a:ext cx="4203488" cy="439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09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74655F-EBE5-7560-544E-5CF3B2F4FE24}"/>
              </a:ext>
            </a:extLst>
          </p:cNvPr>
          <p:cNvSpPr txBox="1"/>
          <p:nvPr/>
        </p:nvSpPr>
        <p:spPr>
          <a:xfrm>
            <a:off x="924232" y="648929"/>
            <a:ext cx="654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Dependency injection, instantiating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6C6AD2-241A-FE35-C5FB-878A3F007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20" y="1191430"/>
            <a:ext cx="6020322" cy="27053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CED39D-61D9-B8F0-B37B-F174306DC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259" y="4233886"/>
            <a:ext cx="6881456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77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3CDE31-C032-6D37-285E-31EC532C0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07" y="657716"/>
            <a:ext cx="6492803" cy="1432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4B0268-A8CB-C5DC-E771-46257ECD1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17" y="2674554"/>
            <a:ext cx="8116003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2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F35984-6197-03E1-204D-2CE5F15E62B5}"/>
              </a:ext>
            </a:extLst>
          </p:cNvPr>
          <p:cNvSpPr txBox="1"/>
          <p:nvPr/>
        </p:nvSpPr>
        <p:spPr>
          <a:xfrm>
            <a:off x="629265" y="629265"/>
            <a:ext cx="53487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Laptop</a:t>
            </a:r>
          </a:p>
          <a:p>
            <a:r>
              <a:rPr lang="en-IN" dirty="0"/>
              <a:t>Motherboard</a:t>
            </a:r>
          </a:p>
          <a:p>
            <a:endParaRPr lang="en-IN" dirty="0"/>
          </a:p>
          <a:p>
            <a:r>
              <a:rPr lang="en-IN" dirty="0"/>
              <a:t>Laptop has a Motherboard</a:t>
            </a:r>
          </a:p>
          <a:p>
            <a:r>
              <a:rPr lang="en-IN" dirty="0"/>
              <a:t>Tight coupling – Composition</a:t>
            </a:r>
          </a:p>
          <a:p>
            <a:endParaRPr lang="en-IN" dirty="0"/>
          </a:p>
          <a:p>
            <a:r>
              <a:rPr lang="en-IN" dirty="0"/>
              <a:t>Outer object</a:t>
            </a:r>
          </a:p>
          <a:p>
            <a:r>
              <a:rPr lang="en-IN" dirty="0"/>
              <a:t>	Inner Object</a:t>
            </a:r>
          </a:p>
          <a:p>
            <a:endParaRPr lang="en-IN" dirty="0"/>
          </a:p>
          <a:p>
            <a:r>
              <a:rPr lang="en-IN" dirty="0"/>
              <a:t>If outer object is terminated or killed, then inner object also dies.</a:t>
            </a:r>
          </a:p>
          <a:p>
            <a:endParaRPr lang="en-IN" dirty="0"/>
          </a:p>
          <a:p>
            <a:r>
              <a:rPr lang="en-IN" dirty="0"/>
              <a:t>Laptop</a:t>
            </a:r>
          </a:p>
          <a:p>
            <a:r>
              <a:rPr lang="en-IN" dirty="0"/>
              <a:t>Mouse</a:t>
            </a:r>
          </a:p>
          <a:p>
            <a:r>
              <a:rPr lang="en-IN" dirty="0"/>
              <a:t>Weak linking</a:t>
            </a:r>
          </a:p>
          <a:p>
            <a:r>
              <a:rPr lang="en-IN" dirty="0"/>
              <a:t>If laptop dies, mouse can be used elsewhere.</a:t>
            </a:r>
          </a:p>
          <a:p>
            <a:r>
              <a:rPr lang="en-IN" dirty="0"/>
              <a:t>Aggregation.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73CAE-07E6-F6AE-2808-A177B825E044}"/>
              </a:ext>
            </a:extLst>
          </p:cNvPr>
          <p:cNvSpPr txBox="1"/>
          <p:nvPr/>
        </p:nvSpPr>
        <p:spPr>
          <a:xfrm>
            <a:off x="6528619" y="629265"/>
            <a:ext cx="52012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Motherboard</a:t>
            </a:r>
          </a:p>
          <a:p>
            <a:endParaRPr lang="en-IN" dirty="0"/>
          </a:p>
          <a:p>
            <a:r>
              <a:rPr lang="en-IN" dirty="0"/>
              <a:t>Class Laptop{</a:t>
            </a:r>
          </a:p>
          <a:p>
            <a:r>
              <a:rPr lang="en-IN" dirty="0"/>
              <a:t>	</a:t>
            </a:r>
            <a:r>
              <a:rPr lang="en-IN" dirty="0">
                <a:highlight>
                  <a:srgbClr val="FFFF00"/>
                </a:highlight>
              </a:rPr>
              <a:t>Motherboard m1 = </a:t>
            </a:r>
            <a:r>
              <a:rPr lang="en-IN" dirty="0">
                <a:highlight>
                  <a:srgbClr val="FF00FF"/>
                </a:highlight>
              </a:rPr>
              <a:t>new</a:t>
            </a:r>
            <a:r>
              <a:rPr lang="en-IN" dirty="0">
                <a:highlight>
                  <a:srgbClr val="FFFF00"/>
                </a:highlight>
              </a:rPr>
              <a:t> Motherboard();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Laptop l1 = new Laptop();</a:t>
            </a:r>
          </a:p>
          <a:p>
            <a:r>
              <a:rPr lang="en-IN" dirty="0"/>
              <a:t>l1=null; //m1 will die</a:t>
            </a:r>
          </a:p>
          <a:p>
            <a:r>
              <a:rPr lang="en-IN" dirty="0"/>
              <a:t>Above is composition – tight coupling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D7F69-D8BF-BE6D-B38F-79FBD759B42E}"/>
              </a:ext>
            </a:extLst>
          </p:cNvPr>
          <p:cNvSpPr txBox="1"/>
          <p:nvPr/>
        </p:nvSpPr>
        <p:spPr>
          <a:xfrm>
            <a:off x="6528619" y="3643413"/>
            <a:ext cx="52012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Motherboard</a:t>
            </a:r>
          </a:p>
          <a:p>
            <a:endParaRPr lang="en-IN" dirty="0"/>
          </a:p>
          <a:p>
            <a:r>
              <a:rPr lang="en-IN" dirty="0"/>
              <a:t>Class Laptop{</a:t>
            </a:r>
          </a:p>
          <a:p>
            <a:r>
              <a:rPr lang="en-IN" dirty="0"/>
              <a:t>	</a:t>
            </a:r>
            <a:r>
              <a:rPr lang="en-IN" dirty="0">
                <a:highlight>
                  <a:srgbClr val="FFFF00"/>
                </a:highlight>
              </a:rPr>
              <a:t>Motherboard m1;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Laptop l1 = new Laptop();</a:t>
            </a:r>
          </a:p>
          <a:p>
            <a:r>
              <a:rPr lang="en-IN" dirty="0"/>
              <a:t>l1=null; //m1 will not die</a:t>
            </a:r>
          </a:p>
          <a:p>
            <a:r>
              <a:rPr lang="en-IN" dirty="0"/>
              <a:t>Above is aggregation – weak linking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2885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9CFC01-138F-51F2-CE1E-CF63D725B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11" y="581670"/>
            <a:ext cx="6561389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33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DF1809-9B8C-CCBB-3ED5-194C6B703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03" y="443592"/>
            <a:ext cx="8359864" cy="2057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74F902-6F5D-DA30-5E10-FEE13EF40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78" y="2822996"/>
            <a:ext cx="5471721" cy="362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43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AA52AF-5666-0FA2-BF3D-24C8DB76F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47" y="468585"/>
            <a:ext cx="7658764" cy="10440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B8825-DAF1-D534-CFEE-C9CD2B8E1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37" y="1791535"/>
            <a:ext cx="6904134" cy="348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10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88E966-5099-817C-34A2-4052931BD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49" y="248093"/>
            <a:ext cx="8344623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58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C45919-F19A-72FC-1147-CFA056712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35" y="363015"/>
            <a:ext cx="7986452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45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50E0BF-F537-28C8-43BB-A777B4740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37" y="589934"/>
            <a:ext cx="6447550" cy="55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38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35A2E8-FB69-4303-4FE0-926E07E0D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09" y="421929"/>
            <a:ext cx="8253175" cy="2789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E442F9-4973-820F-0FE5-ED480CE86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633" y="3536729"/>
            <a:ext cx="6439458" cy="13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03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88D4BD-559F-A0E2-CC2F-A87D2AEAC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93" y="448708"/>
            <a:ext cx="8199831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18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7C50E2-BB68-4664-544D-8FB2C00E2416}"/>
              </a:ext>
            </a:extLst>
          </p:cNvPr>
          <p:cNvSpPr txBox="1"/>
          <p:nvPr/>
        </p:nvSpPr>
        <p:spPr>
          <a:xfrm>
            <a:off x="835742" y="452284"/>
            <a:ext cx="77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Spring MVC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65BD9-7EEF-8BB6-21F1-819276D7DFDA}"/>
              </a:ext>
            </a:extLst>
          </p:cNvPr>
          <p:cNvSpPr txBox="1"/>
          <p:nvPr/>
        </p:nvSpPr>
        <p:spPr>
          <a:xfrm>
            <a:off x="973394" y="1366684"/>
            <a:ext cx="7305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DispatcherServlet</a:t>
            </a:r>
            <a:endParaRPr lang="en-IN" dirty="0"/>
          </a:p>
          <a:p>
            <a:r>
              <a:rPr lang="en-IN" dirty="0" err="1"/>
              <a:t>ViewResolvers</a:t>
            </a:r>
            <a:endParaRPr lang="en-IN" dirty="0"/>
          </a:p>
        </p:txBody>
      </p:sp>
      <p:pic>
        <p:nvPicPr>
          <p:cNvPr id="1026" name="Picture 2" descr="Spring MVC Framework">
            <a:extLst>
              <a:ext uri="{FF2B5EF4-FFF2-40B4-BE49-F238E27FC236}">
                <a16:creationId xmlns:a16="http://schemas.microsoft.com/office/drawing/2014/main" id="{31DC645E-7DAA-CF6B-07AB-D4E33DC44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42" y="2013015"/>
            <a:ext cx="7139310" cy="401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234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quest lifecycle">
            <a:extLst>
              <a:ext uri="{FF2B5EF4-FFF2-40B4-BE49-F238E27FC236}">
                <a16:creationId xmlns:a16="http://schemas.microsoft.com/office/drawing/2014/main" id="{8ABC9581-3B57-9B9F-92A4-CC7BFCD5F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0"/>
            <a:ext cx="10279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75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141E67-763C-03D1-F47B-2DF91C9C793E}"/>
              </a:ext>
            </a:extLst>
          </p:cNvPr>
          <p:cNvSpPr txBox="1"/>
          <p:nvPr/>
        </p:nvSpPr>
        <p:spPr>
          <a:xfrm>
            <a:off x="314632" y="639097"/>
            <a:ext cx="721687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Polymorphism – Method overloading, overriding</a:t>
            </a:r>
          </a:p>
          <a:p>
            <a:endParaRPr lang="en-IN" dirty="0"/>
          </a:p>
          <a:p>
            <a:r>
              <a:rPr lang="en-IN" dirty="0"/>
              <a:t>Class Employee{</a:t>
            </a:r>
          </a:p>
          <a:p>
            <a:r>
              <a:rPr lang="en-IN" dirty="0"/>
              <a:t>	int </a:t>
            </a:r>
            <a:r>
              <a:rPr lang="en-IN" dirty="0" err="1"/>
              <a:t>taxRate</a:t>
            </a:r>
            <a:r>
              <a:rPr lang="en-IN" dirty="0"/>
              <a:t>(){</a:t>
            </a:r>
          </a:p>
          <a:p>
            <a:r>
              <a:rPr lang="en-IN" dirty="0"/>
              <a:t>		return 10%;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Class Manager extends Employee{</a:t>
            </a:r>
          </a:p>
          <a:p>
            <a:endParaRPr lang="en-IN" dirty="0"/>
          </a:p>
          <a:p>
            <a:r>
              <a:rPr lang="en-IN" dirty="0"/>
              <a:t>	//method overriding</a:t>
            </a:r>
          </a:p>
          <a:p>
            <a:r>
              <a:rPr lang="en-IN" dirty="0"/>
              <a:t>	int </a:t>
            </a:r>
            <a:r>
              <a:rPr lang="en-IN" dirty="0" err="1"/>
              <a:t>taxRate</a:t>
            </a:r>
            <a:r>
              <a:rPr lang="en-IN" dirty="0"/>
              <a:t>(){</a:t>
            </a:r>
          </a:p>
          <a:p>
            <a:r>
              <a:rPr lang="en-IN" dirty="0"/>
              <a:t>		return 20%;</a:t>
            </a:r>
          </a:p>
          <a:p>
            <a:r>
              <a:rPr lang="en-IN" dirty="0"/>
              <a:t>	}</a:t>
            </a:r>
          </a:p>
          <a:p>
            <a:endParaRPr lang="en-IN" dirty="0"/>
          </a:p>
          <a:p>
            <a:r>
              <a:rPr lang="en-IN" dirty="0"/>
              <a:t>	//overloading – same method, but diff arguments.</a:t>
            </a:r>
          </a:p>
          <a:p>
            <a:r>
              <a:rPr lang="en-IN" dirty="0"/>
              <a:t>	int </a:t>
            </a:r>
            <a:r>
              <a:rPr lang="en-IN" dirty="0" err="1"/>
              <a:t>taxRate</a:t>
            </a:r>
            <a:r>
              <a:rPr lang="en-IN" dirty="0"/>
              <a:t>(int </a:t>
            </a:r>
            <a:r>
              <a:rPr lang="en-IN" dirty="0" err="1"/>
              <a:t>slabcode</a:t>
            </a:r>
            <a:r>
              <a:rPr lang="en-IN" dirty="0"/>
              <a:t>){</a:t>
            </a:r>
          </a:p>
          <a:p>
            <a:r>
              <a:rPr lang="en-IN" dirty="0"/>
              <a:t>	}</a:t>
            </a:r>
          </a:p>
          <a:p>
            <a:endParaRPr lang="en-IN" dirty="0"/>
          </a:p>
          <a:p>
            <a:r>
              <a:rPr lang="en-IN" dirty="0"/>
              <a:t>	int </a:t>
            </a:r>
            <a:r>
              <a:rPr lang="en-IN" dirty="0" err="1"/>
              <a:t>computePf</a:t>
            </a:r>
            <a:r>
              <a:rPr lang="en-IN" dirty="0"/>
              <a:t>(){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F12DAD-AB2D-8A28-8F70-92A75A29D47E}"/>
              </a:ext>
            </a:extLst>
          </p:cNvPr>
          <p:cNvSpPr txBox="1"/>
          <p:nvPr/>
        </p:nvSpPr>
        <p:spPr>
          <a:xfrm>
            <a:off x="6744929" y="432619"/>
            <a:ext cx="4277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Encapsulation</a:t>
            </a:r>
          </a:p>
          <a:p>
            <a:endParaRPr lang="en-IN" dirty="0"/>
          </a:p>
          <a:p>
            <a:r>
              <a:rPr lang="en-IN" dirty="0"/>
              <a:t>Keeping methods and attributes together encapsulation. </a:t>
            </a:r>
          </a:p>
          <a:p>
            <a:r>
              <a:rPr lang="en-IN" dirty="0"/>
              <a:t>Data hiding – Hide the data from other classes using access modifiers.</a:t>
            </a:r>
          </a:p>
          <a:p>
            <a:endParaRPr lang="en-IN" dirty="0"/>
          </a:p>
          <a:p>
            <a:r>
              <a:rPr lang="en-IN" dirty="0"/>
              <a:t>Private, protected, public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5EBD0C-93C8-FCAC-BD2C-8BB1ED6312A6}"/>
              </a:ext>
            </a:extLst>
          </p:cNvPr>
          <p:cNvSpPr txBox="1"/>
          <p:nvPr/>
        </p:nvSpPr>
        <p:spPr>
          <a:xfrm>
            <a:off x="7118555" y="3883742"/>
            <a:ext cx="3716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Interface – Not cooked</a:t>
            </a:r>
          </a:p>
          <a:p>
            <a:r>
              <a:rPr lang="en-IN" dirty="0"/>
              <a:t>Abstraction – semi cooked food</a:t>
            </a:r>
          </a:p>
          <a:p>
            <a:r>
              <a:rPr lang="en-IN" dirty="0"/>
              <a:t>Class  - Fully cooked</a:t>
            </a:r>
          </a:p>
        </p:txBody>
      </p:sp>
    </p:spTree>
    <p:extLst>
      <p:ext uri="{BB962C8B-B14F-4D97-AF65-F5344CB8AC3E}">
        <p14:creationId xmlns:p14="http://schemas.microsoft.com/office/powerpoint/2010/main" val="351200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062038-AE2C-479E-7BE8-231A4118A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131" y="605144"/>
            <a:ext cx="3215919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07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4B9ED3-FA57-3A7F-8E47-4DA25B122667}"/>
              </a:ext>
            </a:extLst>
          </p:cNvPr>
          <p:cNvSpPr txBox="1"/>
          <p:nvPr/>
        </p:nvSpPr>
        <p:spPr>
          <a:xfrm>
            <a:off x="757084" y="452284"/>
            <a:ext cx="95569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June 24 2023</a:t>
            </a:r>
          </a:p>
          <a:p>
            <a:endParaRPr lang="en-IN" dirty="0"/>
          </a:p>
          <a:p>
            <a:r>
              <a:rPr lang="en-IN"/>
              <a:t>Spring JDBC </a:t>
            </a:r>
            <a:r>
              <a:rPr lang="en-IN" dirty="0"/>
              <a:t>Template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6" name="Picture 2" descr="Spring JDBC] JdbcTemplate의 기본 사용법 - Heee's Development Blog">
            <a:extLst>
              <a:ext uri="{FF2B5EF4-FFF2-40B4-BE49-F238E27FC236}">
                <a16:creationId xmlns:a16="http://schemas.microsoft.com/office/drawing/2014/main" id="{9AD23DF9-BF50-C786-0846-F46EEB5E6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26" y="1871888"/>
            <a:ext cx="7145793" cy="305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03CCE2-113A-9848-5D2B-DDDE24117492}"/>
              </a:ext>
            </a:extLst>
          </p:cNvPr>
          <p:cNvSpPr txBox="1"/>
          <p:nvPr/>
        </p:nvSpPr>
        <p:spPr>
          <a:xfrm>
            <a:off x="8770374" y="2477729"/>
            <a:ext cx="401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Spring JDBC is a wrapper for JDBC</a:t>
            </a:r>
          </a:p>
        </p:txBody>
      </p:sp>
    </p:spTree>
    <p:extLst>
      <p:ext uri="{BB962C8B-B14F-4D97-AF65-F5344CB8AC3E}">
        <p14:creationId xmlns:p14="http://schemas.microsoft.com/office/powerpoint/2010/main" val="1792083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51B1DA-FACA-5AE3-6AB8-3FD920F61C56}"/>
              </a:ext>
            </a:extLst>
          </p:cNvPr>
          <p:cNvSpPr txBox="1"/>
          <p:nvPr/>
        </p:nvSpPr>
        <p:spPr>
          <a:xfrm>
            <a:off x="776748" y="589935"/>
            <a:ext cx="84754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&lt;bean id="&lt;Your DAO ID here&gt;" class="&lt;Your DAO class name here&gt;"&gt;</a:t>
            </a:r>
          </a:p>
          <a:p>
            <a:r>
              <a:rPr lang="en-IN" dirty="0"/>
              <a:t>        &lt;property name=“junk" ref="</a:t>
            </a:r>
            <a:r>
              <a:rPr lang="en-IN" dirty="0" err="1"/>
              <a:t>jdbcTemplate</a:t>
            </a:r>
            <a:r>
              <a:rPr lang="en-IN" dirty="0"/>
              <a:t>" /&gt;</a:t>
            </a:r>
          </a:p>
          <a:p>
            <a:r>
              <a:rPr lang="en-IN" dirty="0"/>
              <a:t>    &lt;/bean&gt;</a:t>
            </a:r>
          </a:p>
          <a:p>
            <a:r>
              <a:rPr lang="en-IN" dirty="0"/>
              <a:t>    &lt;bean id="</a:t>
            </a:r>
            <a:r>
              <a:rPr lang="en-IN" dirty="0" err="1"/>
              <a:t>jdbcTemplate</a:t>
            </a:r>
            <a:r>
              <a:rPr lang="en-IN" dirty="0"/>
              <a:t>" class="</a:t>
            </a:r>
            <a:r>
              <a:rPr lang="en-IN" dirty="0" err="1"/>
              <a:t>org.springframework.jdbc.core.JdbcTemplate</a:t>
            </a:r>
            <a:r>
              <a:rPr lang="en-IN" dirty="0"/>
              <a:t>"&gt;</a:t>
            </a:r>
          </a:p>
          <a:p>
            <a:r>
              <a:rPr lang="en-IN" dirty="0"/>
              <a:t>        &lt;constructor-</a:t>
            </a:r>
            <a:r>
              <a:rPr lang="en-IN" dirty="0" err="1"/>
              <a:t>arg</a:t>
            </a:r>
            <a:r>
              <a:rPr lang="en-IN" dirty="0"/>
              <a:t> ref="</a:t>
            </a:r>
            <a:r>
              <a:rPr lang="en-IN" dirty="0" err="1"/>
              <a:t>dataSource</a:t>
            </a:r>
            <a:r>
              <a:rPr lang="en-IN" dirty="0"/>
              <a:t>" /&gt;</a:t>
            </a:r>
          </a:p>
          <a:p>
            <a:r>
              <a:rPr lang="en-IN" dirty="0"/>
              <a:t>    &lt;/bean&gt;</a:t>
            </a:r>
          </a:p>
          <a:p>
            <a:r>
              <a:rPr lang="en-IN" dirty="0"/>
              <a:t>    &lt;bean id="</a:t>
            </a:r>
            <a:r>
              <a:rPr lang="en-IN" dirty="0" err="1"/>
              <a:t>dataSource</a:t>
            </a:r>
            <a:r>
              <a:rPr lang="en-IN" dirty="0"/>
              <a:t>" class="</a:t>
            </a:r>
            <a:r>
              <a:rPr lang="en-IN" dirty="0" err="1"/>
              <a:t>org.springframework.jdbc.datasource.DriverManagerDataSource</a:t>
            </a:r>
            <a:r>
              <a:rPr lang="en-IN" dirty="0"/>
              <a:t>"&gt;    </a:t>
            </a:r>
          </a:p>
          <a:p>
            <a:r>
              <a:rPr lang="en-IN" dirty="0"/>
              <a:t>        &lt;property name="</a:t>
            </a:r>
            <a:r>
              <a:rPr lang="en-IN" dirty="0" err="1"/>
              <a:t>driverClassName</a:t>
            </a:r>
            <a:r>
              <a:rPr lang="en-IN" dirty="0"/>
              <a:t>" value="</a:t>
            </a:r>
            <a:r>
              <a:rPr lang="en-IN" dirty="0" err="1"/>
              <a:t>com.mysql.jdbc.Driver</a:t>
            </a:r>
            <a:r>
              <a:rPr lang="en-IN" dirty="0"/>
              <a:t>"/&gt;</a:t>
            </a:r>
          </a:p>
          <a:p>
            <a:r>
              <a:rPr lang="en-IN" dirty="0"/>
              <a:t>        &lt;property name="</a:t>
            </a:r>
            <a:r>
              <a:rPr lang="en-IN" dirty="0" err="1"/>
              <a:t>url</a:t>
            </a:r>
            <a:r>
              <a:rPr lang="en-IN" dirty="0"/>
              <a:t>" value="</a:t>
            </a:r>
            <a:r>
              <a:rPr lang="en-IN" dirty="0" err="1"/>
              <a:t>jdbc:mysql</a:t>
            </a:r>
            <a:r>
              <a:rPr lang="en-IN" dirty="0"/>
              <a:t>://localhost:3306/</a:t>
            </a:r>
            <a:r>
              <a:rPr lang="en-IN" dirty="0" err="1"/>
              <a:t>mysql</a:t>
            </a:r>
            <a:r>
              <a:rPr lang="en-IN" dirty="0"/>
              <a:t>"/&gt;</a:t>
            </a:r>
          </a:p>
          <a:p>
            <a:r>
              <a:rPr lang="en-IN" dirty="0"/>
              <a:t>        &lt;property name="username" value=“john"/&gt;</a:t>
            </a:r>
          </a:p>
          <a:p>
            <a:r>
              <a:rPr lang="en-IN" dirty="0"/>
              <a:t>        &lt;property name="password" value="123456"/&gt;</a:t>
            </a:r>
          </a:p>
          <a:p>
            <a:r>
              <a:rPr lang="en-IN" dirty="0"/>
              <a:t>    &lt;/bean&gt;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D76945-280A-FDB4-63AA-ACBBCD9E7E2E}"/>
              </a:ext>
            </a:extLst>
          </p:cNvPr>
          <p:cNvSpPr txBox="1"/>
          <p:nvPr/>
        </p:nvSpPr>
        <p:spPr>
          <a:xfrm>
            <a:off x="9045677" y="786581"/>
            <a:ext cx="2684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Change the values per your application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F7468-0ED5-A75E-720F-9D15A8C079DF}"/>
              </a:ext>
            </a:extLst>
          </p:cNvPr>
          <p:cNvSpPr txBox="1"/>
          <p:nvPr/>
        </p:nvSpPr>
        <p:spPr>
          <a:xfrm>
            <a:off x="776748" y="4699819"/>
            <a:ext cx="8888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Disclaimer: This slide and following slides are just code snippets. They are not actual working code. So, use this as reference and modify the code to suit your needs.</a:t>
            </a:r>
          </a:p>
        </p:txBody>
      </p:sp>
    </p:spTree>
    <p:extLst>
      <p:ext uri="{BB962C8B-B14F-4D97-AF65-F5344CB8AC3E}">
        <p14:creationId xmlns:p14="http://schemas.microsoft.com/office/powerpoint/2010/main" val="1825219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8D0217-9C9B-5355-D00A-B83E648DC639}"/>
              </a:ext>
            </a:extLst>
          </p:cNvPr>
          <p:cNvSpPr txBox="1"/>
          <p:nvPr/>
        </p:nvSpPr>
        <p:spPr>
          <a:xfrm>
            <a:off x="757084" y="580103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DAO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62938F-A3FD-B79F-30E3-483918BB7280}"/>
              </a:ext>
            </a:extLst>
          </p:cNvPr>
          <p:cNvSpPr txBox="1"/>
          <p:nvPr/>
        </p:nvSpPr>
        <p:spPr>
          <a:xfrm>
            <a:off x="875071" y="1317523"/>
            <a:ext cx="65384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public interface </a:t>
            </a:r>
            <a:r>
              <a:rPr lang="en-IN" dirty="0" err="1"/>
              <a:t>CustomerDAO</a:t>
            </a:r>
            <a:r>
              <a:rPr lang="en-IN" dirty="0"/>
              <a:t> {</a:t>
            </a:r>
          </a:p>
          <a:p>
            <a:r>
              <a:rPr lang="en-IN" dirty="0"/>
              <a:t>    Customer </a:t>
            </a:r>
            <a:r>
              <a:rPr lang="en-IN" dirty="0" err="1"/>
              <a:t>selectCustomer</a:t>
            </a:r>
            <a:r>
              <a:rPr lang="en-IN" dirty="0"/>
              <a:t>(int </a:t>
            </a:r>
            <a:r>
              <a:rPr lang="en-IN" dirty="0" err="1"/>
              <a:t>customerId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    int insert(Customer c);</a:t>
            </a:r>
          </a:p>
          <a:p>
            <a:endParaRPr lang="en-IN" dirty="0"/>
          </a:p>
          <a:p>
            <a:r>
              <a:rPr lang="en-IN" dirty="0"/>
              <a:t>    int </a:t>
            </a:r>
            <a:r>
              <a:rPr lang="en-IN" dirty="0" err="1"/>
              <a:t>deleteCustomer</a:t>
            </a:r>
            <a:r>
              <a:rPr lang="en-IN" dirty="0"/>
              <a:t>(int </a:t>
            </a:r>
            <a:r>
              <a:rPr lang="en-IN" dirty="0" err="1"/>
              <a:t>customerId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    void </a:t>
            </a:r>
            <a:r>
              <a:rPr lang="en-IN" dirty="0" err="1"/>
              <a:t>updateCustomer</a:t>
            </a:r>
            <a:r>
              <a:rPr lang="en-IN" dirty="0"/>
              <a:t>(Customer customer);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DF546A-9880-E3CA-7891-BBAE0B125639}"/>
              </a:ext>
            </a:extLst>
          </p:cNvPr>
          <p:cNvSpPr txBox="1"/>
          <p:nvPr/>
        </p:nvSpPr>
        <p:spPr>
          <a:xfrm>
            <a:off x="6322142" y="678426"/>
            <a:ext cx="289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CRUD operations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E9D63-498E-6D6D-5DB0-154B1964A2A2}"/>
              </a:ext>
            </a:extLst>
          </p:cNvPr>
          <p:cNvSpPr txBox="1"/>
          <p:nvPr/>
        </p:nvSpPr>
        <p:spPr>
          <a:xfrm>
            <a:off x="6646606" y="1504335"/>
            <a:ext cx="3254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RowMapper</a:t>
            </a:r>
            <a:r>
              <a:rPr lang="en-IN" dirty="0"/>
              <a:t> is a helper class provided by Spring JDBC Framework.</a:t>
            </a:r>
          </a:p>
        </p:txBody>
      </p:sp>
    </p:spTree>
    <p:extLst>
      <p:ext uri="{BB962C8B-B14F-4D97-AF65-F5344CB8AC3E}">
        <p14:creationId xmlns:p14="http://schemas.microsoft.com/office/powerpoint/2010/main" val="486462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9B6FD8-B1BB-CDFD-13F0-AB11E0736CEA}"/>
              </a:ext>
            </a:extLst>
          </p:cNvPr>
          <p:cNvSpPr txBox="1"/>
          <p:nvPr/>
        </p:nvSpPr>
        <p:spPr>
          <a:xfrm>
            <a:off x="599768" y="393290"/>
            <a:ext cx="664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DAO </a:t>
            </a:r>
            <a:r>
              <a:rPr lang="en-IN" dirty="0" err="1"/>
              <a:t>impl</a:t>
            </a:r>
            <a:r>
              <a:rPr lang="en-IN" dirty="0"/>
              <a:t>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0FC7C-A3CF-2C8D-772F-162CF61ED009}"/>
              </a:ext>
            </a:extLst>
          </p:cNvPr>
          <p:cNvSpPr txBox="1"/>
          <p:nvPr/>
        </p:nvSpPr>
        <p:spPr>
          <a:xfrm>
            <a:off x="727587" y="1543665"/>
            <a:ext cx="89670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" dirty="0"/>
              <a:t>public class </a:t>
            </a:r>
            <a:r>
              <a:rPr lang="en-IN" sz="400" dirty="0" err="1"/>
              <a:t>CustomerDAOImpl</a:t>
            </a:r>
            <a:r>
              <a:rPr lang="en-IN" sz="400" dirty="0"/>
              <a:t> implements </a:t>
            </a:r>
            <a:r>
              <a:rPr lang="en-IN" sz="400" dirty="0" err="1"/>
              <a:t>CustomerDAO</a:t>
            </a:r>
            <a:r>
              <a:rPr lang="en-IN" sz="400" dirty="0"/>
              <a:t> {</a:t>
            </a:r>
          </a:p>
          <a:p>
            <a:endParaRPr lang="en-IN" sz="400" dirty="0"/>
          </a:p>
          <a:p>
            <a:r>
              <a:rPr lang="en-IN" sz="400" dirty="0"/>
              <a:t>    private </a:t>
            </a:r>
            <a:r>
              <a:rPr lang="en-IN" sz="400" dirty="0" err="1"/>
              <a:t>JdbcTemplate</a:t>
            </a:r>
            <a:r>
              <a:rPr lang="en-IN" sz="400" dirty="0"/>
              <a:t> </a:t>
            </a:r>
            <a:r>
              <a:rPr lang="en-IN" sz="400" dirty="0" err="1"/>
              <a:t>jdbcTemplate</a:t>
            </a:r>
            <a:r>
              <a:rPr lang="en-IN" sz="400" dirty="0"/>
              <a:t>;</a:t>
            </a:r>
          </a:p>
          <a:p>
            <a:endParaRPr lang="en-IN" sz="400" dirty="0"/>
          </a:p>
          <a:p>
            <a:r>
              <a:rPr lang="en-IN" sz="400" dirty="0"/>
              <a:t>    public </a:t>
            </a:r>
            <a:r>
              <a:rPr lang="en-IN" sz="400" dirty="0" err="1"/>
              <a:t>JdbcTemplate</a:t>
            </a:r>
            <a:r>
              <a:rPr lang="en-IN" sz="400" dirty="0"/>
              <a:t> </a:t>
            </a:r>
            <a:r>
              <a:rPr lang="en-IN" sz="400" dirty="0" err="1"/>
              <a:t>getJdbcTemplate</a:t>
            </a:r>
            <a:r>
              <a:rPr lang="en-IN" sz="400" dirty="0"/>
              <a:t>() {</a:t>
            </a:r>
          </a:p>
          <a:p>
            <a:r>
              <a:rPr lang="en-IN" sz="400" dirty="0"/>
              <a:t>        return </a:t>
            </a:r>
            <a:r>
              <a:rPr lang="en-IN" sz="400" dirty="0" err="1"/>
              <a:t>jdbcTemplate</a:t>
            </a:r>
            <a:r>
              <a:rPr lang="en-IN" sz="400" dirty="0"/>
              <a:t>;</a:t>
            </a:r>
          </a:p>
          <a:p>
            <a:r>
              <a:rPr lang="en-IN" sz="400" dirty="0"/>
              <a:t>    }</a:t>
            </a:r>
          </a:p>
          <a:p>
            <a:endParaRPr lang="en-IN" sz="400" dirty="0"/>
          </a:p>
          <a:p>
            <a:r>
              <a:rPr lang="en-IN" sz="400" dirty="0"/>
              <a:t>    public void </a:t>
            </a:r>
            <a:r>
              <a:rPr lang="en-IN" sz="400" dirty="0" err="1"/>
              <a:t>setJdbcTemplate</a:t>
            </a:r>
            <a:r>
              <a:rPr lang="en-IN" sz="400" dirty="0"/>
              <a:t>(</a:t>
            </a:r>
            <a:r>
              <a:rPr lang="en-IN" sz="400" dirty="0" err="1"/>
              <a:t>JdbcTemplate</a:t>
            </a:r>
            <a:r>
              <a:rPr lang="en-IN" sz="400" dirty="0"/>
              <a:t> </a:t>
            </a:r>
            <a:r>
              <a:rPr lang="en-IN" sz="400" dirty="0" err="1"/>
              <a:t>jdbcTemplate</a:t>
            </a:r>
            <a:r>
              <a:rPr lang="en-IN" sz="400" dirty="0"/>
              <a:t>) {</a:t>
            </a:r>
          </a:p>
          <a:p>
            <a:r>
              <a:rPr lang="en-IN" sz="400" dirty="0"/>
              <a:t>        </a:t>
            </a:r>
            <a:r>
              <a:rPr lang="en-IN" sz="400" dirty="0" err="1"/>
              <a:t>this.jdbcTemplate</a:t>
            </a:r>
            <a:r>
              <a:rPr lang="en-IN" sz="400" dirty="0"/>
              <a:t> = </a:t>
            </a:r>
            <a:r>
              <a:rPr lang="en-IN" sz="400" dirty="0" err="1"/>
              <a:t>jdbcTemplate</a:t>
            </a:r>
            <a:r>
              <a:rPr lang="en-IN" sz="400" dirty="0"/>
              <a:t>;</a:t>
            </a:r>
          </a:p>
          <a:p>
            <a:r>
              <a:rPr lang="en-IN" sz="400" dirty="0"/>
              <a:t>    }</a:t>
            </a:r>
          </a:p>
          <a:p>
            <a:endParaRPr lang="en-IN" sz="400" dirty="0"/>
          </a:p>
          <a:p>
            <a:r>
              <a:rPr lang="en-IN" sz="400" dirty="0"/>
              <a:t>    @Override</a:t>
            </a:r>
          </a:p>
          <a:p>
            <a:r>
              <a:rPr lang="en-IN" sz="400" dirty="0"/>
              <a:t>    public int insert(Customer c) {</a:t>
            </a:r>
          </a:p>
          <a:p>
            <a:r>
              <a:rPr lang="en-IN" sz="400" dirty="0"/>
              <a:t>        int </a:t>
            </a:r>
            <a:r>
              <a:rPr lang="en-IN" sz="400" dirty="0" err="1"/>
              <a:t>custId</a:t>
            </a:r>
            <a:r>
              <a:rPr lang="en-IN" sz="400" dirty="0"/>
              <a:t> = </a:t>
            </a:r>
            <a:r>
              <a:rPr lang="en-IN" sz="400" dirty="0" err="1"/>
              <a:t>c.getCustomerId</a:t>
            </a:r>
            <a:r>
              <a:rPr lang="en-IN" sz="400" dirty="0"/>
              <a:t>();</a:t>
            </a:r>
          </a:p>
          <a:p>
            <a:r>
              <a:rPr lang="en-IN" sz="400" dirty="0"/>
              <a:t>        String name = </a:t>
            </a:r>
            <a:r>
              <a:rPr lang="en-IN" sz="400" dirty="0" err="1"/>
              <a:t>c.getCustomerName</a:t>
            </a:r>
            <a:r>
              <a:rPr lang="en-IN" sz="400" dirty="0"/>
              <a:t>();</a:t>
            </a:r>
          </a:p>
          <a:p>
            <a:r>
              <a:rPr lang="en-IN" sz="400" dirty="0"/>
              <a:t>        String address = </a:t>
            </a:r>
            <a:r>
              <a:rPr lang="en-IN" sz="400" dirty="0" err="1"/>
              <a:t>c.getCustomerAddress</a:t>
            </a:r>
            <a:r>
              <a:rPr lang="en-IN" sz="400" dirty="0"/>
              <a:t>();</a:t>
            </a:r>
          </a:p>
          <a:p>
            <a:r>
              <a:rPr lang="en-IN" sz="400" dirty="0"/>
              <a:t>        int rows = </a:t>
            </a:r>
            <a:r>
              <a:rPr lang="en-IN" sz="400" dirty="0" err="1"/>
              <a:t>jdbcTemplate.update</a:t>
            </a:r>
            <a:r>
              <a:rPr lang="en-IN" sz="400" dirty="0"/>
              <a:t>("insert into customer values(?,?,?)", </a:t>
            </a:r>
            <a:r>
              <a:rPr lang="en-IN" sz="400" dirty="0" err="1"/>
              <a:t>custId</a:t>
            </a:r>
            <a:r>
              <a:rPr lang="en-IN" sz="400" dirty="0"/>
              <a:t>, name, address);</a:t>
            </a:r>
          </a:p>
          <a:p>
            <a:endParaRPr lang="en-IN" sz="400" dirty="0"/>
          </a:p>
          <a:p>
            <a:r>
              <a:rPr lang="en-IN" sz="400" dirty="0"/>
              <a:t>        return rows;</a:t>
            </a:r>
          </a:p>
          <a:p>
            <a:r>
              <a:rPr lang="en-IN" sz="400" dirty="0"/>
              <a:t>    }</a:t>
            </a:r>
          </a:p>
          <a:p>
            <a:endParaRPr lang="en-IN" sz="400" dirty="0"/>
          </a:p>
          <a:p>
            <a:r>
              <a:rPr lang="en-IN" sz="400" dirty="0"/>
              <a:t>    @Override</a:t>
            </a:r>
          </a:p>
          <a:p>
            <a:r>
              <a:rPr lang="en-IN" sz="400" dirty="0"/>
              <a:t>    public int </a:t>
            </a:r>
            <a:r>
              <a:rPr lang="en-IN" sz="400" dirty="0" err="1"/>
              <a:t>deleteCustomer</a:t>
            </a:r>
            <a:r>
              <a:rPr lang="en-IN" sz="400" dirty="0"/>
              <a:t>(int </a:t>
            </a:r>
            <a:r>
              <a:rPr lang="en-IN" sz="400" dirty="0" err="1"/>
              <a:t>customerId</a:t>
            </a:r>
            <a:r>
              <a:rPr lang="en-IN" sz="400" dirty="0"/>
              <a:t>) {</a:t>
            </a:r>
          </a:p>
          <a:p>
            <a:r>
              <a:rPr lang="en-IN" sz="400" dirty="0"/>
              <a:t>        String query = "DELETE from customer where </a:t>
            </a:r>
            <a:r>
              <a:rPr lang="en-IN" sz="400" dirty="0" err="1"/>
              <a:t>custid</a:t>
            </a:r>
            <a:r>
              <a:rPr lang="en-IN" sz="400" dirty="0"/>
              <a:t>=?";</a:t>
            </a:r>
          </a:p>
          <a:p>
            <a:r>
              <a:rPr lang="en-IN" sz="400" dirty="0"/>
              <a:t>        return </a:t>
            </a:r>
            <a:r>
              <a:rPr lang="en-IN" sz="400" dirty="0" err="1"/>
              <a:t>jdbcTemplate.update</a:t>
            </a:r>
            <a:r>
              <a:rPr lang="en-IN" sz="400" dirty="0"/>
              <a:t>(query, new Object[] {</a:t>
            </a:r>
          </a:p>
          <a:p>
            <a:r>
              <a:rPr lang="en-IN" sz="400" dirty="0"/>
              <a:t>            </a:t>
            </a:r>
            <a:r>
              <a:rPr lang="en-IN" sz="400" dirty="0" err="1"/>
              <a:t>Integer.valueOf</a:t>
            </a:r>
            <a:r>
              <a:rPr lang="en-IN" sz="400" dirty="0"/>
              <a:t>(</a:t>
            </a:r>
            <a:r>
              <a:rPr lang="en-IN" sz="400" dirty="0" err="1"/>
              <a:t>customerId</a:t>
            </a:r>
            <a:r>
              <a:rPr lang="en-IN" sz="400" dirty="0"/>
              <a:t>)</a:t>
            </a:r>
          </a:p>
          <a:p>
            <a:r>
              <a:rPr lang="en-IN" sz="400" dirty="0"/>
              <a:t>        });</a:t>
            </a:r>
          </a:p>
          <a:p>
            <a:endParaRPr lang="en-IN" sz="400" dirty="0"/>
          </a:p>
          <a:p>
            <a:r>
              <a:rPr lang="en-IN" sz="400" dirty="0"/>
              <a:t>    }</a:t>
            </a:r>
          </a:p>
          <a:p>
            <a:endParaRPr lang="en-IN" sz="400" dirty="0"/>
          </a:p>
          <a:p>
            <a:r>
              <a:rPr lang="en-IN" sz="400" dirty="0"/>
              <a:t>    @Override</a:t>
            </a:r>
          </a:p>
          <a:p>
            <a:r>
              <a:rPr lang="en-IN" sz="400" dirty="0"/>
              <a:t>    public void </a:t>
            </a:r>
            <a:r>
              <a:rPr lang="en-IN" sz="400" dirty="0" err="1"/>
              <a:t>updateCustomer</a:t>
            </a:r>
            <a:r>
              <a:rPr lang="en-IN" sz="400" dirty="0"/>
              <a:t>(Customer customer) {</a:t>
            </a:r>
          </a:p>
          <a:p>
            <a:r>
              <a:rPr lang="en-IN" sz="400" dirty="0"/>
              <a:t>        String query = "UPDATE customer SET </a:t>
            </a:r>
            <a:r>
              <a:rPr lang="en-IN" sz="400" dirty="0" err="1"/>
              <a:t>custname</a:t>
            </a:r>
            <a:r>
              <a:rPr lang="en-IN" sz="400" dirty="0"/>
              <a:t>=?,city=? WHERE </a:t>
            </a:r>
            <a:r>
              <a:rPr lang="en-IN" sz="400" dirty="0" err="1"/>
              <a:t>custid</a:t>
            </a:r>
            <a:r>
              <a:rPr lang="en-IN" sz="400" dirty="0"/>
              <a:t>=?";</a:t>
            </a:r>
          </a:p>
          <a:p>
            <a:r>
              <a:rPr lang="en-IN" sz="400" dirty="0"/>
              <a:t>        </a:t>
            </a:r>
            <a:r>
              <a:rPr lang="en-IN" sz="400" dirty="0" err="1"/>
              <a:t>jdbcTemplate.update</a:t>
            </a:r>
            <a:r>
              <a:rPr lang="en-IN" sz="400" dirty="0"/>
              <a:t>(query,</a:t>
            </a:r>
          </a:p>
          <a:p>
            <a:r>
              <a:rPr lang="en-IN" sz="400" dirty="0"/>
              <a:t>            new Object[] {</a:t>
            </a:r>
          </a:p>
          <a:p>
            <a:r>
              <a:rPr lang="en-IN" sz="400" dirty="0"/>
              <a:t>                </a:t>
            </a:r>
            <a:r>
              <a:rPr lang="en-IN" sz="400" dirty="0" err="1"/>
              <a:t>customer.getCustomerName</a:t>
            </a:r>
            <a:r>
              <a:rPr lang="en-IN" sz="400" dirty="0"/>
              <a:t>(), </a:t>
            </a:r>
            <a:r>
              <a:rPr lang="en-IN" sz="400" dirty="0" err="1"/>
              <a:t>customer.getCustomerAddress</a:t>
            </a:r>
            <a:r>
              <a:rPr lang="en-IN" sz="400" dirty="0"/>
              <a:t>(), </a:t>
            </a:r>
            <a:r>
              <a:rPr lang="en-IN" sz="400" dirty="0" err="1"/>
              <a:t>Integer.valueOf</a:t>
            </a:r>
            <a:r>
              <a:rPr lang="en-IN" sz="400" dirty="0"/>
              <a:t>(</a:t>
            </a:r>
            <a:r>
              <a:rPr lang="en-IN" sz="400" dirty="0" err="1"/>
              <a:t>customer.getCustomerId</a:t>
            </a:r>
            <a:r>
              <a:rPr lang="en-IN" sz="400" dirty="0"/>
              <a:t>())</a:t>
            </a:r>
          </a:p>
          <a:p>
            <a:r>
              <a:rPr lang="en-IN" sz="400" dirty="0"/>
              <a:t>            });</a:t>
            </a:r>
          </a:p>
          <a:p>
            <a:endParaRPr lang="en-IN" sz="400" dirty="0"/>
          </a:p>
          <a:p>
            <a:r>
              <a:rPr lang="en-IN" sz="400" dirty="0"/>
              <a:t>    }</a:t>
            </a:r>
          </a:p>
          <a:p>
            <a:endParaRPr lang="en-IN" sz="400" dirty="0"/>
          </a:p>
          <a:p>
            <a:r>
              <a:rPr lang="en-IN" sz="400" dirty="0"/>
              <a:t>    @Override</a:t>
            </a:r>
          </a:p>
          <a:p>
            <a:r>
              <a:rPr lang="en-IN" sz="400" dirty="0"/>
              <a:t>    public Customer </a:t>
            </a:r>
            <a:r>
              <a:rPr lang="en-IN" sz="400" dirty="0" err="1"/>
              <a:t>selectCustomer</a:t>
            </a:r>
            <a:r>
              <a:rPr lang="en-IN" sz="400" dirty="0"/>
              <a:t>(int </a:t>
            </a:r>
            <a:r>
              <a:rPr lang="en-IN" sz="400" dirty="0" err="1"/>
              <a:t>customerId</a:t>
            </a:r>
            <a:r>
              <a:rPr lang="en-IN" sz="400" dirty="0"/>
              <a:t>) {</a:t>
            </a:r>
          </a:p>
          <a:p>
            <a:r>
              <a:rPr lang="en-IN" sz="400" dirty="0"/>
              <a:t>        final Customer </a:t>
            </a:r>
            <a:r>
              <a:rPr lang="en-IN" sz="400" dirty="0" err="1"/>
              <a:t>customer</a:t>
            </a:r>
            <a:r>
              <a:rPr lang="en-IN" sz="400" dirty="0"/>
              <a:t> = new Customer();</a:t>
            </a:r>
          </a:p>
          <a:p>
            <a:r>
              <a:rPr lang="en-IN" sz="400" dirty="0"/>
              <a:t>        String </a:t>
            </a:r>
            <a:r>
              <a:rPr lang="en-IN" sz="400" dirty="0" err="1"/>
              <a:t>quer</a:t>
            </a:r>
            <a:r>
              <a:rPr lang="en-IN" sz="400" dirty="0"/>
              <a:t> = "SELECT * FROM customer WHERE </a:t>
            </a:r>
            <a:r>
              <a:rPr lang="en-IN" sz="400" dirty="0" err="1"/>
              <a:t>custid</a:t>
            </a:r>
            <a:r>
              <a:rPr lang="en-IN" sz="400" dirty="0"/>
              <a:t>='" + </a:t>
            </a:r>
            <a:r>
              <a:rPr lang="en-IN" sz="400" dirty="0" err="1"/>
              <a:t>customerId</a:t>
            </a:r>
            <a:r>
              <a:rPr lang="en-IN" sz="400" dirty="0"/>
              <a:t> + "'";</a:t>
            </a:r>
          </a:p>
          <a:p>
            <a:r>
              <a:rPr lang="en-IN" sz="400" dirty="0"/>
              <a:t>        return (Customer) </a:t>
            </a:r>
            <a:r>
              <a:rPr lang="en-IN" sz="400" dirty="0" err="1"/>
              <a:t>jdbcTemplate.query</a:t>
            </a:r>
            <a:r>
              <a:rPr lang="en-IN" sz="400" dirty="0"/>
              <a:t>(</a:t>
            </a:r>
            <a:r>
              <a:rPr lang="en-IN" sz="400" dirty="0" err="1"/>
              <a:t>quer</a:t>
            </a:r>
            <a:r>
              <a:rPr lang="en-IN" sz="400" dirty="0"/>
              <a:t>, new </a:t>
            </a:r>
            <a:r>
              <a:rPr lang="en-IN" sz="400" dirty="0" err="1"/>
              <a:t>ResultSetExtractor</a:t>
            </a:r>
            <a:r>
              <a:rPr lang="en-IN" sz="400" dirty="0"/>
              <a:t> &lt;Customer&gt;</a:t>
            </a:r>
          </a:p>
          <a:p>
            <a:r>
              <a:rPr lang="en-IN" sz="400" dirty="0"/>
              <a:t>            () {</a:t>
            </a:r>
          </a:p>
          <a:p>
            <a:r>
              <a:rPr lang="en-IN" sz="400" dirty="0"/>
              <a:t>                public Customer </a:t>
            </a:r>
            <a:r>
              <a:rPr lang="en-IN" sz="400" dirty="0" err="1"/>
              <a:t>extractData</a:t>
            </a:r>
            <a:r>
              <a:rPr lang="en-IN" sz="400" dirty="0"/>
              <a:t>(</a:t>
            </a:r>
            <a:r>
              <a:rPr lang="en-IN" sz="400" dirty="0" err="1"/>
              <a:t>ResultSet</a:t>
            </a:r>
            <a:r>
              <a:rPr lang="en-IN" sz="400" dirty="0"/>
              <a:t> </a:t>
            </a:r>
            <a:r>
              <a:rPr lang="en-IN" sz="400" dirty="0" err="1"/>
              <a:t>rs</a:t>
            </a:r>
            <a:r>
              <a:rPr lang="en-IN" sz="400" dirty="0"/>
              <a:t>) throws </a:t>
            </a:r>
            <a:r>
              <a:rPr lang="en-IN" sz="400" dirty="0" err="1"/>
              <a:t>SQLException</a:t>
            </a:r>
            <a:r>
              <a:rPr lang="en-IN" sz="400" dirty="0"/>
              <a:t>, </a:t>
            </a:r>
            <a:r>
              <a:rPr lang="en-IN" sz="400" dirty="0" err="1"/>
              <a:t>DataAccessException</a:t>
            </a:r>
            <a:r>
              <a:rPr lang="en-IN" sz="400" dirty="0"/>
              <a:t> {</a:t>
            </a:r>
          </a:p>
          <a:p>
            <a:r>
              <a:rPr lang="en-IN" sz="400" dirty="0"/>
              <a:t>                    if (</a:t>
            </a:r>
            <a:r>
              <a:rPr lang="en-IN" sz="400" dirty="0" err="1"/>
              <a:t>rs.next</a:t>
            </a:r>
            <a:r>
              <a:rPr lang="en-IN" sz="400" dirty="0"/>
              <a:t>()) {</a:t>
            </a:r>
          </a:p>
          <a:p>
            <a:r>
              <a:rPr lang="en-IN" sz="400" dirty="0"/>
              <a:t>                        </a:t>
            </a:r>
            <a:r>
              <a:rPr lang="en-IN" sz="400" dirty="0" err="1"/>
              <a:t>customer.setCustomerId</a:t>
            </a:r>
            <a:r>
              <a:rPr lang="en-IN" sz="400" dirty="0"/>
              <a:t>(</a:t>
            </a:r>
            <a:r>
              <a:rPr lang="en-IN" sz="400" dirty="0" err="1"/>
              <a:t>rs.getInt</a:t>
            </a:r>
            <a:r>
              <a:rPr lang="en-IN" sz="400" dirty="0"/>
              <a:t>(1));</a:t>
            </a:r>
          </a:p>
          <a:p>
            <a:r>
              <a:rPr lang="en-IN" sz="400" dirty="0"/>
              <a:t>                        </a:t>
            </a:r>
            <a:r>
              <a:rPr lang="en-IN" sz="400" dirty="0" err="1"/>
              <a:t>customer.setCustomerName</a:t>
            </a:r>
            <a:r>
              <a:rPr lang="en-IN" sz="400" dirty="0"/>
              <a:t>(</a:t>
            </a:r>
            <a:r>
              <a:rPr lang="en-IN" sz="400" dirty="0" err="1"/>
              <a:t>rs.getString</a:t>
            </a:r>
            <a:r>
              <a:rPr lang="en-IN" sz="400" dirty="0"/>
              <a:t>(2));</a:t>
            </a:r>
          </a:p>
          <a:p>
            <a:r>
              <a:rPr lang="en-IN" sz="400" dirty="0"/>
              <a:t>                        </a:t>
            </a:r>
            <a:r>
              <a:rPr lang="en-IN" sz="400" dirty="0" err="1"/>
              <a:t>customer.setCustomerAddress</a:t>
            </a:r>
            <a:r>
              <a:rPr lang="en-IN" sz="400" dirty="0"/>
              <a:t>(</a:t>
            </a:r>
            <a:r>
              <a:rPr lang="en-IN" sz="400" dirty="0" err="1"/>
              <a:t>rs.getString</a:t>
            </a:r>
            <a:r>
              <a:rPr lang="en-IN" sz="400" dirty="0"/>
              <a:t>(3));</a:t>
            </a:r>
          </a:p>
          <a:p>
            <a:r>
              <a:rPr lang="en-IN" sz="400" dirty="0"/>
              <a:t>                    }</a:t>
            </a:r>
          </a:p>
          <a:p>
            <a:r>
              <a:rPr lang="en-IN" sz="400" dirty="0"/>
              <a:t>                    return customer;</a:t>
            </a:r>
          </a:p>
          <a:p>
            <a:r>
              <a:rPr lang="en-IN" sz="400" dirty="0"/>
              <a:t>                }</a:t>
            </a:r>
          </a:p>
          <a:p>
            <a:r>
              <a:rPr lang="en-IN" sz="400" dirty="0"/>
              <a:t>            });</a:t>
            </a:r>
          </a:p>
          <a:p>
            <a:r>
              <a:rPr lang="en-IN" sz="400" dirty="0"/>
              <a:t>    }</a:t>
            </a:r>
          </a:p>
          <a:p>
            <a:endParaRPr lang="en-IN" sz="400" dirty="0"/>
          </a:p>
          <a:p>
            <a:r>
              <a:rPr lang="en-IN" sz="400" dirty="0"/>
              <a:t>}</a:t>
            </a:r>
          </a:p>
          <a:p>
            <a:endParaRPr lang="en-IN" sz="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1843D-A3B2-1324-F63B-AEF2EF09AFDE}"/>
              </a:ext>
            </a:extLst>
          </p:cNvPr>
          <p:cNvSpPr txBox="1"/>
          <p:nvPr/>
        </p:nvSpPr>
        <p:spPr>
          <a:xfrm>
            <a:off x="5270090" y="762622"/>
            <a:ext cx="50439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rows = </a:t>
            </a:r>
            <a:r>
              <a:rPr lang="en-US" dirty="0" err="1"/>
              <a:t>jdbcTemplate.update</a:t>
            </a:r>
            <a:r>
              <a:rPr lang="en-US" dirty="0"/>
              <a:t>(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"insert into customer values(?,?,?,?,?)"</a:t>
            </a:r>
            <a:r>
              <a:rPr lang="en-US" dirty="0"/>
              <a:t>, </a:t>
            </a:r>
          </a:p>
          <a:p>
            <a:r>
              <a:rPr lang="en-US" dirty="0"/>
              <a:t>	</a:t>
            </a:r>
            <a:r>
              <a:rPr lang="en-US" dirty="0" err="1">
                <a:highlight>
                  <a:srgbClr val="00FFFF"/>
                </a:highlight>
              </a:rPr>
              <a:t>custId</a:t>
            </a:r>
            <a:r>
              <a:rPr lang="en-US" dirty="0">
                <a:highlight>
                  <a:srgbClr val="00FFFF"/>
                </a:highlight>
              </a:rPr>
              <a:t>,</a:t>
            </a:r>
          </a:p>
          <a:p>
            <a:r>
              <a:rPr lang="en-US" dirty="0">
                <a:highlight>
                  <a:srgbClr val="00FFFF"/>
                </a:highlight>
              </a:rPr>
              <a:t>	name, </a:t>
            </a:r>
          </a:p>
          <a:p>
            <a:r>
              <a:rPr lang="en-US" dirty="0">
                <a:highlight>
                  <a:srgbClr val="00FFFF"/>
                </a:highlight>
              </a:rPr>
              <a:t>	address</a:t>
            </a:r>
          </a:p>
          <a:p>
            <a:endParaRPr lang="en-US" dirty="0"/>
          </a:p>
          <a:p>
            <a:r>
              <a:rPr lang="en-US" dirty="0"/>
              <a:t>);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221D8-B7FC-BD52-4C34-728FDF6FEA23}"/>
              </a:ext>
            </a:extLst>
          </p:cNvPr>
          <p:cNvSpPr txBox="1"/>
          <p:nvPr/>
        </p:nvSpPr>
        <p:spPr>
          <a:xfrm>
            <a:off x="5112774" y="3440278"/>
            <a:ext cx="5201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ui-monospace"/>
              </a:rPr>
              <a:t>public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 </a:t>
            </a:r>
            <a:r>
              <a:rPr lang="en-US" b="0" i="0" dirty="0">
                <a:effectLst/>
                <a:latin typeface="ui-monospace"/>
              </a:rPr>
              <a:t>int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 </a:t>
            </a:r>
            <a:r>
              <a:rPr lang="en-US" b="0" i="0" dirty="0">
                <a:effectLst/>
                <a:latin typeface="ui-monospace"/>
              </a:rPr>
              <a:t>update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(</a:t>
            </a:r>
          </a:p>
          <a:p>
            <a:r>
              <a:rPr lang="en-US" dirty="0">
                <a:solidFill>
                  <a:srgbClr val="1F2328"/>
                </a:solidFill>
                <a:latin typeface="ui-monospace"/>
              </a:rPr>
              <a:t>	</a:t>
            </a:r>
            <a:r>
              <a:rPr lang="en-US" b="0" i="0" dirty="0">
                <a:effectLst/>
                <a:highlight>
                  <a:srgbClr val="FFFF00"/>
                </a:highlight>
                <a:latin typeface="ui-monospace"/>
              </a:rPr>
              <a:t>String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00"/>
                </a:highlight>
                <a:latin typeface="ui-monospace"/>
              </a:rPr>
              <a:t> </a:t>
            </a:r>
            <a:r>
              <a:rPr lang="en-US" b="0" i="0" dirty="0" err="1">
                <a:solidFill>
                  <a:srgbClr val="1F2328"/>
                </a:solidFill>
                <a:effectLst/>
                <a:highlight>
                  <a:srgbClr val="FFFF00"/>
                </a:highlight>
                <a:latin typeface="ui-monospace"/>
              </a:rPr>
              <a:t>sql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,</a:t>
            </a:r>
          </a:p>
          <a:p>
            <a:r>
              <a:rPr lang="en-US" dirty="0">
                <a:solidFill>
                  <a:srgbClr val="1F2328"/>
                </a:solidFill>
                <a:latin typeface="ui-monospace"/>
              </a:rPr>
              <a:t>	</a:t>
            </a:r>
            <a:r>
              <a:rPr lang="en-US" b="0" i="0" dirty="0">
                <a:effectLst/>
                <a:highlight>
                  <a:srgbClr val="00FFFF"/>
                </a:highlight>
                <a:latin typeface="ui-monospace"/>
              </a:rPr>
              <a:t>@Nullable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00FFFF"/>
                </a:highlight>
                <a:latin typeface="ui-monospace"/>
              </a:rPr>
              <a:t> </a:t>
            </a:r>
            <a:r>
              <a:rPr lang="en-US" b="0" i="0" dirty="0">
                <a:effectLst/>
                <a:highlight>
                  <a:srgbClr val="00FFFF"/>
                </a:highlight>
                <a:latin typeface="ui-monospace"/>
              </a:rPr>
              <a:t>Object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00FFFF"/>
                </a:highlight>
                <a:latin typeface="ui-monospace"/>
              </a:rPr>
              <a:t>... </a:t>
            </a:r>
            <a:r>
              <a:rPr lang="en-US" b="0" i="0" dirty="0" err="1">
                <a:solidFill>
                  <a:srgbClr val="1F2328"/>
                </a:solidFill>
                <a:effectLst/>
                <a:highlight>
                  <a:srgbClr val="00FFFF"/>
                </a:highlight>
                <a:latin typeface="ui-monospace"/>
              </a:rPr>
              <a:t>Args</a:t>
            </a:r>
            <a:endParaRPr lang="en-US" b="0" i="0" dirty="0">
              <a:solidFill>
                <a:srgbClr val="1F2328"/>
              </a:solidFill>
              <a:effectLst/>
              <a:highlight>
                <a:srgbClr val="00FFFF"/>
              </a:highlight>
              <a:latin typeface="ui-monospace"/>
            </a:endParaRP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)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755F8-E530-9AED-2ECF-E71C054A436D}"/>
              </a:ext>
            </a:extLst>
          </p:cNvPr>
          <p:cNvSpPr txBox="1"/>
          <p:nvPr/>
        </p:nvSpPr>
        <p:spPr>
          <a:xfrm>
            <a:off x="4955458" y="4798142"/>
            <a:ext cx="4739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public Customer </a:t>
            </a:r>
            <a:r>
              <a:rPr lang="en-US" dirty="0" err="1">
                <a:highlight>
                  <a:srgbClr val="FFFF00"/>
                </a:highlight>
              </a:rPr>
              <a:t>extractData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ResultSet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rs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endParaRPr lang="en-US" dirty="0"/>
          </a:p>
          <a:p>
            <a:r>
              <a:rPr lang="en-US" dirty="0">
                <a:highlight>
                  <a:srgbClr val="00FFFF"/>
                </a:highlight>
              </a:rPr>
              <a:t>public T </a:t>
            </a:r>
            <a:r>
              <a:rPr lang="en-US" dirty="0" err="1">
                <a:highlight>
                  <a:srgbClr val="00FFFF"/>
                </a:highlight>
              </a:rPr>
              <a:t>extractData</a:t>
            </a:r>
            <a:r>
              <a:rPr lang="en-US" dirty="0">
                <a:highlight>
                  <a:srgbClr val="00FFFF"/>
                </a:highlight>
              </a:rPr>
              <a:t>(</a:t>
            </a:r>
            <a:r>
              <a:rPr lang="en-US" dirty="0" err="1">
                <a:highlight>
                  <a:srgbClr val="00FFFF"/>
                </a:highlight>
              </a:rPr>
              <a:t>ResultSet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 err="1">
                <a:highlight>
                  <a:srgbClr val="00FFFF"/>
                </a:highlight>
              </a:rPr>
              <a:t>rs</a:t>
            </a:r>
            <a:r>
              <a:rPr lang="en-US" dirty="0">
                <a:highlight>
                  <a:srgbClr val="00FFFF"/>
                </a:highlight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211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181677-27A1-DA8B-24CF-D2F347E52E05}"/>
              </a:ext>
            </a:extLst>
          </p:cNvPr>
          <p:cNvSpPr txBox="1"/>
          <p:nvPr/>
        </p:nvSpPr>
        <p:spPr>
          <a:xfrm>
            <a:off x="1052052" y="707923"/>
            <a:ext cx="618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Write java code for all the OOPS concepts.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C38550-A2BF-1BB0-095F-D50D39668D8B}"/>
              </a:ext>
            </a:extLst>
          </p:cNvPr>
          <p:cNvSpPr txBox="1"/>
          <p:nvPr/>
        </p:nvSpPr>
        <p:spPr>
          <a:xfrm>
            <a:off x="1160206" y="1484671"/>
            <a:ext cx="59878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Inheritance</a:t>
            </a:r>
          </a:p>
          <a:p>
            <a:r>
              <a:rPr lang="en-IN" dirty="0"/>
              <a:t>Composition</a:t>
            </a:r>
          </a:p>
          <a:p>
            <a:r>
              <a:rPr lang="en-IN" dirty="0"/>
              <a:t>Association</a:t>
            </a:r>
          </a:p>
          <a:p>
            <a:r>
              <a:rPr lang="en-IN" dirty="0"/>
              <a:t>Aggregation</a:t>
            </a:r>
          </a:p>
          <a:p>
            <a:r>
              <a:rPr lang="en-IN" dirty="0"/>
              <a:t>Polymorphism</a:t>
            </a:r>
          </a:p>
          <a:p>
            <a:r>
              <a:rPr lang="en-IN" dirty="0"/>
              <a:t>Encapsulation</a:t>
            </a:r>
          </a:p>
          <a:p>
            <a:r>
              <a:rPr lang="en-IN" dirty="0"/>
              <a:t>Abstraction</a:t>
            </a:r>
          </a:p>
          <a:p>
            <a:r>
              <a:rPr lang="en-IN" dirty="0"/>
              <a:t>Access modifiers</a:t>
            </a:r>
          </a:p>
          <a:p>
            <a:r>
              <a:rPr lang="en-IN" dirty="0"/>
              <a:t>Method Overloading</a:t>
            </a:r>
          </a:p>
          <a:p>
            <a:r>
              <a:rPr lang="en-IN" dirty="0"/>
              <a:t>Method overriding</a:t>
            </a:r>
          </a:p>
        </p:txBody>
      </p:sp>
    </p:spTree>
    <p:extLst>
      <p:ext uri="{BB962C8B-B14F-4D97-AF65-F5344CB8AC3E}">
        <p14:creationId xmlns:p14="http://schemas.microsoft.com/office/powerpoint/2010/main" val="388387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80752F-74AF-69F0-B20F-8EFF4AA142F3}"/>
              </a:ext>
            </a:extLst>
          </p:cNvPr>
          <p:cNvSpPr txBox="1"/>
          <p:nvPr/>
        </p:nvSpPr>
        <p:spPr>
          <a:xfrm>
            <a:off x="884903" y="511277"/>
            <a:ext cx="654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Jan 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AB31E-5F4B-9886-4876-48D9518C9773}"/>
              </a:ext>
            </a:extLst>
          </p:cNvPr>
          <p:cNvSpPr txBox="1"/>
          <p:nvPr/>
        </p:nvSpPr>
        <p:spPr>
          <a:xfrm>
            <a:off x="884903" y="1199535"/>
            <a:ext cx="4837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Compile time exceptions</a:t>
            </a:r>
          </a:p>
          <a:p>
            <a:r>
              <a:rPr lang="en-IN" dirty="0"/>
              <a:t>Runtime exceptions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70ADE-FF92-3393-B638-B4495FC64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094" y="2223017"/>
            <a:ext cx="4237087" cy="13107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A74301-BBD0-0B37-8316-5D991D2724C7}"/>
              </a:ext>
            </a:extLst>
          </p:cNvPr>
          <p:cNvSpPr txBox="1"/>
          <p:nvPr/>
        </p:nvSpPr>
        <p:spPr>
          <a:xfrm>
            <a:off x="1514168" y="3657600"/>
            <a:ext cx="67449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classes</a:t>
            </a:r>
          </a:p>
          <a:p>
            <a:r>
              <a:rPr lang="en-IN" dirty="0"/>
              <a:t>Error</a:t>
            </a:r>
          </a:p>
          <a:p>
            <a:r>
              <a:rPr lang="en-IN" dirty="0"/>
              <a:t>Throwable</a:t>
            </a:r>
          </a:p>
          <a:p>
            <a:r>
              <a:rPr lang="en-IN" dirty="0"/>
              <a:t>Exception</a:t>
            </a:r>
          </a:p>
          <a:p>
            <a:r>
              <a:rPr lang="en-IN" dirty="0" err="1"/>
              <a:t>RuntimeException</a:t>
            </a:r>
            <a:endParaRPr lang="en-IN" dirty="0"/>
          </a:p>
          <a:p>
            <a:endParaRPr lang="en-IN" dirty="0"/>
          </a:p>
          <a:p>
            <a:r>
              <a:rPr lang="en-IN" dirty="0"/>
              <a:t>keywords</a:t>
            </a:r>
          </a:p>
          <a:p>
            <a:r>
              <a:rPr lang="en-IN" dirty="0"/>
              <a:t>throw</a:t>
            </a:r>
          </a:p>
          <a:p>
            <a:r>
              <a:rPr lang="en-IN" dirty="0"/>
              <a:t>throws</a:t>
            </a:r>
          </a:p>
        </p:txBody>
      </p:sp>
    </p:spTree>
    <p:extLst>
      <p:ext uri="{BB962C8B-B14F-4D97-AF65-F5344CB8AC3E}">
        <p14:creationId xmlns:p14="http://schemas.microsoft.com/office/powerpoint/2010/main" val="383213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6D89F7-EFCF-CFAA-B91D-6263DF600AB5}"/>
              </a:ext>
            </a:extLst>
          </p:cNvPr>
          <p:cNvSpPr txBox="1"/>
          <p:nvPr/>
        </p:nvSpPr>
        <p:spPr>
          <a:xfrm>
            <a:off x="432619" y="658761"/>
            <a:ext cx="49751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Write a method to throw </a:t>
            </a:r>
            <a:r>
              <a:rPr lang="en-IN" dirty="0" err="1"/>
              <a:t>DataInvalidException</a:t>
            </a:r>
            <a:r>
              <a:rPr lang="en-IN" dirty="0"/>
              <a:t> if the input is negative number.</a:t>
            </a:r>
          </a:p>
          <a:p>
            <a:endParaRPr lang="en-IN" dirty="0"/>
          </a:p>
          <a:p>
            <a:r>
              <a:rPr lang="en-IN" dirty="0"/>
              <a:t>Class Account{</a:t>
            </a:r>
          </a:p>
          <a:p>
            <a:endParaRPr lang="en-IN" dirty="0"/>
          </a:p>
          <a:p>
            <a:r>
              <a:rPr lang="en-IN" dirty="0"/>
              <a:t>	public void </a:t>
            </a:r>
            <a:r>
              <a:rPr lang="en-IN" dirty="0" err="1"/>
              <a:t>processBalance</a:t>
            </a:r>
            <a:r>
              <a:rPr lang="en-IN" dirty="0"/>
              <a:t>(double balance) throws </a:t>
            </a:r>
            <a:r>
              <a:rPr lang="en-IN" dirty="0" err="1"/>
              <a:t>DataInvalidException</a:t>
            </a:r>
            <a:r>
              <a:rPr lang="en-IN" dirty="0"/>
              <a:t>{</a:t>
            </a:r>
          </a:p>
          <a:p>
            <a:r>
              <a:rPr lang="en-IN" dirty="0"/>
              <a:t>		if(balance &lt; 0){</a:t>
            </a:r>
          </a:p>
          <a:p>
            <a:r>
              <a:rPr lang="en-IN" dirty="0"/>
              <a:t>			//throw exception</a:t>
            </a:r>
          </a:p>
          <a:p>
            <a:r>
              <a:rPr lang="en-IN" dirty="0"/>
              <a:t>		throw new </a:t>
            </a:r>
            <a:r>
              <a:rPr lang="en-IN" dirty="0" err="1"/>
              <a:t>DataInvalidException</a:t>
            </a:r>
            <a:r>
              <a:rPr lang="en-IN" dirty="0"/>
              <a:t>();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	}</a:t>
            </a:r>
          </a:p>
          <a:p>
            <a:endParaRPr lang="en-IN" dirty="0"/>
          </a:p>
          <a:p>
            <a:r>
              <a:rPr lang="en-IN" dirty="0"/>
              <a:t>	public void </a:t>
            </a:r>
            <a:r>
              <a:rPr lang="en-IN" dirty="0" err="1"/>
              <a:t>checkInputs</a:t>
            </a:r>
            <a:r>
              <a:rPr lang="en-IN" dirty="0"/>
              <a:t>(){</a:t>
            </a:r>
          </a:p>
          <a:p>
            <a:r>
              <a:rPr lang="en-IN" dirty="0"/>
              <a:t>	 </a:t>
            </a:r>
            <a:r>
              <a:rPr lang="en-IN" dirty="0" err="1"/>
              <a:t>processBalance</a:t>
            </a:r>
            <a:r>
              <a:rPr lang="en-IN" dirty="0"/>
              <a:t>(10.76);</a:t>
            </a:r>
          </a:p>
          <a:p>
            <a:r>
              <a:rPr lang="en-IN" dirty="0"/>
              <a:t>	}	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8AEFE-5A4D-F0F3-D1D5-C5924E60E5C3}"/>
              </a:ext>
            </a:extLst>
          </p:cNvPr>
          <p:cNvSpPr txBox="1"/>
          <p:nvPr/>
        </p:nvSpPr>
        <p:spPr>
          <a:xfrm>
            <a:off x="6971071" y="1229032"/>
            <a:ext cx="4975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DataInvalidException</a:t>
            </a:r>
            <a:r>
              <a:rPr lang="en-IN" dirty="0"/>
              <a:t> extends Exception{</a:t>
            </a:r>
          </a:p>
          <a:p>
            <a:r>
              <a:rPr lang="en-IN" dirty="0"/>
              <a:t>	public String </a:t>
            </a:r>
            <a:r>
              <a:rPr lang="en-IN" dirty="0" err="1"/>
              <a:t>getMessage</a:t>
            </a:r>
            <a:r>
              <a:rPr lang="en-IN" dirty="0"/>
              <a:t>(){</a:t>
            </a:r>
          </a:p>
          <a:p>
            <a:r>
              <a:rPr lang="en-IN" dirty="0"/>
              <a:t>		return “error found”;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6E7654-CBB4-3B6D-74B5-0C5C82A4F958}"/>
              </a:ext>
            </a:extLst>
          </p:cNvPr>
          <p:cNvSpPr txBox="1"/>
          <p:nvPr/>
        </p:nvSpPr>
        <p:spPr>
          <a:xfrm>
            <a:off x="6361471" y="3716594"/>
            <a:ext cx="3805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try – catch – finally (or) try with resources</a:t>
            </a:r>
          </a:p>
        </p:txBody>
      </p:sp>
    </p:spTree>
    <p:extLst>
      <p:ext uri="{BB962C8B-B14F-4D97-AF65-F5344CB8AC3E}">
        <p14:creationId xmlns:p14="http://schemas.microsoft.com/office/powerpoint/2010/main" val="177006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EB810E-A5A6-6802-15BF-868A6F8FA55C}"/>
              </a:ext>
            </a:extLst>
          </p:cNvPr>
          <p:cNvSpPr txBox="1"/>
          <p:nvPr/>
        </p:nvSpPr>
        <p:spPr>
          <a:xfrm>
            <a:off x="639097" y="865239"/>
            <a:ext cx="1036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Try{</a:t>
            </a:r>
          </a:p>
          <a:p>
            <a:endParaRPr lang="en-IN" dirty="0"/>
          </a:p>
          <a:p>
            <a:r>
              <a:rPr lang="en-IN" dirty="0"/>
              <a:t>} catch(</a:t>
            </a:r>
            <a:r>
              <a:rPr lang="en-IN" dirty="0" err="1"/>
              <a:t>DataInvalidException</a:t>
            </a:r>
            <a:r>
              <a:rPr lang="en-IN" dirty="0"/>
              <a:t> e){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Finally{</a:t>
            </a:r>
          </a:p>
          <a:p>
            <a:r>
              <a:rPr lang="en-IN" dirty="0"/>
              <a:t>//clean up code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Try(readers opened){</a:t>
            </a:r>
          </a:p>
          <a:p>
            <a:endParaRPr lang="en-IN" dirty="0"/>
          </a:p>
          <a:p>
            <a:r>
              <a:rPr lang="en-IN" dirty="0"/>
              <a:t>}catch(){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Auto closeable logic</a:t>
            </a:r>
          </a:p>
        </p:txBody>
      </p:sp>
    </p:spTree>
    <p:extLst>
      <p:ext uri="{BB962C8B-B14F-4D97-AF65-F5344CB8AC3E}">
        <p14:creationId xmlns:p14="http://schemas.microsoft.com/office/powerpoint/2010/main" val="145100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870AF2-17B1-CB24-C70E-55083125C27F}"/>
              </a:ext>
            </a:extLst>
          </p:cNvPr>
          <p:cNvSpPr txBox="1"/>
          <p:nvPr/>
        </p:nvSpPr>
        <p:spPr>
          <a:xfrm>
            <a:off x="560439" y="304800"/>
            <a:ext cx="71283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Account{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CreditCardAccount</a:t>
            </a:r>
            <a:r>
              <a:rPr lang="en-IN" dirty="0"/>
              <a:t> extends Exception{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is-a</a:t>
            </a:r>
          </a:p>
          <a:p>
            <a:endParaRPr lang="en-IN" dirty="0"/>
          </a:p>
          <a:p>
            <a:r>
              <a:rPr lang="en-IN" dirty="0"/>
              <a:t>m1() throws Account{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m1() throws </a:t>
            </a:r>
            <a:r>
              <a:rPr lang="en-IN" dirty="0" err="1"/>
              <a:t>CreditCardAccount</a:t>
            </a:r>
            <a:r>
              <a:rPr lang="en-IN" dirty="0"/>
              <a:t>{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8B6F3-0BD9-30DE-998A-612E25B4EF96}"/>
              </a:ext>
            </a:extLst>
          </p:cNvPr>
          <p:cNvSpPr txBox="1"/>
          <p:nvPr/>
        </p:nvSpPr>
        <p:spPr>
          <a:xfrm>
            <a:off x="698090" y="4866968"/>
            <a:ext cx="942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 method to throw </a:t>
            </a:r>
            <a:r>
              <a:rPr lang="en-US" dirty="0" err="1"/>
              <a:t>DataInvalidException</a:t>
            </a:r>
            <a:r>
              <a:rPr lang="en-US" dirty="0"/>
              <a:t> if the input is negative number.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668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E7CBB1-2637-8B40-BDBE-FE6067FCEEBE}"/>
              </a:ext>
            </a:extLst>
          </p:cNvPr>
          <p:cNvSpPr txBox="1"/>
          <p:nvPr/>
        </p:nvSpPr>
        <p:spPr>
          <a:xfrm>
            <a:off x="835742" y="442452"/>
            <a:ext cx="673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File Handling – Jan 17 2024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06D5B8-B603-1706-502C-F981F9A33351}"/>
              </a:ext>
            </a:extLst>
          </p:cNvPr>
          <p:cNvSpPr txBox="1"/>
          <p:nvPr/>
        </p:nvSpPr>
        <p:spPr>
          <a:xfrm>
            <a:off x="766916" y="1268361"/>
            <a:ext cx="49259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Text files</a:t>
            </a:r>
          </a:p>
          <a:p>
            <a:r>
              <a:rPr lang="en-IN" dirty="0"/>
              <a:t>Binary files</a:t>
            </a:r>
          </a:p>
          <a:p>
            <a:endParaRPr lang="en-IN" dirty="0"/>
          </a:p>
          <a:p>
            <a:r>
              <a:rPr lang="en-IN" dirty="0"/>
              <a:t>Reader</a:t>
            </a:r>
          </a:p>
          <a:p>
            <a:r>
              <a:rPr lang="en-IN" dirty="0"/>
              <a:t>Writer</a:t>
            </a:r>
          </a:p>
          <a:p>
            <a:endParaRPr lang="en-IN" dirty="0"/>
          </a:p>
          <a:p>
            <a:r>
              <a:rPr lang="en-IN" dirty="0"/>
              <a:t>Input</a:t>
            </a:r>
          </a:p>
          <a:p>
            <a:r>
              <a:rPr lang="en-IN" dirty="0"/>
              <a:t>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E9906-A51C-D89E-4985-1B71333AF4CB}"/>
              </a:ext>
            </a:extLst>
          </p:cNvPr>
          <p:cNvSpPr txBox="1"/>
          <p:nvPr/>
        </p:nvSpPr>
        <p:spPr>
          <a:xfrm>
            <a:off x="1012723" y="3883742"/>
            <a:ext cx="34806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Main memory – Java applications run here.</a:t>
            </a:r>
          </a:p>
          <a:p>
            <a:r>
              <a:rPr lang="en-IN" dirty="0"/>
              <a:t>.txt file – saved in hard disk or </a:t>
            </a:r>
            <a:r>
              <a:rPr lang="en-IN" dirty="0" err="1"/>
              <a:t>ssd</a:t>
            </a:r>
            <a:r>
              <a:rPr lang="en-IN" dirty="0"/>
              <a:t> or etc </a:t>
            </a:r>
            <a:r>
              <a:rPr lang="en-IN" dirty="0" err="1"/>
              <a:t>tc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Once opened, the contents will be in main memory.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71F14-0E76-E389-42C9-557ECC39E893}"/>
              </a:ext>
            </a:extLst>
          </p:cNvPr>
          <p:cNvSpPr txBox="1"/>
          <p:nvPr/>
        </p:nvSpPr>
        <p:spPr>
          <a:xfrm>
            <a:off x="6096000" y="442452"/>
            <a:ext cx="512260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48 GB text file.</a:t>
            </a:r>
          </a:p>
          <a:p>
            <a:endParaRPr lang="en-IN" dirty="0"/>
          </a:p>
          <a:p>
            <a:r>
              <a:rPr lang="en-IN" dirty="0"/>
              <a:t>16GB RAM</a:t>
            </a:r>
          </a:p>
          <a:p>
            <a:endParaRPr lang="en-IN" dirty="0"/>
          </a:p>
          <a:p>
            <a:r>
              <a:rPr lang="en-IN" dirty="0"/>
              <a:t>Buffering / chunk</a:t>
            </a:r>
          </a:p>
          <a:p>
            <a:endParaRPr lang="en-IN" dirty="0"/>
          </a:p>
          <a:p>
            <a:r>
              <a:rPr lang="en-IN" dirty="0"/>
              <a:t>Streams</a:t>
            </a:r>
          </a:p>
          <a:p>
            <a:endParaRPr lang="en-IN" dirty="0"/>
          </a:p>
          <a:p>
            <a:r>
              <a:rPr lang="en-IN" dirty="0"/>
              <a:t>Size . Array of 128KB</a:t>
            </a:r>
          </a:p>
          <a:p>
            <a:endParaRPr lang="en-IN" dirty="0"/>
          </a:p>
          <a:p>
            <a:r>
              <a:rPr lang="en-IN" dirty="0"/>
              <a:t>258KB</a:t>
            </a:r>
          </a:p>
          <a:p>
            <a:endParaRPr lang="en-IN" dirty="0"/>
          </a:p>
          <a:p>
            <a:r>
              <a:rPr lang="en-IN" dirty="0"/>
              <a:t>End of file</a:t>
            </a:r>
          </a:p>
          <a:p>
            <a:endParaRPr lang="en-IN" dirty="0"/>
          </a:p>
          <a:p>
            <a:r>
              <a:rPr lang="en-IN" dirty="0"/>
              <a:t>Open the file</a:t>
            </a:r>
          </a:p>
          <a:p>
            <a:r>
              <a:rPr lang="en-IN" dirty="0"/>
              <a:t>Read the file</a:t>
            </a:r>
          </a:p>
          <a:p>
            <a:r>
              <a:rPr lang="en-IN" dirty="0"/>
              <a:t>Put the contents in some data structure</a:t>
            </a:r>
          </a:p>
          <a:p>
            <a:r>
              <a:rPr lang="en-IN" dirty="0"/>
              <a:t>Write the data structure to file</a:t>
            </a:r>
          </a:p>
          <a:p>
            <a:r>
              <a:rPr lang="en-IN" dirty="0"/>
              <a:t>Flush the file.</a:t>
            </a:r>
          </a:p>
          <a:p>
            <a:r>
              <a:rPr lang="en-IN" dirty="0"/>
              <a:t>Repeat the process</a:t>
            </a:r>
          </a:p>
          <a:p>
            <a:r>
              <a:rPr lang="en-IN" dirty="0"/>
              <a:t>Close the fie.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EBDB3-3112-1397-F294-D78DCD93F25D}"/>
              </a:ext>
            </a:extLst>
          </p:cNvPr>
          <p:cNvSpPr txBox="1"/>
          <p:nvPr/>
        </p:nvSpPr>
        <p:spPr>
          <a:xfrm>
            <a:off x="9950245" y="1268361"/>
            <a:ext cx="1868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</a:t>
            </a:r>
          </a:p>
          <a:p>
            <a:r>
              <a:rPr lang="en-IN" dirty="0"/>
              <a:t>R</a:t>
            </a:r>
          </a:p>
          <a:p>
            <a:r>
              <a:rPr lang="en-IN" dirty="0"/>
              <a:t>W</a:t>
            </a:r>
          </a:p>
          <a:p>
            <a:r>
              <a:rPr lang="en-IN" dirty="0"/>
              <a:t>RW</a:t>
            </a:r>
          </a:p>
        </p:txBody>
      </p:sp>
    </p:spTree>
    <p:extLst>
      <p:ext uri="{BB962C8B-B14F-4D97-AF65-F5344CB8AC3E}">
        <p14:creationId xmlns:p14="http://schemas.microsoft.com/office/powerpoint/2010/main" val="424860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1460</Words>
  <Application>Microsoft Office PowerPoint</Application>
  <PresentationFormat>Widescreen</PresentationFormat>
  <Paragraphs>367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ui-monospace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Venkataramanan A</dc:creator>
  <cp:lastModifiedBy>Venkataramanan A</cp:lastModifiedBy>
  <cp:revision>1</cp:revision>
  <dcterms:created xsi:type="dcterms:W3CDTF">2023-12-28T11:37:17Z</dcterms:created>
  <dcterms:modified xsi:type="dcterms:W3CDTF">2024-02-13T09:39:31Z</dcterms:modified>
</cp:coreProperties>
</file>