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835910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835910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8359108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8359108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8359108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8359108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ntbappy/Object-Tracking-PyTorch-YOLOv5-Deep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Object Tracking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to do bounding box detection first and then trackers needs to be </a:t>
            </a:r>
            <a:r>
              <a:rPr lang="en-GB"/>
              <a:t>combined</a:t>
            </a:r>
            <a:r>
              <a:rPr lang="en-GB"/>
              <a:t> with a Detector.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DeepSort Algorithm: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Step-1:</a:t>
            </a:r>
            <a:r>
              <a:rPr lang="en-GB"/>
              <a:t> Perform Object Detection ( </a:t>
            </a:r>
            <a:r>
              <a:rPr b="1" lang="en-GB"/>
              <a:t>YOLOv5</a:t>
            </a:r>
            <a:r>
              <a:rPr lang="en-GB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Step-2:</a:t>
            </a:r>
            <a:r>
              <a:rPr lang="en-GB"/>
              <a:t> Multi Object Tracking (DeepSort)  ( Data Correlation Problem)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-GB">
                <a:solidFill>
                  <a:srgbClr val="A64D79"/>
                </a:solidFill>
              </a:rPr>
              <a:t>Kalman Filtering</a:t>
            </a:r>
            <a:r>
              <a:rPr lang="en-GB"/>
              <a:t> to process the correlation of frame by frame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>
                <a:solidFill>
                  <a:srgbClr val="A64D79"/>
                </a:solidFill>
              </a:rPr>
              <a:t>Hungarian algorithm</a:t>
            </a:r>
            <a:r>
              <a:rPr lang="en-GB"/>
              <a:t> for correlation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>
                <a:solidFill>
                  <a:srgbClr val="A64D79"/>
                </a:solidFill>
              </a:rPr>
              <a:t>CNN Network</a:t>
            </a:r>
            <a:r>
              <a:rPr lang="en-GB"/>
              <a:t> for training and feature extraction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Click Here: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