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9" r:id="rId2"/>
    <p:sldId id="258" r:id="rId3"/>
    <p:sldId id="260" r:id="rId4"/>
    <p:sldId id="261" r:id="rId5"/>
    <p:sldId id="287" r:id="rId6"/>
    <p:sldId id="262" r:id="rId7"/>
    <p:sldId id="264" r:id="rId8"/>
    <p:sldId id="288" r:id="rId9"/>
    <p:sldId id="290" r:id="rId10"/>
    <p:sldId id="289" r:id="rId11"/>
    <p:sldId id="291" r:id="rId12"/>
    <p:sldId id="292" r:id="rId13"/>
    <p:sldId id="293" r:id="rId14"/>
    <p:sldId id="295" r:id="rId15"/>
    <p:sldId id="294" r:id="rId16"/>
    <p:sldId id="296" r:id="rId17"/>
    <p:sldId id="297" r:id="rId18"/>
    <p:sldId id="298" r:id="rId19"/>
    <p:sldId id="299" r:id="rId20"/>
    <p:sldId id="300" r:id="rId21"/>
    <p:sldId id="301" r:id="rId22"/>
    <p:sldId id="302" r:id="rId23"/>
    <p:sldId id="303" r:id="rId24"/>
    <p:sldId id="304"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2T16:41:37.07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3:14.953"/>
    </inkml:context>
    <inkml:brush xml:id="br0">
      <inkml:brushProperty name="width" value="0.035" units="cm"/>
      <inkml:brushProperty name="height" value="0.035" units="cm"/>
      <inkml:brushProperty name="color" value="#E71224"/>
    </inkml:brush>
  </inkml:definitions>
  <inkml:trace contextRef="#ctx0" brushRef="#br0">167 1 24575,'-2'0'0,"1"0"0,0 0 0,0 1 0,0-1 0,0 1 0,0-1 0,0 1 0,0-1 0,0 1 0,0-1 0,0 1 0,0 0 0,0 0 0,0-1 0,1 1 0,-1 0 0,0 0 0,1 0 0,-2 2 0,-11 22 0,10-18 0,-4 7 0,1 0 0,1 1 0,0-1 0,1 1 0,1 0 0,0 0 0,1 0 0,1 0 0,0 17 0,-9 81 0,0-15 0,-13 261 0,11-212 0,-3 70 0,3 67 0,0 15 0,13-63-1365,-1-211-5461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3:17.327"/>
    </inkml:context>
    <inkml:brush xml:id="br0">
      <inkml:brushProperty name="width" value="0.035" units="cm"/>
      <inkml:brushProperty name="height" value="0.035" units="cm"/>
      <inkml:brushProperty name="color" value="#E71224"/>
    </inkml:brush>
  </inkml:definitions>
  <inkml:trace contextRef="#ctx0" brushRef="#br0">192 0 24575,'-1'6'0,"0"0"0,0-1 0,-1 1 0,1 0 0,-4 7 0,-4 13 0,-19 132 0,-13 48 0,-12 47 0,44-202 0,3-22 0,-3 45 0,-3 26 0,7-65 0,-2 42 0,5 612 0,4-329 0,-2 606 0,0-959 0,0 0 0,1 0 0,-1-1 0,1 1 0,1 0 0,-1 0 0,1 0 0,0-1 0,1 1 0,0-1 0,0 1 0,0-1 0,1 0 0,-1 0 0,1-1 0,1 1 0,-1-1 0,1 0 0,0 0 0,0-1 0,1 1 0,-1-1 0,12 6 0,2 1 0,0-1 0,1 0 0,0-2 0,1-1 0,0 0 0,0-1 0,0-2 0,31 4 0,25-2 0,78-3 0,-135-4 0,208 0-1365,-207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4:11.947"/>
    </inkml:context>
    <inkml:brush xml:id="br0">
      <inkml:brushProperty name="width" value="0.035" units="cm"/>
      <inkml:brushProperty name="height" value="0.035" units="cm"/>
      <inkml:brushProperty name="color" value="#E71224"/>
    </inkml:brush>
  </inkml:definitions>
  <inkml:trace contextRef="#ctx0" brushRef="#br0">1 191 24575,'4015'0'0,"-3647"31"0,-234-15 0,20 1 0,552 38 0,-520-57 0,165 3 0,-158 22 0,14 0 0,31-17 0,0-10 0,423-62 0,-117-8 0,-397 56 0,167-13 0,-65 20 0,67-2 0,166 14 0,80-3 0,-376-9 0,16-1 0,-10 12 0,170-9 0,24-39 0,-234 27 0,110 0 0,-150 15 0,841-8 0,-623 16 0,-241-4 0,97 4 0,-111 10 0,-51-7 0,46 2 0,308-6 86,-180-2-1537,-174 1-5375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30.214"/>
    </inkml:context>
    <inkml:brush xml:id="br0">
      <inkml:brushProperty name="width" value="0.035" units="cm"/>
      <inkml:brushProperty name="height" value="0.035" units="cm"/>
      <inkml:brushProperty name="color" value="#E71224"/>
    </inkml:brush>
  </inkml:definitions>
  <inkml:trace contextRef="#ctx0" brushRef="#br0">124 384 24575,'19'-9'0,"1"1"0,28-7 0,-32 11 0,0-1 0,-1-1 0,1 0 0,28-17 0,-31 15 0,0-1 0,-1-1 0,0 0 0,-1-1 0,0 0 0,12-15 0,-18 17 0,1 1 0,-1-1 0,-1 0 0,0 0 0,0 0 0,0-1 0,-2 1 0,1-1 0,-1 0 0,2-18 0,-3 21 0,-1 0 0,0 0 0,0 0 0,0-1 0,-1 1 0,-2-12 0,2 17 0,0 0 0,0 0 0,0 0 0,0 0 0,0 0 0,0 0 0,0 0 0,-1 1 0,1-1 0,-1 0 0,1 1 0,-1-1 0,0 1 0,1-1 0,-1 1 0,0 0 0,0 0 0,0 0 0,0 0 0,0 0 0,0 1 0,0-1 0,-1 0 0,1 1 0,-4-1 0,-28-2 0,0 2 0,-55 4 0,8 1 0,52-5 0,16 0 0,0 1 0,-1 0 0,1 1 0,-14 2 0,24-2 0,1-1 0,-1 1 0,0 0 0,1-1 0,-1 2 0,1-1 0,-1 0 0,1 0 0,0 1 0,-1-1 0,1 1 0,0 0 0,0-1 0,0 1 0,0 0 0,0 0 0,1 0 0,-1 1 0,1-1 0,-1 0 0,1 1 0,0-1 0,0 1 0,0-1 0,-1 4 0,-1 14 0,0 1 0,2-1 0,0 1 0,4 37 0,0-3 0,-2 412 0,-1-461 0,0 0 0,0 0 0,1 0 0,-1 0 0,2 0 0,-1-1 0,4 10 0,-4-12 0,0 0 0,1-1 0,0 1 0,0-1 0,0 1 0,0-1 0,0 0 0,0 0 0,0 0 0,1 0 0,-1 0 0,1 0 0,0-1 0,-1 1 0,1-1 0,5 2 0,7 2 0,0 0 0,1-2 0,-1 0 0,1 0 0,18 0 0,83-4 0,-64 0 0,351-1-1365,-380 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49.445"/>
    </inkml:context>
    <inkml:brush xml:id="br0">
      <inkml:brushProperty name="width" value="0.035" units="cm"/>
      <inkml:brushProperty name="height" value="0.035" units="cm"/>
      <inkml:brushProperty name="color" value="#E71224"/>
    </inkml:brush>
  </inkml:definitions>
  <inkml:trace contextRef="#ctx0" brushRef="#br0">1 138 24575,'0'-4'0,"0"-5"0,0-5 0,0-5 0,0-2 0,0-3 0,0 0 0,0 8 0,0 10 0,0 10 0,0 9 0,4 2 0,5-2 0,5-2 0,1-4-8191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5:09.714"/>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00.365"/>
    </inkml:context>
    <inkml:brush xml:id="br0">
      <inkml:brushProperty name="width" value="0.035" units="cm"/>
      <inkml:brushProperty name="height" value="0.035" units="cm"/>
      <inkml:brushProperty name="color" value="#E71224"/>
    </inkml:brush>
  </inkml:definitions>
  <inkml:trace contextRef="#ctx0" brushRef="#br0">1486 2303 24575,'142'0'0</inkml:trace>
  <inkml:trace contextRef="#ctx0" brushRef="#br0">1628 2303 24575,'1'1'0,"6"23"0,7 38 0,-13-58-1365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12.930"/>
    </inkml:context>
    <inkml:brush xml:id="br0">
      <inkml:brushProperty name="width" value="0.035" units="cm"/>
      <inkml:brushProperty name="height" value="0.035" units="cm"/>
      <inkml:brushProperty name="color" value="#E71224"/>
    </inkml:brush>
  </inkml:definitions>
  <inkml:trace contextRef="#ctx0" brushRef="#br0">0 0 24575,'33'369'0,"-30"-312"0,8 640 0,-11-579 0,0-1031-1365,0 893-5461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14.368"/>
    </inkml:context>
    <inkml:brush xml:id="br0">
      <inkml:brushProperty name="width" value="0.035" units="cm"/>
      <inkml:brushProperty name="height" value="0.035" units="cm"/>
      <inkml:brushProperty name="color" value="#E71224"/>
    </inkml:brush>
  </inkml:definitions>
  <inkml:trace contextRef="#ctx0" brushRef="#br0">0 247 24575,'170'176'0,"-126"-130"0,-26-25 0,-1 0 0,27 42 0,-32-35 0,-10-21 0,1 0 0,0 0 0,0-1 0,0 1 0,8 9 0,-10-15 0,0 1 0,0-1 0,0 0 0,0 0 0,1 0 0,-1 0 0,0-1 0,1 1 0,-1 0 0,1 0 0,-1-1 0,1 1 0,-1-1 0,1 1 0,-1-1 0,1 0 0,-1 1 0,1-1 0,0 0 0,-1 0 0,1 0 0,-1 0 0,1-1 0,0 1 0,-1 0 0,1-1 0,-1 1 0,1-1 0,-1 1 0,1-1 0,1-1 0,3-1 0,0-1 0,0 0 0,0-1 0,0 1 0,-1-1 0,1 0 0,-1-1 0,-1 1 0,6-8 0,36-62 0,-37 61 0,21-39 0,61-101 0,-71 124 0,2 1 0,49-51 0,-58 67 0,14-13 0,0 1 0,34-24 0,-36 29 0,-21 16 0,-1 0 0,1 1 0,0-1 0,1 1 0,-1 0 0,0 0 0,1 0 0,0 1 0,0 0 0,-1 0 0,8-2 0,-10 4 0,-1 0 0,0 0 0,0 1 0,0-1 0,1 0 0,-1 1 0,0-1 0,0 1 0,0-1 0,0 1 0,0-1 0,0 1 0,0 0 0,0 0 0,0 0 0,0-1 0,0 1 0,0 0 0,-1 0 0,1 0 0,0 0 0,-1 0 0,1 1 0,0-1 0,-1 0 0,0 0 0,1 2 0,10 38 0,-11-38 0,9 64 0,-4-1 0,-4 108 0,-2-86 0,-1 612-1365,2-678-5461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15.986"/>
    </inkml:context>
    <inkml:brush xml:id="br0">
      <inkml:brushProperty name="width" value="0.035" units="cm"/>
      <inkml:brushProperty name="height" value="0.035" units="cm"/>
      <inkml:brushProperty name="color" value="#E71224"/>
    </inkml:brush>
  </inkml:definitions>
  <inkml:trace contextRef="#ctx0" brushRef="#br0">0 0 24575,'0'4'0,"0"14"0,0 15 0,0 22 0,0 14 0,0 8 0,0 1 0,0-3 0,0-11 0,0-12 0,0-12 0,0-7 0,0-3 0,0-1 0,4-7 0,6-6 0,0-6-8191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1:09.588"/>
    </inkml:context>
    <inkml:brush xml:id="br0">
      <inkml:brushProperty name="width" value="0.035" units="cm"/>
      <inkml:brushProperty name="height" value="0.035" units="cm"/>
      <inkml:brushProperty name="color" value="#E71224"/>
    </inkml:brush>
  </inkml:definitions>
  <inkml:trace contextRef="#ctx0" brushRef="#br0">275 550 24575,'0'14'0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18.096"/>
    </inkml:context>
    <inkml:brush xml:id="br0">
      <inkml:brushProperty name="width" value="0.035" units="cm"/>
      <inkml:brushProperty name="height" value="0.035" units="cm"/>
      <inkml:brushProperty name="color" value="#E71224"/>
    </inkml:brush>
  </inkml:definitions>
  <inkml:trace contextRef="#ctx0" brushRef="#br0">570 4 24575,'-57'-2'0,"29"1"0,-1 1 0,1 1 0,-32 5 0,47-2 0,1 0 0,0 0 0,1 1 0,-1 1 0,1 0 0,-19 14 0,-21 11 0,-41 7 0,87-36 0,0 1 0,1-1 0,-1 1 0,1 0 0,0 1 0,0-1 0,0 1 0,0 0 0,1 0 0,0 0 0,-6 9 0,-2 6 0,-14 32 0,18-34 0,1-4 0,1 1 0,1 0 0,1 0 0,0 0 0,1 1 0,-1 22 0,2 5 0,6 41 0,-4-72 0,0-1 0,1 0 0,1 1 0,0-1 0,0 0 0,1 0 0,1-1 0,-1 1 0,1-1 0,1 0 0,0 0 0,0 0 0,8 7 0,9 7 0,1-1 0,49 35 0,-36-28 0,9 10 0,-31-25 0,25 19 0,-34-29 0,0 0 0,1-1 0,-1 1 0,1-1 0,0-1 0,0 1 0,0-1 0,7 1 0,21 1 0,0-2 0,66-4 0,-23-1 0,-78 3-7,4 0-84,0 0 1,-1 0-1,1 0 1,-1 0-1,1 0 1,-1-1-1,1 0 1,-1 0-1,1 0 1,-1 0-1,0 0 1,1-1-1,-1 1 0,4-3 1,3-6-6736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20.360"/>
    </inkml:context>
    <inkml:brush xml:id="br0">
      <inkml:brushProperty name="width" value="0.035" units="cm"/>
      <inkml:brushProperty name="height" value="0.035" units="cm"/>
      <inkml:brushProperty name="color" value="#E71224"/>
    </inkml:brush>
  </inkml:definitions>
  <inkml:trace contextRef="#ctx0" brushRef="#br0">148 40 24575,'7'0'0,"-1"1"0,0 0 0,0 0 0,1 0 0,-1 1 0,0 0 0,10 6 0,40 23 0,-48-26 0,9 5 0,-2 1 0,26 21 0,-34-25 0,0 1 0,-1-1 0,0 1 0,0 0 0,0 0 0,-1 1 0,4 9 0,3 8 0,-2-6 0,-2 0 0,0 0 0,-1 1 0,6 29 0,-3 10 0,-3 0 0,0 65 0,-8 30 0,1-152 0,0 1 0,0-1 0,-1 1 0,1-1 0,-1 0 0,0 1 0,1-1 0,-1 0 0,-1 0 0,1 1 0,0-1 0,-1 0 0,-3 4 0,2-4 0,0 0 0,0 0 0,0 0 0,-1 0 0,1-1 0,-1 1 0,0-1 0,1 0 0,-1 0 0,-6 1 0,-15 6 0,0-2 0,0-1 0,-1-1 0,-43 3 0,-109-7 0,174-1 0,-1 0 0,1-1 0,0 1 0,0-1 0,0 0 0,-1 0 0,-6-3 0,9 3 0,0 0 0,1 0 0,-1-1 0,1 1 0,-1 0 0,1-1 0,0 1 0,-1-1 0,1 1 0,0-1 0,0 0 0,0 0 0,0 1 0,0-1 0,0 0 0,1 0 0,-1 0 0,1 0 0,-1-2 0,-2-12 0,1-1 0,1 1 0,1-1 0,0 1 0,1-1 0,1 1 0,0-1 0,1 1 0,1 0 0,0 0 0,2 0 0,-1 1 0,2 0 0,9-17 0,13-17 0,2 2 0,65-77 0,108-108 0,-178 205-341,3 1 0,0 1-1,42-26 1,-59 42-6485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22.673"/>
    </inkml:context>
    <inkml:brush xml:id="br0">
      <inkml:brushProperty name="width" value="0.035" units="cm"/>
      <inkml:brushProperty name="height" value="0.035" units="cm"/>
      <inkml:brushProperty name="color" value="#E71224"/>
    </inkml:brush>
  </inkml:definitions>
  <inkml:trace contextRef="#ctx0" brushRef="#br0">310 1 24575,'0'3'0,"-1"0"0,1-1 0,-1 1 0,0 0 0,0 0 0,0 0 0,0-1 0,0 1 0,-1 0 0,1-1 0,-4 5 0,-26 29 0,9-12 0,-21 35 0,-48 60 0,72-98 0,2 1 0,-15 25 0,26-37 0,1 0 0,0 0 0,1 1 0,0 0 0,1 0 0,0 0 0,-3 20 0,2 23 0,5 86 0,1-49 0,-1-84 0,-1 0 0,1 0 0,0 0 0,1-1 0,-1 1 0,1 0 0,1-1 0,-1 1 0,1-1 0,0 0 0,1 0 0,-1 0 0,1 0 0,1-1 0,8 10 0,5 3 0,2-2 0,-1 0 0,26 14 0,20 17 0,-57-41 0,8 8 0,1 0 0,0-1 0,1-1 0,22 10 0,-34-19 0,0-1 0,0 1 0,0-2 0,1 1 0,-1 0 0,1-1 0,-1 0 0,1-1 0,0 0 0,-1 0 0,1 0 0,-1-1 0,1 1 0,0-2 0,-1 1 0,0-1 0,1 0 0,5-3 0,2-1 0,-1-1 0,0-1 0,-1 0 0,0-1 0,0 0 0,-1-1 0,15-16 0,63-87 0,-35 41 0,-44 60 0,6-8 0,19-30 0,-30 42 0,-1 1 0,0-1 0,-1 0 0,0 0 0,0 0 0,-1 0 0,0-1 0,1-10 0,0-19 0,-2-1 0,-2 1 0,-1-1 0,-2 1 0,-1 0 0,-2 0 0,-2 1 0,-2 0 0,-1 0 0,-2 1 0,-29-55 0,42 88 0,-1 0 0,1 1 0,-1-1 0,0 1 0,0 0 0,1-1 0,-2 1 0,1 0 0,0 0 0,0 0 0,-1 0 0,1 1 0,-1-1 0,1 1 0,-1-1 0,0 1 0,1 0 0,-1 0 0,0 0 0,0 0 0,-4 0 0,0 1 0,0 1 0,0 0 0,0 0 0,0 0 0,0 1 0,0 0 0,-11 5 0,-7 1-195,-1-1 0,0-2 0,0 0 0,0-2 0,0-1 0,-47-2 0,53 0-6631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25.422"/>
    </inkml:context>
    <inkml:brush xml:id="br0">
      <inkml:brushProperty name="width" value="0.035" units="cm"/>
      <inkml:brushProperty name="height" value="0.035" units="cm"/>
      <inkml:brushProperty name="color" value="#E71224"/>
    </inkml:brush>
  </inkml:definitions>
  <inkml:trace contextRef="#ctx0" brushRef="#br0">470 2 24575,'-92'-2'0,"-99"5"0,186-3 0,-1 0 0,1 1 0,0 0 0,0 0 0,-1 1 0,1-1 0,0 1 0,0 0 0,0 1 0,1-1 0,-1 1 0,1 0 0,-1 0 0,1 0 0,0 1 0,0-1 0,0 1 0,1 0 0,-1 0 0,1 0 0,0 1 0,0-1 0,0 1 0,1 0 0,0 0 0,0 0 0,0 0 0,0 0 0,1 0 0,0 0 0,0 1 0,0 8 0,1 125 0,2-66 0,-2-68 0,0-1 0,1 1 0,0 0 0,-1 0 0,1-1 0,1 1 0,-1 0 0,1-1 0,0 0 0,0 1 0,0-1 0,0 0 0,6 7 0,1-1 0,0-1 0,1 0 0,18 13 0,-26-20 0,11 7 0,1 0 0,1-1 0,-1-1 0,24 9 0,12 6 0,-37-14 0,0 0 0,-1 1 0,-1 0 0,1 1 0,-1 0 0,-1 1 0,0 0 0,-1 1 0,0-1 0,0 2 0,7 14 0,-12-17 0,-1-1 0,1 1 0,-2 0 0,1 0 0,-2 0 0,2 20 0,-4 66 0,-1-50 0,2-41 0,0 0 0,0-1 0,-1 1 0,1 0 0,-1-1 0,-1 1 0,1-1 0,0 1 0,-1-1 0,0 0 0,-4 6 0,4-7 0,0 0 0,-1-1 0,1 1 0,-1-1 0,1 0 0,-1 1 0,0-2 0,0 1 0,0 0 0,0 0 0,0-1 0,0 0 0,-1 1 0,1-1 0,0 0 0,-5 0 0,-21 2 0,1 0 0,-1-2 0,-39-4 0,5 0 0,57 4 0,1-1 0,-1-1 0,1 1 0,-1-1 0,1 0 0,0 0 0,-1 0 0,1-1 0,0 1 0,0-2 0,0 1 0,0 0 0,0-1 0,0 0 0,1 0 0,0 0 0,-1-1 0,1 1 0,0-1 0,1 0 0,-1-1 0,1 1 0,-1 0 0,1-1 0,-4-9 0,0-1-273,0-1 0,1 0 0,1-1 0,-5-25 0,8 19-6553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33.349"/>
    </inkml:context>
    <inkml:brush xml:id="br0">
      <inkml:brushProperty name="width" value="0.035" units="cm"/>
      <inkml:brushProperty name="height" value="0.035" units="cm"/>
      <inkml:brushProperty name="color" value="#E71224"/>
    </inkml:brush>
  </inkml:definitions>
  <inkml:trace contextRef="#ctx0" brushRef="#br0">1 134 24575,'20'1'0,"1"0"0,0 2 0,-1 1 0,1 0 0,-1 2 0,0 0 0,-1 1 0,1 1 0,29 18 0,8 9 0,86 69 0,-131-94 0,-2-1 0,1 2 0,-1-1 0,-1 1 0,10 14 0,33 65 0,-30-54 0,-18-29 0,1 0 0,-1 0 0,0 0 0,0 0 0,-1 0 0,0 1 0,0 0 0,-1 0 0,3 15 0,-5-18 0,1 0 0,-1 1 0,0-1 0,-1 0 0,1 0 0,-1 1 0,0-1 0,0 0 0,0 0 0,-1 0 0,0 0 0,0 0 0,0-1 0,-4 7 0,3-8 0,1 0 0,-1 0 0,0 0 0,-1 0 0,1 0 0,0-1 0,-1 1 0,1-1 0,-1 0 0,0 0 0,1 0 0,-1-1 0,0 0 0,0 1 0,0-1 0,0 0 0,-1-1 0,-5 1 0,-14 1 0,1-1 0,-1-2 0,-41-5 0,60 5 0,0-1 0,0 1 0,0-1 0,1 0 0,-1 0 0,0-1 0,1 1 0,0-1 0,-1 0 0,1 0 0,0 0 0,1-1 0,-1 0 0,0 1 0,1-1 0,0-1 0,0 1 0,0 0 0,1-1 0,-1 1 0,1-1 0,0 0 0,-1-5 0,-2-6 0,2 1 0,0 0 0,0-1 0,2 0 0,0 0 0,1-19 0,0 34 0,7-94 0,-5 83 0,0 0 0,2-1 0,-1 1 0,1 0 0,9-17 0,11-17 0,2 2 0,42-55 0,-47 75 0,2 0 0,28-21 0,-31 27 0,32-20-1365,-37 29-5461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35.329"/>
    </inkml:context>
    <inkml:brush xml:id="br0">
      <inkml:brushProperty name="width" value="0.035" units="cm"/>
      <inkml:brushProperty name="height" value="0.035" units="cm"/>
      <inkml:brushProperty name="color" value="#E71224"/>
    </inkml:brush>
  </inkml:definitions>
  <inkml:trace contextRef="#ctx0" brushRef="#br0">1 1 24575,'3'4'0,"0"1"0,0-1 0,0 1 0,-1 0 0,1 0 0,-1 0 0,0 0 0,1 6 0,5 11 0,22 59 0,-3 1 0,19 98 0,-41-159 0,1-1 0,0 1 0,1-2 0,16 29 0,-5-9 0,26 76 0,-12-24 0,-27-78 0,-2-5 0,0 0 0,0 0 0,1-1 0,0 0 0,0 0 0,7 10 0,-9-16 0,0 1 0,-1-1 0,1 1 0,0-1 0,0 0 0,0 1 0,0-1 0,0 0 0,0-1 0,1 1 0,-1 0 0,0 0 0,0-1 0,1 0 0,-1 1 0,0-1 0,0 0 0,1 0 0,-1 0 0,0 0 0,1-1 0,-1 1 0,0 0 0,1-1 0,-1 0 0,0 0 0,3-1 0,5-2 0,0-1 0,0-1 0,-1 1 0,1-1 0,-1-1 0,-1 0 0,9-9 0,54-62 0,-54 59 0,-8 8 0,43-47 0,-3-2 0,72-118 0,-113 164 0,0-1 0,-1 0 0,-1 0 0,0 0 0,5-23 0,27-129-1365,-34 149-5461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36.805"/>
    </inkml:context>
    <inkml:brush xml:id="br0">
      <inkml:brushProperty name="width" value="0.035" units="cm"/>
      <inkml:brushProperty name="height" value="0.035" units="cm"/>
      <inkml:brushProperty name="color" value="#E71224"/>
    </inkml:brush>
  </inkml:definitions>
  <inkml:trace contextRef="#ctx0" brushRef="#br0">1 1 24575,'0'800'-1365,"0"-780"-5461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38.770"/>
    </inkml:context>
    <inkml:brush xml:id="br0">
      <inkml:brushProperty name="width" value="0.035" units="cm"/>
      <inkml:brushProperty name="height" value="0.035" units="cm"/>
      <inkml:brushProperty name="color" value="#E71224"/>
    </inkml:brush>
  </inkml:definitions>
  <inkml:trace contextRef="#ctx0" brushRef="#br0">426 121 24575,'-5'-8'0,"0"0"0,0 0 0,0 1 0,-1 0 0,-1 0 0,1 0 0,-1 1 0,0 0 0,0 0 0,-1 1 0,0 0 0,0 0 0,0 1 0,0 0 0,-14-4 0,6 3 0,1 1 0,-1 0 0,0 1 0,0 1 0,-1 1 0,1 0 0,0 1 0,-17 3 0,27-3 0,1 1 0,-1 1 0,1-1 0,0 1 0,-1 0 0,1 0 0,0 0 0,0 1 0,0 0 0,1 0 0,-1 0 0,1 0 0,-1 1 0,1 0 0,0 0 0,1 0 0,-1 0 0,1 1 0,-1 0 0,1-1 0,1 1 0,-1 0 0,1 0 0,-3 10 0,-3 8 0,2 1 0,1 0 0,0 1 0,0 29 0,4-49 0,-3 239 0,5-144 0,-1-93 0,1-1 0,0 0 0,0 0 0,0 0 0,1 0 0,-1 0 0,2 0 0,-1 0 0,1-1 0,-1 1 0,2-1 0,-1 1 0,0-1 0,1 0 0,0-1 0,0 1 0,1-1 0,-1 1 0,1-1 0,0-1 0,0 1 0,0-1 0,1 1 0,8 2 0,1 1 0,0-1 0,1 0 0,0-2 0,0 1 0,0-2 0,1 0 0,32 0 0,82-6-1365,-111 3-5461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41.121"/>
    </inkml:context>
    <inkml:brush xml:id="br0">
      <inkml:brushProperty name="width" value="0.035" units="cm"/>
      <inkml:brushProperty name="height" value="0.035" units="cm"/>
      <inkml:brushProperty name="color" value="#E71224"/>
    </inkml:brush>
  </inkml:definitions>
  <inkml:trace contextRef="#ctx0" brushRef="#br0">121 290 24575,'27'-1'0,"0"-1"0,0-1 0,0-1 0,-1-2 0,1 0 0,32-14 0,-43 14 0,61-25 0,-70 28 0,0-1 0,0 0 0,-1-1 0,1 1 0,-1-1 0,0 0 0,0-1 0,6-8 0,-3 3 0,-2 2 0,1-1 0,-1 0 0,-1-1 0,1 1 0,3-12 0,-9 20 0,0 0 0,0 0 0,-1 0 0,1 0 0,-1 0 0,1 0 0,-1 0 0,0 0 0,0 0 0,0 0 0,0 0 0,0 0 0,0 0 0,-1 0 0,1 0 0,-1 0 0,1 0 0,-1 0 0,0 1 0,0-1 0,0 0 0,0 0 0,0 1 0,0-1 0,0 0 0,0 1 0,-1-1 0,1 1 0,-1 0 0,1-1 0,-1 1 0,1 0 0,-1 0 0,0 0 0,0 0 0,1 0 0,-5-1 0,-2-1 0,1 1 0,-1 0 0,0 0 0,0 0 0,0 1 0,-13 0 0,-54 5 0,25-1 0,-50-4 0,-59 3 0,157-1 0,0-1 0,0 0 0,0 1 0,0 0 0,0-1 0,0 1 0,0 0 0,1 0 0,-1 0 0,0 0 0,0 0 0,1 0 0,-1 1 0,1-1 0,-1 0 0,1 1 0,-1 0 0,1-1 0,0 1 0,0 0 0,0-1 0,0 1 0,0 0 0,-1 4 0,-1 3 0,0 1 0,1 0 0,0-1 0,0 12 0,0-5 0,-11 131 0,10 222 0,5-190 0,-4-148 0,1-16 0,1-1 0,0 0 0,2 15 0,-1-26 0,-1 1 0,1-1 0,0 0 0,0 0 0,0 0 0,0 0 0,0 0 0,1 0 0,-1 0 0,1 0 0,0-1 0,0 1 0,0-1 0,0 1 0,0-1 0,1 0 0,-1 1 0,5 1 0,2 1 0,0-1 0,0 0 0,1 0 0,-1-1 0,1-1 0,0 0 0,0 0 0,12 0 0,88 0 0,-73-3 0,54 1 0,119-4 0,-204 3-76,-1 0 1,1 0-1,-1 0 0,1-1 0,-1 0 0,0 0 0,1 0 0,-1-1 1,-1 0-1,1 0 0,0 0 0,-1 0 0,1-1 0,-1 0 1,0 0-1,0 0 0,4-7 0,6-4-6750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42.255"/>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1:28.997"/>
    </inkml:context>
    <inkml:brush xml:id="br0">
      <inkml:brushProperty name="width" value="0.035" units="cm"/>
      <inkml:brushProperty name="height" value="0.035" units="cm"/>
      <inkml:brushProperty name="color" value="#E71224"/>
    </inkml:brush>
  </inkml:definitions>
  <inkml:trace contextRef="#ctx0" brushRef="#br0">0 1 24575,'451'12'0,"6"1"0,5621-14 0,-5871 12 0,-47-1 0,-13-6 0,195 9 0,378-3 0,-450-12 0,474 2 0,-728 1 0,-1 1 0,1 1 0,-1 0 0,0 1 0,15 5 0,28 8 0,33 1 4,109 8 1,96-8-75,-228-14 0,1163 34-841,585-39 1619,-1034-31-386,-678 26-310,412-14-12,-158 11 0,-95 4 0,-93-5 0,39-1 0,159-2 0,102 0 0,-416 11 0,102-19 0,-101 11 0,92-4 0,488 16 0,-627-2-341,0-1 0,1 1-1,13-4 1,-6-1-6485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43.467"/>
    </inkml:context>
    <inkml:brush xml:id="br0">
      <inkml:brushProperty name="width" value="0.035" units="cm"/>
      <inkml:brushProperty name="height" value="0.035" units="cm"/>
      <inkml:brushProperty name="color" value="#E71224"/>
    </inkml:brush>
  </inkml:definitions>
  <inkml:trace contextRef="#ctx0" brushRef="#br0">0 98 24575,'4'0'0,"5"0"0,6 0 0,3 0 0,4 0 0,1 0 0,5 0 0,2 0 0,-4-4 0,-7-5 0,-6-6 0,-6-3 0,-12 1 0,-9 3 0,-6 4 0,-4 4 0,-1 3 0,3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6:52.680"/>
    </inkml:context>
    <inkml:brush xml:id="br0">
      <inkml:brushProperty name="width" value="0.035" units="cm"/>
      <inkml:brushProperty name="height" value="0.035" units="cm"/>
      <inkml:brushProperty name="color" value="#E71224"/>
    </inkml:brush>
  </inkml:definitions>
  <inkml:trace contextRef="#ctx0" brushRef="#br0">0 543 24575,'5'198'0,"0"29"-685,7 570-3292,-10 19 8639,-2-813-4662,1 0 0,-1 0 0,0 0 0,1 0 0,-1-1 0,1 1 0,0 0 0,0 0 0,0-1 0,0 1 0,1 0 0,1 3 0,1-1 0,1 0 0,-1 0 0,1-1 0,0 0 0,6 5 0,13 9 0,2-2 0,0-1 0,40 17 0,92 28 0,-144-55 0,461 132-734,-189-60 701,449 88-80,-95-37-671,-56-16 568,-5-24-154,-149-23 242,-139-14 87,152 22-36,1173 24-341,-686-63 1048,-49 0-57,551-33 971,-639-3-1377,-771 2-167,0 0 0,0-2 0,0 0 0,0-1 0,-1-2 0,0 0 0,0-1 0,0-1 0,0-1 0,-1-1 0,23-14 0,-11 1 0,41-35 0,-49 37 0,1 0 0,0 2 0,44-24 0,-51 33 0,0-1 0,-2-1 0,1-1 0,25-23 0,53-65 0,-38 39 0,-26 26 0,-1 0 0,-1-2 0,-2-2 0,-2 0 0,38-81 0,-39 62 0,-2 0 0,-3-1 0,21-118 0,11-164 0,-31-3 0,-19 264 0,0 23 0,-10-104 0,7 153 0,0 0 0,-1 0 0,0 1 0,0-1 0,0 1 0,-1 0 0,0-1 0,-1 2 0,1-1 0,-7-7 0,-11-10 0,-29-26 0,39 39 0,-26-21 0,0 2 0,-2 1 0,-45-24 0,-137-62 0,-797-302-2828,472 278 2069,-12 58 474,75 16 285,11 2 0,103 25 0,-86-8 0,109 6-191,-791-102-776,211 35 990,696 83 87,-580-57 1249,-509 24 1092,937 71-1294,2 35-1227,150 4 70,173-37 0,-109 49 0,-109 47 0,247-102 0,0 0 0,0-2 0,-1-1 0,-57 6 0,75-11 0,0 0 0,1 0 0,0 2 0,0-1 0,0 1 0,0 1 0,0 0 0,-12 8 0,-29 12 0,-12 3 0,33-14 0,1-1 0,-2-1 0,0-2 0,-56 10 0,65-17-227,1 1-1,-1 0 1,0 2-1,1 0 1,-30 14-1,32-10-6598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7:28.419"/>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7:28.65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7:31.805"/>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7T15:26:12.589"/>
    </inkml:context>
    <inkml:brush xml:id="br0">
      <inkml:brushProperty name="width" value="0.035" units="cm"/>
      <inkml:brushProperty name="height" value="0.035" units="cm"/>
      <inkml:brushProperty name="color" value="#E71224"/>
    </inkml:brush>
  </inkml:definitions>
  <inkml:trace contextRef="#ctx0" brushRef="#br0">25 138 24575,'37'-42'0,"-82"78"0,43-35 0,1 0 0,0 0 0,-1 1 0,1-1 0,0 0 0,0 1 0,0-1 0,0 1 0,0-1 0,0 1 0,1-1 0,-1 1 0,0 0 0,1-1 0,0 1 0,-1 2 0,1-3 0,0-1 0,0 0 0,0 1 0,0-1 0,0 0 0,0 0 0,1 1 0,-1-1 0,0 0 0,0 0 0,0 1 0,0-1 0,1 0 0,-1 0 0,0 0 0,0 1 0,1-1 0,-1 0 0,0 0 0,0 0 0,1 0 0,-1 0 0,0 1 0,0-1 0,1 0 0,-1 0 0,0 0 0,1 0 0,-1 0 0,0 0 0,1 0 0,18-5 0,-6-1 0,0-1 0,19-14 0,-24 15 0,0 0 0,1 0 0,0 1 0,1 0 0,-1 1 0,1 0 0,18-5 0,-13 6-106,-4 2 166,1-2 0,-1 1 0,20-8-1,-27 8-174,0 0 0,0-1 0,0 1-1,0-1 1,0 0 0,-1 0 0,1 0-1,-1 0 1,0-1 0,0 0 0,0 1-1,4-8 1,1-4-6711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7T15:28:01.672"/>
    </inkml:context>
    <inkml:brush xml:id="br0">
      <inkml:brushProperty name="width" value="0.05" units="cm"/>
      <inkml:brushProperty name="height" value="0.05" units="cm"/>
      <inkml:brushProperty name="color" value="#AE198D"/>
      <inkml:brushProperty name="inkEffects" value="galaxy"/>
      <inkml:brushProperty name="anchorX" value="-7140.0918"/>
      <inkml:brushProperty name="anchorY" value="-9354.54102"/>
      <inkml:brushProperty name="scaleFactor" value="0.5"/>
    </inkml:brush>
  </inkml:definitions>
  <inkml:trace contextRef="#ctx0" brushRef="#br0">0 0 24575,'0'0'0,"6"0"0,17 0 0,19 0 0,22 0 0,3 0 0,5 0 0,-6 0 0,1 0 0,-8 0 0,0 0 0,-5 0 0,-6 0 0,-4 0 0,-5 0 0,-1 0 0,-3 0 0,13 0 0,8 0 0,0 0 0,5 0 0,-4 0 0,-5 0 0,9 0 0,-5 0 0,-2 0 0,-6 0 0,-4 0 0,-4 0 0,-3 0 0,6 0 0,-1 0 0,-1 0 0,0 0 0,-3 0 0,0 0 0,-2 0 0,0 0 0,-1 0 0,0 0 0,0 0 0,0 0 0,0 0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1:31.773"/>
    </inkml:context>
    <inkml:brush xml:id="br0">
      <inkml:brushProperty name="width" value="0.035" units="cm"/>
      <inkml:brushProperty name="height" value="0.035" units="cm"/>
      <inkml:brushProperty name="color" value="#E71224"/>
    </inkml:brush>
  </inkml:definitions>
  <inkml:trace contextRef="#ctx0" brushRef="#br0">1 0 24575,'4'1'0,"1"0"0,0 0 0,-1 0 0,1 0 0,7 4 0,3 1 0,16 3 0,105 35 0,-121-37 0,26 16 0,-31-16 0,0-1 0,1-1 0,-1 0 0,1 0 0,16 4 0,37 8 0,-27-6 0,-1-2 0,56 5 0,-60-11 0,-1 2 0,1 1 0,-1 1 0,0 1 0,37 17 0,16 6 0,28 11 0,-99-35 0,1 0 0,-1 1 0,0 1 0,-1 0 0,22 20 0,-28-24 0,1 1 0,0-1 0,0 0 0,1-1 0,8 5 0,-7-5 0,-1 0 0,0 1 0,9 7 0,-14-10 0,-1 1 0,1-1 0,-1 1 0,0 0 0,0-1 0,0 1 0,0 0 0,0 0 0,-1 0 0,1 0 0,-1 1 0,2 5 0,7 37-1365,-5-29-5461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2:29.153"/>
    </inkml:context>
    <inkml:brush xml:id="br0">
      <inkml:brushProperty name="width" value="0.035" units="cm"/>
      <inkml:brushProperty name="height" value="0.035" units="cm"/>
      <inkml:brushProperty name="color" value="#E71224"/>
    </inkml:brush>
  </inkml:definitions>
  <inkml:trace contextRef="#ctx0" brushRef="#br0">16422 3430 24575,'-714'-10'-1204,"309"2"-152,-360-37 1217,135-56 139,260 41 0,-2 15 0,-418 5 0,-659 40 0,596 3 0,-1131-3 0,1698 7-746,-479 74 0,-204 68-336,195-32 1082,447-67 0,-356 19-101,-2-45 1352,358-15-687,-259 3 2770,474-12-3300,-306-8 94,341 2-112,1-3 0,0-4-1,-103-31 1,150 34-16,1-2 0,1 0 0,-31-19 0,-71-54 0,16 10 0,-271-122 0,345 179 0,0-1 0,1-3 0,1-1 0,2-2 0,0-1 0,2-2 0,-39-40 0,22 14 0,-128-146 0,146 160 0,3-2 0,1 0 0,-28-58 0,-20-54 0,-60-133 0,122 252 0,1-1 0,3 0 0,0-1 0,3 0 0,1-1 0,2 1 0,1-1 0,3-51 0,0 64 0,-1 17 0,1 1 0,0-1 0,0 0 0,1 1 0,0-1 0,0 0 0,0 1 0,1 0 0,1-1 0,-1 1 0,5-8 0,5-3 0,2 0 0,0 2 0,1 0 0,1 0 0,0 1 0,23-15 0,22-15-244,125-70 0,82-14-664,272-65 605,21 43 327,212-11-1505,24 35-6,-795 126 1487,1348-164-2192,-1210 150 1906,255-24-209,2346-111-2462,-729 129 1913,-795 0 1044,186 0 0,372 79 0,-1371-40 0,746 38 57,-14 24-1,-1031-71-25,845 61 775,-468-46-528,289 11 4349,161-14-4250,-529-19 2620,-98-4-2214,425 4 822,-310 34-1605,-335-22 0,84 26 0,81 35 0,-170-49 0,-29-11 0,20 6 0,-1 3 0,111 55 0,-161-67 0,0 1 0,0 0 0,-2 1 0,1 2 0,-2 0 0,0 0 0,-1 2 0,-1 0 0,-1 0 0,16 28 0,-14-17 0,-1 1 0,-2 0 0,-1 1 0,-2 0 0,-1 1 0,10 59 0,-11-32 0,-3 0 0,-1 0 0,-4 1 0,-2-1 0,-16 96 0,9-110 0,-2 0 0,-1 0 0,-3-2 0,-2 0 0,-1 0 0,-3-2 0,-47 72 0,26-56-97,-2-3-1,-97 93 0,-125 72-195,202-170 293,-3-3 0,-2-4 0,-2-2 0,-104 43 0,26-29-834,-218 50 0,-162 2-1421,-511 24 1688,-2-68-678,730-38 1279,-436 90 1,-257 64 1624,947-170-1604,-433 48 2237,316-52-1693,-360 28 1048,485-28-1362,34-4-698,1 2 1,-1 0-1,-20 5 1,22-2-6414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2:32.578"/>
    </inkml:context>
    <inkml:brush xml:id="br0">
      <inkml:brushProperty name="width" value="0.035" units="cm"/>
      <inkml:brushProperty name="height" value="0.035" units="cm"/>
      <inkml:brushProperty name="color" value="#E71224"/>
    </inkml:brush>
  </inkml:definitions>
  <inkml:trace contextRef="#ctx0" brushRef="#br0">2916 1 24575,'-1754'0'0,"1413"24"0,6 1 0,-130-27-1365,445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2:34.716"/>
    </inkml:context>
    <inkml:brush xml:id="br0">
      <inkml:brushProperty name="width" value="0.035" units="cm"/>
      <inkml:brushProperty name="height" value="0.035" units="cm"/>
      <inkml:brushProperty name="color" value="#E71224"/>
    </inkml:brush>
  </inkml:definitions>
  <inkml:trace contextRef="#ctx0" brushRef="#br0">1 237 24575,'675'41'-2788,"-618"-35"2021,-31-4 635,734 79-447,1059 80 514,8-122 607,-209-39 1526,-911-48-1598,-419 20-350,167-23 144,-11 1-11,589 14 361,-934 36-614,425-9 0,50-3 0,-200 9 0,47-44 0,-389 42 0,222-19 0,-82 10 0,87-15 0,413-37 0,-267 32 0,-84 5 0,-148 21 0,119-14 0,-102-3 0,315-2 0,-239 28-1365,-246-1-5461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3:06.755"/>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3T15:13:10.769"/>
    </inkml:context>
    <inkml:brush xml:id="br0">
      <inkml:brushProperty name="width" value="0.035" units="cm"/>
      <inkml:brushProperty name="height" value="0.035" units="cm"/>
      <inkml:brushProperty name="color" value="#E71224"/>
    </inkml:brush>
  </inkml:definitions>
  <inkml:trace contextRef="#ctx0" brushRef="#br0">1 0 24575,'316'19'0,"-189"-8"0,871 32 0,2306-45-154,-2354 2-1057,-928 0-5615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E28CE-5B8A-4C08-A0E0-1E593529C254}"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C951A-FADB-49FD-BE4E-AA2564C70803}" type="slidenum">
              <a:rPr lang="en-IN" smtClean="0"/>
              <a:t>‹#›</a:t>
            </a:fld>
            <a:endParaRPr lang="en-IN"/>
          </a:p>
        </p:txBody>
      </p:sp>
    </p:spTree>
    <p:extLst>
      <p:ext uri="{BB962C8B-B14F-4D97-AF65-F5344CB8AC3E}">
        <p14:creationId xmlns:p14="http://schemas.microsoft.com/office/powerpoint/2010/main" val="244684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
        <p:nvSpPr>
          <p:cNvPr id="10" name="TextBox 9">
            <a:extLst>
              <a:ext uri="{FF2B5EF4-FFF2-40B4-BE49-F238E27FC236}">
                <a16:creationId xmlns:a16="http://schemas.microsoft.com/office/drawing/2014/main" id="{406DC04E-0E10-3AC8-0EEE-7F63C15568A3}"/>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customXml" Target="../ink/ink5.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12.xml"/><Relationship Id="rId5" Type="http://schemas.openxmlformats.org/officeDocument/2006/relationships/customXml" Target="../ink/ink9.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1.xml"/></Relationships>
</file>

<file path=ppt/slides/_rels/slide13.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21.xml"/><Relationship Id="rId26" Type="http://schemas.openxmlformats.org/officeDocument/2006/relationships/customXml" Target="../ink/ink25.xml"/><Relationship Id="rId39" Type="http://schemas.openxmlformats.org/officeDocument/2006/relationships/customXml" Target="../ink/ink32.xml"/><Relationship Id="rId21" Type="http://schemas.openxmlformats.org/officeDocument/2006/relationships/image" Target="../media/image27.png"/><Relationship Id="rId34" Type="http://schemas.openxmlformats.org/officeDocument/2006/relationships/customXml" Target="../ink/ink29.xml"/><Relationship Id="rId7" Type="http://schemas.openxmlformats.org/officeDocument/2006/relationships/image" Target="../media/image14.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31.png"/><Relationship Id="rId41" Type="http://schemas.openxmlformats.org/officeDocument/2006/relationships/customXml" Target="../ink/ink34.xml"/><Relationship Id="rId1" Type="http://schemas.openxmlformats.org/officeDocument/2006/relationships/slideLayout" Target="../slideLayouts/slideLayout1.xml"/><Relationship Id="rId6" Type="http://schemas.openxmlformats.org/officeDocument/2006/relationships/customXml" Target="../ink/ink15.xml"/><Relationship Id="rId11" Type="http://schemas.openxmlformats.org/officeDocument/2006/relationships/image" Target="../media/image22.png"/><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customXml" Target="../ink/ink31.xml"/><Relationship Id="rId40" Type="http://schemas.openxmlformats.org/officeDocument/2006/relationships/customXml" Target="../ink/ink33.xml"/><Relationship Id="rId5" Type="http://schemas.openxmlformats.org/officeDocument/2006/relationships/image" Target="../media/image20.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26.xml"/><Relationship Id="rId36" Type="http://schemas.openxmlformats.org/officeDocument/2006/relationships/image" Target="../media/image34.png"/><Relationship Id="rId10" Type="http://schemas.openxmlformats.org/officeDocument/2006/relationships/customXml" Target="../ink/ink17.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14.xml"/><Relationship Id="rId9" Type="http://schemas.openxmlformats.org/officeDocument/2006/relationships/image" Target="../media/image21.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30.png"/><Relationship Id="rId30" Type="http://schemas.openxmlformats.org/officeDocument/2006/relationships/customXml" Target="../ink/ink27.xml"/><Relationship Id="rId35" Type="http://schemas.openxmlformats.org/officeDocument/2006/relationships/customXml" Target="../ink/ink30.xml"/><Relationship Id="rId8" Type="http://schemas.openxmlformats.org/officeDocument/2006/relationships/customXml" Target="../ink/ink16.xml"/><Relationship Id="rId3" Type="http://schemas.openxmlformats.org/officeDocument/2006/relationships/image" Target="../media/image19.png"/><Relationship Id="rId12" Type="http://schemas.openxmlformats.org/officeDocument/2006/relationships/customXml" Target="../ink/ink18.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38"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customXml" Target="../ink/ink36.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ibm.com/topics/container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625-8E75-8791-68DA-03423F14ADB1}"/>
              </a:ext>
            </a:extLst>
          </p:cNvPr>
          <p:cNvSpPr>
            <a:spLocks noGrp="1"/>
          </p:cNvSpPr>
          <p:nvPr>
            <p:ph type="ctrTitle"/>
          </p:nvPr>
        </p:nvSpPr>
        <p:spPr>
          <a:xfrm>
            <a:off x="1154955" y="1084749"/>
            <a:ext cx="8825658" cy="1150451"/>
          </a:xfrm>
        </p:spPr>
        <p:txBody>
          <a:bodyPr/>
          <a:lstStyle/>
          <a:p>
            <a:r>
              <a:rPr lang="en-IN" dirty="0"/>
              <a:t>Virtualization</a:t>
            </a:r>
          </a:p>
        </p:txBody>
      </p:sp>
      <p:sp>
        <p:nvSpPr>
          <p:cNvPr id="3" name="Subtitle 2">
            <a:extLst>
              <a:ext uri="{FF2B5EF4-FFF2-40B4-BE49-F238E27FC236}">
                <a16:creationId xmlns:a16="http://schemas.microsoft.com/office/drawing/2014/main" id="{5D44AC84-52CD-C159-D3C6-39D17BDC8CC9}"/>
              </a:ext>
            </a:extLst>
          </p:cNvPr>
          <p:cNvSpPr>
            <a:spLocks noGrp="1"/>
          </p:cNvSpPr>
          <p:nvPr>
            <p:ph type="subTitle" idx="1"/>
          </p:nvPr>
        </p:nvSpPr>
        <p:spPr>
          <a:xfrm>
            <a:off x="1154954" y="2567580"/>
            <a:ext cx="9584165" cy="3071220"/>
          </a:xfrm>
        </p:spPr>
        <p:txBody>
          <a:bodyPr>
            <a:noAutofit/>
          </a:bodyPr>
          <a:lstStyle/>
          <a:p>
            <a:pPr marL="285750" indent="-285750">
              <a:buFont typeface="Arial" panose="020B0604020202020204" pitchFamily="34" charset="0"/>
              <a:buChar char="•"/>
            </a:pPr>
            <a:r>
              <a:rPr lang="en-US" sz="2800" cap="none" dirty="0">
                <a:solidFill>
                  <a:schemeClr val="accent4">
                    <a:lumMod val="60000"/>
                    <a:lumOff val="40000"/>
                  </a:schemeClr>
                </a:solidFill>
              </a:rPr>
              <a:t>Ability to create and manage virtual environments (either virtual machines or containers), enabling the efficient use of hardware resources and the isolation of different workloads.</a:t>
            </a:r>
            <a:endParaRPr lang="en-IN" sz="2800" cap="none" dirty="0">
              <a:solidFill>
                <a:schemeClr val="accent4">
                  <a:lumMod val="60000"/>
                  <a:lumOff val="40000"/>
                </a:schemeClr>
              </a:solidFill>
            </a:endParaRPr>
          </a:p>
        </p:txBody>
      </p:sp>
    </p:spTree>
    <p:extLst>
      <p:ext uri="{BB962C8B-B14F-4D97-AF65-F5344CB8AC3E}">
        <p14:creationId xmlns:p14="http://schemas.microsoft.com/office/powerpoint/2010/main" val="98817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chine virtualization vs containers infographic">
            <a:extLst>
              <a:ext uri="{FF2B5EF4-FFF2-40B4-BE49-F238E27FC236}">
                <a16:creationId xmlns:a16="http://schemas.microsoft.com/office/drawing/2014/main" id="{54DC35C3-2FD1-1E18-9FAB-1796DBB71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60" y="1709927"/>
            <a:ext cx="8175879" cy="41542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ABEF318-D03F-0B8E-490B-4026A2710510}"/>
              </a:ext>
            </a:extLst>
          </p:cNvPr>
          <p:cNvSpPr txBox="1"/>
          <p:nvPr/>
        </p:nvSpPr>
        <p:spPr>
          <a:xfrm>
            <a:off x="3782758" y="110810"/>
            <a:ext cx="5297234" cy="1200329"/>
          </a:xfrm>
          <a:prstGeom prst="rect">
            <a:avLst/>
          </a:prstGeom>
          <a:noFill/>
        </p:spPr>
        <p:txBody>
          <a:bodyPr wrap="square">
            <a:spAutoFit/>
          </a:bodyPr>
          <a:lstStyle/>
          <a:p>
            <a:endParaRPr lang="en-US" sz="2400" cap="none" dirty="0">
              <a:solidFill>
                <a:schemeClr val="accent4">
                  <a:lumMod val="60000"/>
                  <a:lumOff val="40000"/>
                </a:schemeClr>
              </a:solidFill>
            </a:endParaRPr>
          </a:p>
          <a:p>
            <a:endParaRPr lang="en-US" sz="2400" cap="none" dirty="0">
              <a:solidFill>
                <a:schemeClr val="accent4">
                  <a:lumMod val="60000"/>
                  <a:lumOff val="40000"/>
                </a:schemeClr>
              </a:solidFill>
            </a:endParaRPr>
          </a:p>
          <a:p>
            <a:r>
              <a:rPr lang="en-US" sz="2400" cap="none" dirty="0">
                <a:solidFill>
                  <a:schemeClr val="accent4">
                    <a:lumMod val="60000"/>
                    <a:lumOff val="40000"/>
                  </a:schemeClr>
                </a:solidFill>
              </a:rPr>
              <a:t>Virtualization vs Containerization</a:t>
            </a:r>
            <a:endParaRPr lang="en-IN" sz="2400" cap="none" dirty="0">
              <a:solidFill>
                <a:schemeClr val="accent4">
                  <a:lumMod val="60000"/>
                  <a:lumOff val="40000"/>
                </a:schemeClr>
              </a:solidFill>
            </a:endParaRPr>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591A3633-C8CA-6D6B-F03E-10EFD0B53F63}"/>
                  </a:ext>
                </a:extLst>
              </p14:cNvPr>
              <p14:cNvContentPartPr/>
              <p14:nvPr/>
            </p14:nvContentPartPr>
            <p14:xfrm>
              <a:off x="6847400" y="3846960"/>
              <a:ext cx="360" cy="5400"/>
            </p14:xfrm>
          </p:contentPart>
        </mc:Choice>
        <mc:Fallback xmlns="">
          <p:pic>
            <p:nvPicPr>
              <p:cNvPr id="36" name="Ink 35">
                <a:extLst>
                  <a:ext uri="{FF2B5EF4-FFF2-40B4-BE49-F238E27FC236}">
                    <a16:creationId xmlns:a16="http://schemas.microsoft.com/office/drawing/2014/main" id="{591A3633-C8CA-6D6B-F03E-10EFD0B53F63}"/>
                  </a:ext>
                </a:extLst>
              </p:cNvPr>
              <p:cNvPicPr/>
              <p:nvPr/>
            </p:nvPicPr>
            <p:blipFill>
              <a:blip r:embed="rId4"/>
              <a:stretch>
                <a:fillRect/>
              </a:stretch>
            </p:blipFill>
            <p:spPr>
              <a:xfrm>
                <a:off x="6841280" y="3840840"/>
                <a:ext cx="12600" cy="17640"/>
              </a:xfrm>
              <a:prstGeom prst="rect">
                <a:avLst/>
              </a:prstGeom>
            </p:spPr>
          </p:pic>
        </mc:Fallback>
      </mc:AlternateContent>
    </p:spTree>
    <p:extLst>
      <p:ext uri="{BB962C8B-B14F-4D97-AF65-F5344CB8AC3E}">
        <p14:creationId xmlns:p14="http://schemas.microsoft.com/office/powerpoint/2010/main" val="237473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0303-5B8F-8E7B-1767-A5B75A21BF4B}"/>
              </a:ext>
            </a:extLst>
          </p:cNvPr>
          <p:cNvSpPr>
            <a:spLocks noGrp="1"/>
          </p:cNvSpPr>
          <p:nvPr>
            <p:ph type="ctrTitle"/>
          </p:nvPr>
        </p:nvSpPr>
        <p:spPr>
          <a:xfrm>
            <a:off x="1173243" y="2139696"/>
            <a:ext cx="8825658" cy="3378349"/>
          </a:xfrm>
        </p:spPr>
        <p:txBody>
          <a:bodyPr/>
          <a:lstStyle/>
          <a:p>
            <a:r>
              <a:rPr lang="en-US" sz="2400" b="0" i="0" dirty="0">
                <a:solidFill>
                  <a:schemeClr val="accent4">
                    <a:lumMod val="60000"/>
                    <a:lumOff val="40000"/>
                  </a:schemeClr>
                </a:solidFill>
                <a:effectLst/>
              </a:rPr>
              <a:t>Bundles the application code with the related configuration files, libraries and dependencies required for it to run. </a:t>
            </a:r>
            <a:br>
              <a:rPr lang="en-US" sz="2400" b="0" i="0" dirty="0">
                <a:solidFill>
                  <a:schemeClr val="accent4">
                    <a:lumMod val="60000"/>
                    <a:lumOff val="40000"/>
                  </a:schemeClr>
                </a:solidFill>
                <a:effectLst/>
              </a:rPr>
            </a:br>
            <a:br>
              <a:rPr lang="en-US" sz="2400" b="0" i="0" dirty="0">
                <a:solidFill>
                  <a:schemeClr val="accent4">
                    <a:lumMod val="60000"/>
                    <a:lumOff val="40000"/>
                  </a:schemeClr>
                </a:solidFill>
                <a:effectLst/>
              </a:rPr>
            </a:br>
            <a:br>
              <a:rPr lang="en-US" sz="2400" b="0" i="0" dirty="0">
                <a:solidFill>
                  <a:schemeClr val="accent4">
                    <a:lumMod val="60000"/>
                    <a:lumOff val="40000"/>
                  </a:schemeClr>
                </a:solidFill>
                <a:effectLst/>
              </a:rPr>
            </a:br>
            <a:r>
              <a:rPr lang="en-US" sz="2400" b="0" i="0" dirty="0">
                <a:solidFill>
                  <a:schemeClr val="accent4">
                    <a:lumMod val="60000"/>
                    <a:lumOff val="40000"/>
                  </a:schemeClr>
                </a:solidFill>
                <a:effectLst/>
              </a:rPr>
              <a:t>This single software package or “container” is abstracted away from the host operating system. </a:t>
            </a:r>
            <a:br>
              <a:rPr lang="en-US" sz="2400" b="0" i="0" dirty="0">
                <a:solidFill>
                  <a:schemeClr val="accent4">
                    <a:lumMod val="60000"/>
                    <a:lumOff val="40000"/>
                  </a:schemeClr>
                </a:solidFill>
                <a:effectLst/>
              </a:rPr>
            </a:br>
            <a:br>
              <a:rPr lang="en-US" sz="2400" b="0" i="0" dirty="0">
                <a:solidFill>
                  <a:schemeClr val="accent4">
                    <a:lumMod val="60000"/>
                    <a:lumOff val="40000"/>
                  </a:schemeClr>
                </a:solidFill>
                <a:effectLst/>
              </a:rPr>
            </a:br>
            <a:br>
              <a:rPr lang="en-US" sz="2400" b="0" i="0" dirty="0">
                <a:solidFill>
                  <a:schemeClr val="accent4">
                    <a:lumMod val="60000"/>
                    <a:lumOff val="40000"/>
                  </a:schemeClr>
                </a:solidFill>
                <a:effectLst/>
              </a:rPr>
            </a:br>
            <a:r>
              <a:rPr lang="en-US" sz="2400" b="0" i="0" dirty="0">
                <a:solidFill>
                  <a:schemeClr val="accent4">
                    <a:lumMod val="60000"/>
                    <a:lumOff val="40000"/>
                  </a:schemeClr>
                </a:solidFill>
                <a:effectLst/>
              </a:rPr>
              <a:t>Hence, it stands alone and becomes portable—able to run across any platform or cloud, free of issues.</a:t>
            </a:r>
            <a:endParaRPr lang="en-IN" sz="2400" dirty="0">
              <a:solidFill>
                <a:schemeClr val="accent4">
                  <a:lumMod val="60000"/>
                  <a:lumOff val="40000"/>
                </a:schemeClr>
              </a:solidFill>
            </a:endParaRPr>
          </a:p>
        </p:txBody>
      </p:sp>
      <p:grpSp>
        <p:nvGrpSpPr>
          <p:cNvPr id="5" name="Group 4">
            <a:extLst>
              <a:ext uri="{FF2B5EF4-FFF2-40B4-BE49-F238E27FC236}">
                <a16:creationId xmlns:a16="http://schemas.microsoft.com/office/drawing/2014/main" id="{DEA912DD-2D93-607D-1358-B0AFCC723C85}"/>
              </a:ext>
            </a:extLst>
          </p:cNvPr>
          <p:cNvGrpSpPr/>
          <p:nvPr/>
        </p:nvGrpSpPr>
        <p:grpSpPr>
          <a:xfrm>
            <a:off x="1142480" y="1997640"/>
            <a:ext cx="6931080" cy="331200"/>
            <a:chOff x="1142480" y="1997640"/>
            <a:chExt cx="6931080" cy="33120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562441F-FD08-7582-8B67-1ABCD7CBFAA9}"/>
                    </a:ext>
                  </a:extLst>
                </p14:cNvPr>
                <p14:cNvContentPartPr/>
                <p14:nvPr/>
              </p14:nvContentPartPr>
              <p14:xfrm>
                <a:off x="1667720" y="2251440"/>
                <a:ext cx="6405840" cy="77400"/>
              </p14:xfrm>
            </p:contentPart>
          </mc:Choice>
          <mc:Fallback xmlns="">
            <p:pic>
              <p:nvPicPr>
                <p:cNvPr id="3" name="Ink 2">
                  <a:extLst>
                    <a:ext uri="{FF2B5EF4-FFF2-40B4-BE49-F238E27FC236}">
                      <a16:creationId xmlns:a16="http://schemas.microsoft.com/office/drawing/2014/main" id="{E562441F-FD08-7582-8B67-1ABCD7CBFAA9}"/>
                    </a:ext>
                  </a:extLst>
                </p:cNvPr>
                <p:cNvPicPr/>
                <p:nvPr/>
              </p:nvPicPr>
              <p:blipFill>
                <a:blip r:embed="rId3"/>
                <a:stretch>
                  <a:fillRect/>
                </a:stretch>
              </p:blipFill>
              <p:spPr>
                <a:xfrm>
                  <a:off x="1661600" y="2245320"/>
                  <a:ext cx="64180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7B5C71A-55C7-497F-DA3D-B64C0BE66CBD}"/>
                    </a:ext>
                  </a:extLst>
                </p14:cNvPr>
                <p14:cNvContentPartPr/>
                <p14:nvPr/>
              </p14:nvContentPartPr>
              <p14:xfrm>
                <a:off x="1142480" y="1997640"/>
                <a:ext cx="445680" cy="197640"/>
              </p14:xfrm>
            </p:contentPart>
          </mc:Choice>
          <mc:Fallback xmlns="">
            <p:pic>
              <p:nvPicPr>
                <p:cNvPr id="4" name="Ink 3">
                  <a:extLst>
                    <a:ext uri="{FF2B5EF4-FFF2-40B4-BE49-F238E27FC236}">
                      <a16:creationId xmlns:a16="http://schemas.microsoft.com/office/drawing/2014/main" id="{97B5C71A-55C7-497F-DA3D-B64C0BE66CBD}"/>
                    </a:ext>
                  </a:extLst>
                </p:cNvPr>
                <p:cNvPicPr/>
                <p:nvPr/>
              </p:nvPicPr>
              <p:blipFill>
                <a:blip r:embed="rId5"/>
                <a:stretch>
                  <a:fillRect/>
                </a:stretch>
              </p:blipFill>
              <p:spPr>
                <a:xfrm>
                  <a:off x="1136360" y="1991520"/>
                  <a:ext cx="457920" cy="20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3EA5FB3-F9E9-936D-EF3E-9F5E14AB0872}"/>
                  </a:ext>
                </a:extLst>
              </p14:cNvPr>
              <p14:cNvContentPartPr/>
              <p14:nvPr/>
            </p14:nvContentPartPr>
            <p14:xfrm>
              <a:off x="1107200" y="2888280"/>
              <a:ext cx="8434080" cy="1323360"/>
            </p14:xfrm>
          </p:contentPart>
        </mc:Choice>
        <mc:Fallback xmlns="">
          <p:pic>
            <p:nvPicPr>
              <p:cNvPr id="6" name="Ink 5">
                <a:extLst>
                  <a:ext uri="{FF2B5EF4-FFF2-40B4-BE49-F238E27FC236}">
                    <a16:creationId xmlns:a16="http://schemas.microsoft.com/office/drawing/2014/main" id="{53EA5FB3-F9E9-936D-EF3E-9F5E14AB0872}"/>
                  </a:ext>
                </a:extLst>
              </p:cNvPr>
              <p:cNvPicPr/>
              <p:nvPr/>
            </p:nvPicPr>
            <p:blipFill>
              <a:blip r:embed="rId7"/>
              <a:stretch>
                <a:fillRect/>
              </a:stretch>
            </p:blipFill>
            <p:spPr>
              <a:xfrm>
                <a:off x="1101080" y="2882160"/>
                <a:ext cx="8446320" cy="133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EAA1447-5EC7-9C7A-D434-55E634C410EE}"/>
                  </a:ext>
                </a:extLst>
              </p14:cNvPr>
              <p14:cNvContentPartPr/>
              <p14:nvPr/>
            </p14:nvContentPartPr>
            <p14:xfrm>
              <a:off x="7027760" y="5198040"/>
              <a:ext cx="1049760" cy="18000"/>
            </p14:xfrm>
          </p:contentPart>
        </mc:Choice>
        <mc:Fallback xmlns="">
          <p:pic>
            <p:nvPicPr>
              <p:cNvPr id="7" name="Ink 6">
                <a:extLst>
                  <a:ext uri="{FF2B5EF4-FFF2-40B4-BE49-F238E27FC236}">
                    <a16:creationId xmlns:a16="http://schemas.microsoft.com/office/drawing/2014/main" id="{8EAA1447-5EC7-9C7A-D434-55E634C410EE}"/>
                  </a:ext>
                </a:extLst>
              </p:cNvPr>
              <p:cNvPicPr/>
              <p:nvPr/>
            </p:nvPicPr>
            <p:blipFill>
              <a:blip r:embed="rId9"/>
              <a:stretch>
                <a:fillRect/>
              </a:stretch>
            </p:blipFill>
            <p:spPr>
              <a:xfrm>
                <a:off x="7021640" y="5191920"/>
                <a:ext cx="10620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4A472DA-81A9-F41A-93FE-2AB8564B7C42}"/>
                  </a:ext>
                </a:extLst>
              </p14:cNvPr>
              <p14:cNvContentPartPr/>
              <p14:nvPr/>
            </p14:nvContentPartPr>
            <p14:xfrm>
              <a:off x="2065520" y="5587200"/>
              <a:ext cx="5495040" cy="204480"/>
            </p14:xfrm>
          </p:contentPart>
        </mc:Choice>
        <mc:Fallback xmlns="">
          <p:pic>
            <p:nvPicPr>
              <p:cNvPr id="8" name="Ink 7">
                <a:extLst>
                  <a:ext uri="{FF2B5EF4-FFF2-40B4-BE49-F238E27FC236}">
                    <a16:creationId xmlns:a16="http://schemas.microsoft.com/office/drawing/2014/main" id="{44A472DA-81A9-F41A-93FE-2AB8564B7C42}"/>
                  </a:ext>
                </a:extLst>
              </p:cNvPr>
              <p:cNvPicPr/>
              <p:nvPr/>
            </p:nvPicPr>
            <p:blipFill>
              <a:blip r:embed="rId11"/>
              <a:stretch>
                <a:fillRect/>
              </a:stretch>
            </p:blipFill>
            <p:spPr>
              <a:xfrm>
                <a:off x="2059400" y="5581080"/>
                <a:ext cx="5507280" cy="216720"/>
              </a:xfrm>
              <a:prstGeom prst="rect">
                <a:avLst/>
              </a:prstGeom>
            </p:spPr>
          </p:pic>
        </mc:Fallback>
      </mc:AlternateContent>
    </p:spTree>
    <p:extLst>
      <p:ext uri="{BB962C8B-B14F-4D97-AF65-F5344CB8AC3E}">
        <p14:creationId xmlns:p14="http://schemas.microsoft.com/office/powerpoint/2010/main" val="26389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B21-D1FA-4A65-DBF5-DB22D5D0439A}"/>
              </a:ext>
            </a:extLst>
          </p:cNvPr>
          <p:cNvSpPr>
            <a:spLocks noGrp="1"/>
          </p:cNvSpPr>
          <p:nvPr>
            <p:ph type="ctrTitle"/>
          </p:nvPr>
        </p:nvSpPr>
        <p:spPr>
          <a:xfrm>
            <a:off x="7779171" y="2883834"/>
            <a:ext cx="3659973" cy="762339"/>
          </a:xfrm>
        </p:spPr>
        <p:txBody>
          <a:bodyPr/>
          <a:lstStyle/>
          <a:p>
            <a:r>
              <a:rPr lang="en-US" sz="4000" dirty="0">
                <a:solidFill>
                  <a:schemeClr val="accent4">
                    <a:lumMod val="60000"/>
                    <a:lumOff val="40000"/>
                  </a:schemeClr>
                </a:solidFill>
              </a:rPr>
              <a:t>Components</a:t>
            </a:r>
            <a:endParaRPr lang="en-IN" sz="4000" dirty="0">
              <a:solidFill>
                <a:schemeClr val="accent4">
                  <a:lumMod val="60000"/>
                  <a:lumOff val="40000"/>
                </a:schemeClr>
              </a:solidFill>
            </a:endParaRPr>
          </a:p>
        </p:txBody>
      </p:sp>
      <p:pic>
        <p:nvPicPr>
          <p:cNvPr id="5" name="Picture 4">
            <a:extLst>
              <a:ext uri="{FF2B5EF4-FFF2-40B4-BE49-F238E27FC236}">
                <a16:creationId xmlns:a16="http://schemas.microsoft.com/office/drawing/2014/main" id="{6F15A914-A128-6334-D44E-8BF2D41646F1}"/>
              </a:ext>
            </a:extLst>
          </p:cNvPr>
          <p:cNvPicPr>
            <a:picLocks noChangeAspect="1"/>
          </p:cNvPicPr>
          <p:nvPr/>
        </p:nvPicPr>
        <p:blipFill>
          <a:blip r:embed="rId2"/>
          <a:stretch>
            <a:fillRect/>
          </a:stretch>
        </p:blipFill>
        <p:spPr>
          <a:xfrm>
            <a:off x="1208429" y="933880"/>
            <a:ext cx="6408801" cy="480279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1826F43-5367-ECB7-B101-3DA42F98512D}"/>
                  </a:ext>
                </a:extLst>
              </p14:cNvPr>
              <p14:cNvContentPartPr/>
              <p14:nvPr/>
            </p14:nvContentPartPr>
            <p14:xfrm>
              <a:off x="2099720" y="1904400"/>
              <a:ext cx="360" cy="360"/>
            </p14:xfrm>
          </p:contentPart>
        </mc:Choice>
        <mc:Fallback xmlns="">
          <p:pic>
            <p:nvPicPr>
              <p:cNvPr id="3" name="Ink 2">
                <a:extLst>
                  <a:ext uri="{FF2B5EF4-FFF2-40B4-BE49-F238E27FC236}">
                    <a16:creationId xmlns:a16="http://schemas.microsoft.com/office/drawing/2014/main" id="{C1826F43-5367-ECB7-B101-3DA42F98512D}"/>
                  </a:ext>
                </a:extLst>
              </p:cNvPr>
              <p:cNvPicPr/>
              <p:nvPr/>
            </p:nvPicPr>
            <p:blipFill>
              <a:blip r:embed="rId4"/>
              <a:stretch>
                <a:fillRect/>
              </a:stretch>
            </p:blipFill>
            <p:spPr>
              <a:xfrm>
                <a:off x="2093600" y="189828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912D4E7-5C2C-89B7-3E0D-CDCA1E51CDCE}"/>
                  </a:ext>
                </a:extLst>
              </p14:cNvPr>
              <p14:cNvContentPartPr/>
              <p14:nvPr/>
            </p14:nvContentPartPr>
            <p14:xfrm>
              <a:off x="2251640" y="1879200"/>
              <a:ext cx="2058480" cy="26640"/>
            </p14:xfrm>
          </p:contentPart>
        </mc:Choice>
        <mc:Fallback xmlns="">
          <p:pic>
            <p:nvPicPr>
              <p:cNvPr id="4" name="Ink 3">
                <a:extLst>
                  <a:ext uri="{FF2B5EF4-FFF2-40B4-BE49-F238E27FC236}">
                    <a16:creationId xmlns:a16="http://schemas.microsoft.com/office/drawing/2014/main" id="{C912D4E7-5C2C-89B7-3E0D-CDCA1E51CDCE}"/>
                  </a:ext>
                </a:extLst>
              </p:cNvPr>
              <p:cNvPicPr/>
              <p:nvPr/>
            </p:nvPicPr>
            <p:blipFill>
              <a:blip r:embed="rId6"/>
              <a:stretch>
                <a:fillRect/>
              </a:stretch>
            </p:blipFill>
            <p:spPr>
              <a:xfrm>
                <a:off x="2245520" y="1873080"/>
                <a:ext cx="2070720" cy="38880"/>
              </a:xfrm>
              <a:prstGeom prst="rect">
                <a:avLst/>
              </a:prstGeom>
            </p:spPr>
          </p:pic>
        </mc:Fallback>
      </mc:AlternateContent>
      <p:grpSp>
        <p:nvGrpSpPr>
          <p:cNvPr id="8" name="Group 7">
            <a:extLst>
              <a:ext uri="{FF2B5EF4-FFF2-40B4-BE49-F238E27FC236}">
                <a16:creationId xmlns:a16="http://schemas.microsoft.com/office/drawing/2014/main" id="{2425C1CB-482C-0795-07D8-A7BE88B5404B}"/>
              </a:ext>
            </a:extLst>
          </p:cNvPr>
          <p:cNvGrpSpPr/>
          <p:nvPr/>
        </p:nvGrpSpPr>
        <p:grpSpPr>
          <a:xfrm>
            <a:off x="2149400" y="1057680"/>
            <a:ext cx="288720" cy="2092680"/>
            <a:chOff x="2149400" y="1057680"/>
            <a:chExt cx="288720" cy="209268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E4761CBE-29D4-102F-2C12-1FBF25CEA078}"/>
                    </a:ext>
                  </a:extLst>
                </p14:cNvPr>
                <p14:cNvContentPartPr/>
                <p14:nvPr/>
              </p14:nvContentPartPr>
              <p14:xfrm>
                <a:off x="2149760" y="1057680"/>
                <a:ext cx="60120" cy="716040"/>
              </p14:xfrm>
            </p:contentPart>
          </mc:Choice>
          <mc:Fallback xmlns="">
            <p:pic>
              <p:nvPicPr>
                <p:cNvPr id="6" name="Ink 5">
                  <a:extLst>
                    <a:ext uri="{FF2B5EF4-FFF2-40B4-BE49-F238E27FC236}">
                      <a16:creationId xmlns:a16="http://schemas.microsoft.com/office/drawing/2014/main" id="{E4761CBE-29D4-102F-2C12-1FBF25CEA078}"/>
                    </a:ext>
                  </a:extLst>
                </p:cNvPr>
                <p:cNvPicPr/>
                <p:nvPr/>
              </p:nvPicPr>
              <p:blipFill>
                <a:blip r:embed="rId8"/>
                <a:stretch>
                  <a:fillRect/>
                </a:stretch>
              </p:blipFill>
              <p:spPr>
                <a:xfrm>
                  <a:off x="2143640" y="1051560"/>
                  <a:ext cx="72360" cy="72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CE1086F-5952-F60E-C1A0-DAD540C88BD1}"/>
                    </a:ext>
                  </a:extLst>
                </p14:cNvPr>
                <p14:cNvContentPartPr/>
                <p14:nvPr/>
              </p14:nvContentPartPr>
              <p14:xfrm>
                <a:off x="2149400" y="1964160"/>
                <a:ext cx="288720" cy="1186200"/>
              </p14:xfrm>
            </p:contentPart>
          </mc:Choice>
          <mc:Fallback xmlns="">
            <p:pic>
              <p:nvPicPr>
                <p:cNvPr id="7" name="Ink 6">
                  <a:extLst>
                    <a:ext uri="{FF2B5EF4-FFF2-40B4-BE49-F238E27FC236}">
                      <a16:creationId xmlns:a16="http://schemas.microsoft.com/office/drawing/2014/main" id="{ECE1086F-5952-F60E-C1A0-DAD540C88BD1}"/>
                    </a:ext>
                  </a:extLst>
                </p:cNvPr>
                <p:cNvPicPr/>
                <p:nvPr/>
              </p:nvPicPr>
              <p:blipFill>
                <a:blip r:embed="rId10"/>
                <a:stretch>
                  <a:fillRect/>
                </a:stretch>
              </p:blipFill>
              <p:spPr>
                <a:xfrm>
                  <a:off x="2143280" y="1958040"/>
                  <a:ext cx="300960" cy="119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2CEC84E-C98B-B0FF-7B62-DB79AB1450DF}"/>
                  </a:ext>
                </a:extLst>
              </p14:cNvPr>
              <p14:cNvContentPartPr/>
              <p14:nvPr/>
            </p14:nvContentPartPr>
            <p14:xfrm>
              <a:off x="2209520" y="5493600"/>
              <a:ext cx="5129280" cy="130320"/>
            </p14:xfrm>
          </p:contentPart>
        </mc:Choice>
        <mc:Fallback xmlns="">
          <p:pic>
            <p:nvPicPr>
              <p:cNvPr id="9" name="Ink 8">
                <a:extLst>
                  <a:ext uri="{FF2B5EF4-FFF2-40B4-BE49-F238E27FC236}">
                    <a16:creationId xmlns:a16="http://schemas.microsoft.com/office/drawing/2014/main" id="{B2CEC84E-C98B-B0FF-7B62-DB79AB1450DF}"/>
                  </a:ext>
                </a:extLst>
              </p:cNvPr>
              <p:cNvPicPr/>
              <p:nvPr/>
            </p:nvPicPr>
            <p:blipFill>
              <a:blip r:embed="rId12"/>
              <a:stretch>
                <a:fillRect/>
              </a:stretch>
            </p:blipFill>
            <p:spPr>
              <a:xfrm>
                <a:off x="2203400" y="5487480"/>
                <a:ext cx="5141520" cy="142560"/>
              </a:xfrm>
              <a:prstGeom prst="rect">
                <a:avLst/>
              </a:prstGeom>
            </p:spPr>
          </p:pic>
        </mc:Fallback>
      </mc:AlternateContent>
    </p:spTree>
    <p:extLst>
      <p:ext uri="{BB962C8B-B14F-4D97-AF65-F5344CB8AC3E}">
        <p14:creationId xmlns:p14="http://schemas.microsoft.com/office/powerpoint/2010/main" val="418856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2EB4-85E3-2FFA-FA75-7C21E573EF0D}"/>
              </a:ext>
            </a:extLst>
          </p:cNvPr>
          <p:cNvSpPr>
            <a:spLocks noGrp="1"/>
          </p:cNvSpPr>
          <p:nvPr>
            <p:ph type="ctrTitle"/>
          </p:nvPr>
        </p:nvSpPr>
        <p:spPr>
          <a:xfrm>
            <a:off x="6769371" y="2648373"/>
            <a:ext cx="3983973" cy="861420"/>
          </a:xfrm>
        </p:spPr>
        <p:txBody>
          <a:bodyPr/>
          <a:lstStyle/>
          <a:p>
            <a:r>
              <a:rPr lang="en-US" dirty="0">
                <a:solidFill>
                  <a:schemeClr val="accent4">
                    <a:lumMod val="60000"/>
                    <a:lumOff val="40000"/>
                  </a:schemeClr>
                </a:solidFill>
              </a:rPr>
              <a:t>Benefits</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E94D1795-9C86-042B-2DCE-ABEEC1534D0F}"/>
              </a:ext>
            </a:extLst>
          </p:cNvPr>
          <p:cNvSpPr>
            <a:spLocks noGrp="1"/>
          </p:cNvSpPr>
          <p:nvPr>
            <p:ph type="subTitle" idx="1"/>
          </p:nvPr>
        </p:nvSpPr>
        <p:spPr>
          <a:xfrm>
            <a:off x="1740171" y="1682496"/>
            <a:ext cx="5218413" cy="4443984"/>
          </a:xfrm>
        </p:spPr>
        <p:txBody>
          <a:bodyPr/>
          <a:lstStyle/>
          <a:p>
            <a:pPr marL="285750" indent="-285750">
              <a:buFont typeface="Arial" panose="020B0604020202020204" pitchFamily="34" charset="0"/>
              <a:buChar char="•"/>
            </a:pPr>
            <a:r>
              <a:rPr lang="en-US" dirty="0">
                <a:solidFill>
                  <a:schemeClr val="accent4">
                    <a:lumMod val="60000"/>
                    <a:lumOff val="40000"/>
                  </a:schemeClr>
                </a:solidFill>
              </a:rPr>
              <a:t>Portability</a:t>
            </a:r>
          </a:p>
          <a:p>
            <a:pPr marL="285750" indent="-285750">
              <a:buFont typeface="Arial" panose="020B0604020202020204" pitchFamily="34" charset="0"/>
              <a:buChar char="•"/>
            </a:pPr>
            <a:r>
              <a:rPr lang="en-US" dirty="0">
                <a:solidFill>
                  <a:schemeClr val="accent4">
                    <a:lumMod val="60000"/>
                    <a:lumOff val="40000"/>
                  </a:schemeClr>
                </a:solidFill>
              </a:rPr>
              <a:t>Agility</a:t>
            </a:r>
          </a:p>
          <a:p>
            <a:pPr marL="285750" indent="-285750">
              <a:buFont typeface="Arial" panose="020B0604020202020204" pitchFamily="34" charset="0"/>
              <a:buChar char="•"/>
            </a:pPr>
            <a:r>
              <a:rPr lang="en-US" dirty="0">
                <a:solidFill>
                  <a:schemeClr val="accent4">
                    <a:lumMod val="60000"/>
                    <a:lumOff val="40000"/>
                  </a:schemeClr>
                </a:solidFill>
              </a:rPr>
              <a:t>Speed</a:t>
            </a:r>
          </a:p>
          <a:p>
            <a:pPr marL="285750" indent="-285750">
              <a:buFont typeface="Arial" panose="020B0604020202020204" pitchFamily="34" charset="0"/>
              <a:buChar char="•"/>
            </a:pPr>
            <a:r>
              <a:rPr lang="en-US" dirty="0">
                <a:solidFill>
                  <a:schemeClr val="accent4">
                    <a:lumMod val="60000"/>
                    <a:lumOff val="40000"/>
                  </a:schemeClr>
                </a:solidFill>
              </a:rPr>
              <a:t>Fault tolerance</a:t>
            </a:r>
          </a:p>
          <a:p>
            <a:pPr marL="285750" indent="-285750">
              <a:buFont typeface="Arial" panose="020B0604020202020204" pitchFamily="34" charset="0"/>
              <a:buChar char="•"/>
            </a:pPr>
            <a:r>
              <a:rPr lang="en-US" dirty="0">
                <a:solidFill>
                  <a:schemeClr val="accent4">
                    <a:lumMod val="60000"/>
                    <a:lumOff val="40000"/>
                  </a:schemeClr>
                </a:solidFill>
              </a:rPr>
              <a:t>Efficiency</a:t>
            </a:r>
          </a:p>
          <a:p>
            <a:pPr marL="285750" indent="-285750">
              <a:buFont typeface="Arial" panose="020B0604020202020204" pitchFamily="34" charset="0"/>
              <a:buChar char="•"/>
            </a:pPr>
            <a:r>
              <a:rPr lang="en-US" dirty="0">
                <a:solidFill>
                  <a:schemeClr val="accent4">
                    <a:lumMod val="60000"/>
                    <a:lumOff val="40000"/>
                  </a:schemeClr>
                </a:solidFill>
              </a:rPr>
              <a:t>Security</a:t>
            </a:r>
          </a:p>
          <a:p>
            <a:pPr marL="285750" indent="-285750">
              <a:buFont typeface="Arial" panose="020B0604020202020204" pitchFamily="34" charset="0"/>
              <a:buChar char="•"/>
            </a:pPr>
            <a:r>
              <a:rPr lang="en-US" dirty="0">
                <a:solidFill>
                  <a:schemeClr val="accent4">
                    <a:lumMod val="60000"/>
                    <a:lumOff val="40000"/>
                  </a:schemeClr>
                </a:solidFill>
              </a:rPr>
              <a:t>Ease of management</a:t>
            </a:r>
          </a:p>
          <a:p>
            <a:pPr marL="285750" indent="-285750">
              <a:buFont typeface="Arial" panose="020B0604020202020204" pitchFamily="34" charset="0"/>
              <a:buChar char="•"/>
            </a:pPr>
            <a:r>
              <a:rPr lang="en-US" dirty="0">
                <a:solidFill>
                  <a:schemeClr val="accent4">
                    <a:lumMod val="60000"/>
                    <a:lumOff val="40000"/>
                  </a:schemeClr>
                </a:solidFill>
              </a:rPr>
              <a:t>orchestration</a:t>
            </a:r>
            <a:endParaRPr lang="en-IN" dirty="0">
              <a:solidFill>
                <a:schemeClr val="accent4">
                  <a:lumMod val="60000"/>
                  <a:lumOff val="40000"/>
                </a:schemeClr>
              </a:solidFill>
            </a:endParaRP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556A2598-C682-518A-47B8-2213237F7038}"/>
                  </a:ext>
                </a:extLst>
              </p14:cNvPr>
              <p14:cNvContentPartPr/>
              <p14:nvPr/>
            </p14:nvContentPartPr>
            <p14:xfrm>
              <a:off x="8540480" y="4239000"/>
              <a:ext cx="276480" cy="300240"/>
            </p14:xfrm>
          </p:contentPart>
        </mc:Choice>
        <mc:Fallback xmlns="">
          <p:pic>
            <p:nvPicPr>
              <p:cNvPr id="30" name="Ink 29">
                <a:extLst>
                  <a:ext uri="{FF2B5EF4-FFF2-40B4-BE49-F238E27FC236}">
                    <a16:creationId xmlns:a16="http://schemas.microsoft.com/office/drawing/2014/main" id="{556A2598-C682-518A-47B8-2213237F7038}"/>
                  </a:ext>
                </a:extLst>
              </p:cNvPr>
              <p:cNvPicPr/>
              <p:nvPr/>
            </p:nvPicPr>
            <p:blipFill>
              <a:blip r:embed="rId3"/>
              <a:stretch>
                <a:fillRect/>
              </a:stretch>
            </p:blipFill>
            <p:spPr>
              <a:xfrm>
                <a:off x="8534360" y="4232880"/>
                <a:ext cx="2887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EF1C59E3-61B5-FE72-FD1E-89D9D51768B6}"/>
                  </a:ext>
                </a:extLst>
              </p14:cNvPr>
              <p14:cNvContentPartPr/>
              <p14:nvPr/>
            </p14:nvContentPartPr>
            <p14:xfrm>
              <a:off x="6993200" y="3929400"/>
              <a:ext cx="15480" cy="50040"/>
            </p14:xfrm>
          </p:contentPart>
        </mc:Choice>
        <mc:Fallback xmlns="">
          <p:pic>
            <p:nvPicPr>
              <p:cNvPr id="43" name="Ink 42">
                <a:extLst>
                  <a:ext uri="{FF2B5EF4-FFF2-40B4-BE49-F238E27FC236}">
                    <a16:creationId xmlns:a16="http://schemas.microsoft.com/office/drawing/2014/main" id="{EF1C59E3-61B5-FE72-FD1E-89D9D51768B6}"/>
                  </a:ext>
                </a:extLst>
              </p:cNvPr>
              <p:cNvPicPr/>
              <p:nvPr/>
            </p:nvPicPr>
            <p:blipFill>
              <a:blip r:embed="rId5"/>
              <a:stretch>
                <a:fillRect/>
              </a:stretch>
            </p:blipFill>
            <p:spPr>
              <a:xfrm>
                <a:off x="6987080" y="3923280"/>
                <a:ext cx="27720" cy="62280"/>
              </a:xfrm>
              <a:prstGeom prst="rect">
                <a:avLst/>
              </a:prstGeom>
            </p:spPr>
          </p:pic>
        </mc:Fallback>
      </mc:AlternateContent>
      <p:grpSp>
        <p:nvGrpSpPr>
          <p:cNvPr id="58" name="Group 57">
            <a:extLst>
              <a:ext uri="{FF2B5EF4-FFF2-40B4-BE49-F238E27FC236}">
                <a16:creationId xmlns:a16="http://schemas.microsoft.com/office/drawing/2014/main" id="{09CB3D2D-B577-9FF2-B97F-680643F16322}"/>
              </a:ext>
            </a:extLst>
          </p:cNvPr>
          <p:cNvGrpSpPr/>
          <p:nvPr/>
        </p:nvGrpSpPr>
        <p:grpSpPr>
          <a:xfrm>
            <a:off x="2378720" y="2048400"/>
            <a:ext cx="8130600" cy="2930400"/>
            <a:chOff x="2378720" y="2048400"/>
            <a:chExt cx="8130600" cy="293040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52C972E-EDF7-6D5E-1D47-D918B7973E73}"/>
                    </a:ext>
                  </a:extLst>
                </p14:cNvPr>
                <p14:cNvContentPartPr/>
                <p14:nvPr/>
              </p14:nvContentPartPr>
              <p14:xfrm>
                <a:off x="2523080" y="2048400"/>
                <a:ext cx="360" cy="360"/>
              </p14:xfrm>
            </p:contentPart>
          </mc:Choice>
          <mc:Fallback xmlns="">
            <p:pic>
              <p:nvPicPr>
                <p:cNvPr id="4" name="Ink 3">
                  <a:extLst>
                    <a:ext uri="{FF2B5EF4-FFF2-40B4-BE49-F238E27FC236}">
                      <a16:creationId xmlns:a16="http://schemas.microsoft.com/office/drawing/2014/main" id="{852C972E-EDF7-6D5E-1D47-D918B7973E73}"/>
                    </a:ext>
                  </a:extLst>
                </p:cNvPr>
                <p:cNvPicPr/>
                <p:nvPr/>
              </p:nvPicPr>
              <p:blipFill>
                <a:blip r:embed="rId7"/>
                <a:stretch>
                  <a:fillRect/>
                </a:stretch>
              </p:blipFill>
              <p:spPr>
                <a:xfrm>
                  <a:off x="2516960" y="204228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0" name="Ink 99">
                  <a:extLst>
                    <a:ext uri="{FF2B5EF4-FFF2-40B4-BE49-F238E27FC236}">
                      <a16:creationId xmlns:a16="http://schemas.microsoft.com/office/drawing/2014/main" id="{A5FCE609-AE3D-0C28-47D1-941881C2E436}"/>
                    </a:ext>
                  </a:extLst>
                </p14:cNvPr>
                <p14:cNvContentPartPr/>
                <p14:nvPr/>
              </p14:nvContentPartPr>
              <p14:xfrm>
                <a:off x="2378720" y="4926600"/>
                <a:ext cx="59760" cy="33120"/>
              </p14:xfrm>
            </p:contentPart>
          </mc:Choice>
          <mc:Fallback xmlns="">
            <p:pic>
              <p:nvPicPr>
                <p:cNvPr id="100" name="Ink 99">
                  <a:extLst>
                    <a:ext uri="{FF2B5EF4-FFF2-40B4-BE49-F238E27FC236}">
                      <a16:creationId xmlns:a16="http://schemas.microsoft.com/office/drawing/2014/main" id="{A5FCE609-AE3D-0C28-47D1-941881C2E436}"/>
                    </a:ext>
                  </a:extLst>
                </p:cNvPr>
                <p:cNvPicPr/>
                <p:nvPr/>
              </p:nvPicPr>
              <p:blipFill>
                <a:blip r:embed="rId9"/>
                <a:stretch>
                  <a:fillRect/>
                </a:stretch>
              </p:blipFill>
              <p:spPr>
                <a:xfrm>
                  <a:off x="2372600" y="4920480"/>
                  <a:ext cx="72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F3CD9093-3C3C-FC59-EBD2-205B8D3A9070}"/>
                    </a:ext>
                  </a:extLst>
                </p14:cNvPr>
                <p14:cNvContentPartPr/>
                <p14:nvPr/>
              </p14:nvContentPartPr>
              <p14:xfrm>
                <a:off x="6451400" y="3860640"/>
                <a:ext cx="17280" cy="447120"/>
              </p14:xfrm>
            </p:contentPart>
          </mc:Choice>
          <mc:Fallback xmlns="">
            <p:pic>
              <p:nvPicPr>
                <p:cNvPr id="19" name="Ink 18">
                  <a:extLst>
                    <a:ext uri="{FF2B5EF4-FFF2-40B4-BE49-F238E27FC236}">
                      <a16:creationId xmlns:a16="http://schemas.microsoft.com/office/drawing/2014/main" id="{F3CD9093-3C3C-FC59-EBD2-205B8D3A9070}"/>
                    </a:ext>
                  </a:extLst>
                </p:cNvPr>
                <p:cNvPicPr/>
                <p:nvPr/>
              </p:nvPicPr>
              <p:blipFill>
                <a:blip r:embed="rId11"/>
                <a:stretch>
                  <a:fillRect/>
                </a:stretch>
              </p:blipFill>
              <p:spPr>
                <a:xfrm>
                  <a:off x="6445280" y="3854520"/>
                  <a:ext cx="2952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9F07C0A3-74E3-4B04-E0E5-ED94CA629A2A}"/>
                    </a:ext>
                  </a:extLst>
                </p14:cNvPr>
                <p14:cNvContentPartPr/>
                <p14:nvPr/>
              </p14:nvContentPartPr>
              <p14:xfrm>
                <a:off x="6468320" y="3873600"/>
                <a:ext cx="357120" cy="426240"/>
              </p14:xfrm>
            </p:contentPart>
          </mc:Choice>
          <mc:Fallback xmlns="">
            <p:pic>
              <p:nvPicPr>
                <p:cNvPr id="20" name="Ink 19">
                  <a:extLst>
                    <a:ext uri="{FF2B5EF4-FFF2-40B4-BE49-F238E27FC236}">
                      <a16:creationId xmlns:a16="http://schemas.microsoft.com/office/drawing/2014/main" id="{9F07C0A3-74E3-4B04-E0E5-ED94CA629A2A}"/>
                    </a:ext>
                  </a:extLst>
                </p:cNvPr>
                <p:cNvPicPr/>
                <p:nvPr/>
              </p:nvPicPr>
              <p:blipFill>
                <a:blip r:embed="rId13"/>
                <a:stretch>
                  <a:fillRect/>
                </a:stretch>
              </p:blipFill>
              <p:spPr>
                <a:xfrm>
                  <a:off x="6462200" y="3867480"/>
                  <a:ext cx="36936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88398483-324E-528B-4810-F6E896D059CC}"/>
                    </a:ext>
                  </a:extLst>
                </p14:cNvPr>
                <p14:cNvContentPartPr/>
                <p14:nvPr/>
              </p14:nvContentPartPr>
              <p14:xfrm>
                <a:off x="6959360" y="4038120"/>
                <a:ext cx="9000" cy="253800"/>
              </p14:xfrm>
            </p:contentPart>
          </mc:Choice>
          <mc:Fallback xmlns="">
            <p:pic>
              <p:nvPicPr>
                <p:cNvPr id="22" name="Ink 21">
                  <a:extLst>
                    <a:ext uri="{FF2B5EF4-FFF2-40B4-BE49-F238E27FC236}">
                      <a16:creationId xmlns:a16="http://schemas.microsoft.com/office/drawing/2014/main" id="{88398483-324E-528B-4810-F6E896D059CC}"/>
                    </a:ext>
                  </a:extLst>
                </p:cNvPr>
                <p:cNvPicPr/>
                <p:nvPr/>
              </p:nvPicPr>
              <p:blipFill>
                <a:blip r:embed="rId15"/>
                <a:stretch>
                  <a:fillRect/>
                </a:stretch>
              </p:blipFill>
              <p:spPr>
                <a:xfrm>
                  <a:off x="6953240" y="4032000"/>
                  <a:ext cx="212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C607B591-2158-BD84-7421-3327AABEC726}"/>
                    </a:ext>
                  </a:extLst>
                </p14:cNvPr>
                <p14:cNvContentPartPr/>
                <p14:nvPr/>
              </p14:nvContentPartPr>
              <p14:xfrm>
                <a:off x="7050800" y="4087800"/>
                <a:ext cx="254880" cy="324720"/>
              </p14:xfrm>
            </p:contentPart>
          </mc:Choice>
          <mc:Fallback xmlns="">
            <p:pic>
              <p:nvPicPr>
                <p:cNvPr id="23" name="Ink 22">
                  <a:extLst>
                    <a:ext uri="{FF2B5EF4-FFF2-40B4-BE49-F238E27FC236}">
                      <a16:creationId xmlns:a16="http://schemas.microsoft.com/office/drawing/2014/main" id="{C607B591-2158-BD84-7421-3327AABEC726}"/>
                    </a:ext>
                  </a:extLst>
                </p:cNvPr>
                <p:cNvPicPr/>
                <p:nvPr/>
              </p:nvPicPr>
              <p:blipFill>
                <a:blip r:embed="rId17"/>
                <a:stretch>
                  <a:fillRect/>
                </a:stretch>
              </p:blipFill>
              <p:spPr>
                <a:xfrm>
                  <a:off x="7044680" y="4081680"/>
                  <a:ext cx="2671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9EFCEF9B-E66B-F97E-17F6-CA8DC299EE2D}"/>
                    </a:ext>
                  </a:extLst>
                </p14:cNvPr>
                <p14:cNvContentPartPr/>
                <p14:nvPr/>
              </p14:nvContentPartPr>
              <p14:xfrm>
                <a:off x="7397120" y="4083480"/>
                <a:ext cx="208440" cy="320760"/>
              </p14:xfrm>
            </p:contentPart>
          </mc:Choice>
          <mc:Fallback xmlns="">
            <p:pic>
              <p:nvPicPr>
                <p:cNvPr id="25" name="Ink 24">
                  <a:extLst>
                    <a:ext uri="{FF2B5EF4-FFF2-40B4-BE49-F238E27FC236}">
                      <a16:creationId xmlns:a16="http://schemas.microsoft.com/office/drawing/2014/main" id="{9EFCEF9B-E66B-F97E-17F6-CA8DC299EE2D}"/>
                    </a:ext>
                  </a:extLst>
                </p:cNvPr>
                <p:cNvPicPr/>
                <p:nvPr/>
              </p:nvPicPr>
              <p:blipFill>
                <a:blip r:embed="rId19"/>
                <a:stretch>
                  <a:fillRect/>
                </a:stretch>
              </p:blipFill>
              <p:spPr>
                <a:xfrm>
                  <a:off x="7391000" y="4077360"/>
                  <a:ext cx="2206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5E9BC3E8-1705-2CF0-EC36-DE7EA50CD950}"/>
                    </a:ext>
                  </a:extLst>
                </p14:cNvPr>
                <p14:cNvContentPartPr/>
                <p14:nvPr/>
              </p14:nvContentPartPr>
              <p14:xfrm>
                <a:off x="7728680" y="4156560"/>
                <a:ext cx="292680" cy="392760"/>
              </p14:xfrm>
            </p:contentPart>
          </mc:Choice>
          <mc:Fallback xmlns="">
            <p:pic>
              <p:nvPicPr>
                <p:cNvPr id="27" name="Ink 26">
                  <a:extLst>
                    <a:ext uri="{FF2B5EF4-FFF2-40B4-BE49-F238E27FC236}">
                      <a16:creationId xmlns:a16="http://schemas.microsoft.com/office/drawing/2014/main" id="{5E9BC3E8-1705-2CF0-EC36-DE7EA50CD950}"/>
                    </a:ext>
                  </a:extLst>
                </p:cNvPr>
                <p:cNvPicPr/>
                <p:nvPr/>
              </p:nvPicPr>
              <p:blipFill>
                <a:blip r:embed="rId21"/>
                <a:stretch>
                  <a:fillRect/>
                </a:stretch>
              </p:blipFill>
              <p:spPr>
                <a:xfrm>
                  <a:off x="7722560" y="4150440"/>
                  <a:ext cx="30492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DCFF5B2E-550E-D1B9-847A-93ACB0FF37F8}"/>
                    </a:ext>
                  </a:extLst>
                </p14:cNvPr>
                <p14:cNvContentPartPr/>
                <p14:nvPr/>
              </p14:nvContentPartPr>
              <p14:xfrm>
                <a:off x="8195600" y="4206960"/>
                <a:ext cx="169200" cy="358560"/>
              </p14:xfrm>
            </p:contentPart>
          </mc:Choice>
          <mc:Fallback xmlns="">
            <p:pic>
              <p:nvPicPr>
                <p:cNvPr id="28" name="Ink 27">
                  <a:extLst>
                    <a:ext uri="{FF2B5EF4-FFF2-40B4-BE49-F238E27FC236}">
                      <a16:creationId xmlns:a16="http://schemas.microsoft.com/office/drawing/2014/main" id="{DCFF5B2E-550E-D1B9-847A-93ACB0FF37F8}"/>
                    </a:ext>
                  </a:extLst>
                </p:cNvPr>
                <p:cNvPicPr/>
                <p:nvPr/>
              </p:nvPicPr>
              <p:blipFill>
                <a:blip r:embed="rId23"/>
                <a:stretch>
                  <a:fillRect/>
                </a:stretch>
              </p:blipFill>
              <p:spPr>
                <a:xfrm>
                  <a:off x="8189480" y="4200840"/>
                  <a:ext cx="1814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95D79DDE-8206-BE1A-7E26-C366A7CD9C03}"/>
                    </a:ext>
                  </a:extLst>
                </p14:cNvPr>
                <p14:cNvContentPartPr/>
                <p14:nvPr/>
              </p14:nvContentPartPr>
              <p14:xfrm>
                <a:off x="8838920" y="4252680"/>
                <a:ext cx="221400" cy="271080"/>
              </p14:xfrm>
            </p:contentPart>
          </mc:Choice>
          <mc:Fallback xmlns="">
            <p:pic>
              <p:nvPicPr>
                <p:cNvPr id="31" name="Ink 30">
                  <a:extLst>
                    <a:ext uri="{FF2B5EF4-FFF2-40B4-BE49-F238E27FC236}">
                      <a16:creationId xmlns:a16="http://schemas.microsoft.com/office/drawing/2014/main" id="{95D79DDE-8206-BE1A-7E26-C366A7CD9C03}"/>
                    </a:ext>
                  </a:extLst>
                </p:cNvPr>
                <p:cNvPicPr/>
                <p:nvPr/>
              </p:nvPicPr>
              <p:blipFill>
                <a:blip r:embed="rId25"/>
                <a:stretch>
                  <a:fillRect/>
                </a:stretch>
              </p:blipFill>
              <p:spPr>
                <a:xfrm>
                  <a:off x="8832800" y="4246560"/>
                  <a:ext cx="2336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EB7198EE-F13B-BAE2-44D8-E880AD3B757C}"/>
                    </a:ext>
                  </a:extLst>
                </p14:cNvPr>
                <p14:cNvContentPartPr/>
                <p14:nvPr/>
              </p14:nvContentPartPr>
              <p14:xfrm>
                <a:off x="9194600" y="4291920"/>
                <a:ext cx="312480" cy="316800"/>
              </p14:xfrm>
            </p:contentPart>
          </mc:Choice>
          <mc:Fallback xmlns="">
            <p:pic>
              <p:nvPicPr>
                <p:cNvPr id="32" name="Ink 31">
                  <a:extLst>
                    <a:ext uri="{FF2B5EF4-FFF2-40B4-BE49-F238E27FC236}">
                      <a16:creationId xmlns:a16="http://schemas.microsoft.com/office/drawing/2014/main" id="{EB7198EE-F13B-BAE2-44D8-E880AD3B757C}"/>
                    </a:ext>
                  </a:extLst>
                </p:cNvPr>
                <p:cNvPicPr/>
                <p:nvPr/>
              </p:nvPicPr>
              <p:blipFill>
                <a:blip r:embed="rId27"/>
                <a:stretch>
                  <a:fillRect/>
                </a:stretch>
              </p:blipFill>
              <p:spPr>
                <a:xfrm>
                  <a:off x="9188480" y="4285800"/>
                  <a:ext cx="3247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EB505BFE-2F95-91E9-8920-98727261A328}"/>
                    </a:ext>
                  </a:extLst>
                </p14:cNvPr>
                <p14:cNvContentPartPr/>
                <p14:nvPr/>
              </p14:nvContentPartPr>
              <p14:xfrm>
                <a:off x="9609320" y="4309200"/>
                <a:ext cx="360" cy="295560"/>
              </p14:xfrm>
            </p:contentPart>
          </mc:Choice>
          <mc:Fallback xmlns="">
            <p:pic>
              <p:nvPicPr>
                <p:cNvPr id="34" name="Ink 33">
                  <a:extLst>
                    <a:ext uri="{FF2B5EF4-FFF2-40B4-BE49-F238E27FC236}">
                      <a16:creationId xmlns:a16="http://schemas.microsoft.com/office/drawing/2014/main" id="{EB505BFE-2F95-91E9-8920-98727261A328}"/>
                    </a:ext>
                  </a:extLst>
                </p:cNvPr>
                <p:cNvPicPr/>
                <p:nvPr/>
              </p:nvPicPr>
              <p:blipFill>
                <a:blip r:embed="rId29"/>
                <a:stretch>
                  <a:fillRect/>
                </a:stretch>
              </p:blipFill>
              <p:spPr>
                <a:xfrm>
                  <a:off x="9603200" y="4303080"/>
                  <a:ext cx="126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ECA7778-F303-84E9-9FF4-72AF5AFA93D8}"/>
                    </a:ext>
                  </a:extLst>
                </p14:cNvPr>
                <p14:cNvContentPartPr/>
                <p14:nvPr/>
              </p14:nvContentPartPr>
              <p14:xfrm>
                <a:off x="9727400" y="4375800"/>
                <a:ext cx="153360" cy="273600"/>
              </p14:xfrm>
            </p:contentPart>
          </mc:Choice>
          <mc:Fallback xmlns="">
            <p:pic>
              <p:nvPicPr>
                <p:cNvPr id="36" name="Ink 35">
                  <a:extLst>
                    <a:ext uri="{FF2B5EF4-FFF2-40B4-BE49-F238E27FC236}">
                      <a16:creationId xmlns:a16="http://schemas.microsoft.com/office/drawing/2014/main" id="{EECA7778-F303-84E9-9FF4-72AF5AFA93D8}"/>
                    </a:ext>
                  </a:extLst>
                </p:cNvPr>
                <p:cNvPicPr/>
                <p:nvPr/>
              </p:nvPicPr>
              <p:blipFill>
                <a:blip r:embed="rId31"/>
                <a:stretch>
                  <a:fillRect/>
                </a:stretch>
              </p:blipFill>
              <p:spPr>
                <a:xfrm>
                  <a:off x="9721280" y="4369680"/>
                  <a:ext cx="1656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F035652F-CDA5-27BE-D293-7C2B04198346}"/>
                    </a:ext>
                  </a:extLst>
                </p14:cNvPr>
                <p14:cNvContentPartPr/>
                <p14:nvPr/>
              </p14:nvContentPartPr>
              <p14:xfrm>
                <a:off x="10040240" y="4365720"/>
                <a:ext cx="248040" cy="360000"/>
              </p14:xfrm>
            </p:contentPart>
          </mc:Choice>
          <mc:Fallback xmlns="">
            <p:pic>
              <p:nvPicPr>
                <p:cNvPr id="38" name="Ink 37">
                  <a:extLst>
                    <a:ext uri="{FF2B5EF4-FFF2-40B4-BE49-F238E27FC236}">
                      <a16:creationId xmlns:a16="http://schemas.microsoft.com/office/drawing/2014/main" id="{F035652F-CDA5-27BE-D293-7C2B04198346}"/>
                    </a:ext>
                  </a:extLst>
                </p:cNvPr>
                <p:cNvPicPr/>
                <p:nvPr/>
              </p:nvPicPr>
              <p:blipFill>
                <a:blip r:embed="rId33"/>
                <a:stretch>
                  <a:fillRect/>
                </a:stretch>
              </p:blipFill>
              <p:spPr>
                <a:xfrm>
                  <a:off x="10034120" y="4359600"/>
                  <a:ext cx="26028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BEFF3635-9B22-CDEB-FC7A-EACD544626E1}"/>
                    </a:ext>
                  </a:extLst>
                </p14:cNvPr>
                <p14:cNvContentPartPr/>
                <p14:nvPr/>
              </p14:nvContentPartPr>
              <p14:xfrm>
                <a:off x="9643520" y="4156560"/>
                <a:ext cx="360" cy="360"/>
              </p14:xfrm>
            </p:contentPart>
          </mc:Choice>
          <mc:Fallback xmlns="">
            <p:pic>
              <p:nvPicPr>
                <p:cNvPr id="40" name="Ink 39">
                  <a:extLst>
                    <a:ext uri="{FF2B5EF4-FFF2-40B4-BE49-F238E27FC236}">
                      <a16:creationId xmlns:a16="http://schemas.microsoft.com/office/drawing/2014/main" id="{BEFF3635-9B22-CDEB-FC7A-EACD544626E1}"/>
                    </a:ext>
                  </a:extLst>
                </p:cNvPr>
                <p:cNvPicPr/>
                <p:nvPr/>
              </p:nvPicPr>
              <p:blipFill>
                <a:blip r:embed="rId7"/>
                <a:stretch>
                  <a:fillRect/>
                </a:stretch>
              </p:blipFill>
              <p:spPr>
                <a:xfrm>
                  <a:off x="9637400" y="41504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7CF4A6FD-C0FD-E7EC-BEE3-16FEEFEBD15F}"/>
                    </a:ext>
                  </a:extLst>
                </p14:cNvPr>
                <p14:cNvContentPartPr/>
                <p14:nvPr/>
              </p14:nvContentPartPr>
              <p14:xfrm>
                <a:off x="9643520" y="4121640"/>
                <a:ext cx="77400" cy="35280"/>
              </p14:xfrm>
            </p:contentPart>
          </mc:Choice>
          <mc:Fallback xmlns="">
            <p:pic>
              <p:nvPicPr>
                <p:cNvPr id="41" name="Ink 40">
                  <a:extLst>
                    <a:ext uri="{FF2B5EF4-FFF2-40B4-BE49-F238E27FC236}">
                      <a16:creationId xmlns:a16="http://schemas.microsoft.com/office/drawing/2014/main" id="{7CF4A6FD-C0FD-E7EC-BEE3-16FEEFEBD15F}"/>
                    </a:ext>
                  </a:extLst>
                </p:cNvPr>
                <p:cNvPicPr/>
                <p:nvPr/>
              </p:nvPicPr>
              <p:blipFill>
                <a:blip r:embed="rId36"/>
                <a:stretch>
                  <a:fillRect/>
                </a:stretch>
              </p:blipFill>
              <p:spPr>
                <a:xfrm>
                  <a:off x="9637400" y="4115520"/>
                  <a:ext cx="896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1B073C23-8D73-102D-1209-380A278EAC1D}"/>
                    </a:ext>
                  </a:extLst>
                </p14:cNvPr>
                <p14:cNvContentPartPr/>
                <p14:nvPr/>
              </p14:nvContentPartPr>
              <p14:xfrm>
                <a:off x="6307400" y="3588840"/>
                <a:ext cx="4201920" cy="1389960"/>
              </p14:xfrm>
            </p:contentPart>
          </mc:Choice>
          <mc:Fallback xmlns="">
            <p:pic>
              <p:nvPicPr>
                <p:cNvPr id="44" name="Ink 43">
                  <a:extLst>
                    <a:ext uri="{FF2B5EF4-FFF2-40B4-BE49-F238E27FC236}">
                      <a16:creationId xmlns:a16="http://schemas.microsoft.com/office/drawing/2014/main" id="{1B073C23-8D73-102D-1209-380A278EAC1D}"/>
                    </a:ext>
                  </a:extLst>
                </p:cNvPr>
                <p:cNvPicPr/>
                <p:nvPr/>
              </p:nvPicPr>
              <p:blipFill>
                <a:blip r:embed="rId38"/>
                <a:stretch>
                  <a:fillRect/>
                </a:stretch>
              </p:blipFill>
              <p:spPr>
                <a:xfrm>
                  <a:off x="6301280" y="3582720"/>
                  <a:ext cx="4214160" cy="1402200"/>
                </a:xfrm>
                <a:prstGeom prst="rect">
                  <a:avLst/>
                </a:prstGeom>
              </p:spPr>
            </p:pic>
          </mc:Fallback>
        </mc:AlternateContent>
      </p:grpSp>
      <p:grpSp>
        <p:nvGrpSpPr>
          <p:cNvPr id="67" name="Group 66">
            <a:extLst>
              <a:ext uri="{FF2B5EF4-FFF2-40B4-BE49-F238E27FC236}">
                <a16:creationId xmlns:a16="http://schemas.microsoft.com/office/drawing/2014/main" id="{9328E254-4CAE-CB25-9423-8B6281192AC6}"/>
              </a:ext>
            </a:extLst>
          </p:cNvPr>
          <p:cNvGrpSpPr/>
          <p:nvPr/>
        </p:nvGrpSpPr>
        <p:grpSpPr>
          <a:xfrm>
            <a:off x="8339240" y="1100520"/>
            <a:ext cx="127440" cy="965160"/>
            <a:chOff x="8339240" y="1100520"/>
            <a:chExt cx="127440" cy="965160"/>
          </a:xfrm>
        </p:grpSpPr>
        <mc:AlternateContent xmlns:mc="http://schemas.openxmlformats.org/markup-compatibility/2006" xmlns:p14="http://schemas.microsoft.com/office/powerpoint/2010/main">
          <mc:Choice Requires="p14">
            <p:contentPart p14:bwMode="auto" r:id="rId39">
              <p14:nvContentPartPr>
                <p14:cNvPr id="59" name="Ink 58">
                  <a:extLst>
                    <a:ext uri="{FF2B5EF4-FFF2-40B4-BE49-F238E27FC236}">
                      <a16:creationId xmlns:a16="http://schemas.microsoft.com/office/drawing/2014/main" id="{A42B3C28-6FF4-F5D9-399D-32245C723305}"/>
                    </a:ext>
                  </a:extLst>
                </p14:cNvPr>
                <p14:cNvContentPartPr/>
                <p14:nvPr/>
              </p14:nvContentPartPr>
              <p14:xfrm>
                <a:off x="8466320" y="2065320"/>
                <a:ext cx="360" cy="360"/>
              </p14:xfrm>
            </p:contentPart>
          </mc:Choice>
          <mc:Fallback xmlns="">
            <p:pic>
              <p:nvPicPr>
                <p:cNvPr id="59" name="Ink 58">
                  <a:extLst>
                    <a:ext uri="{FF2B5EF4-FFF2-40B4-BE49-F238E27FC236}">
                      <a16:creationId xmlns:a16="http://schemas.microsoft.com/office/drawing/2014/main" id="{A42B3C28-6FF4-F5D9-399D-32245C723305}"/>
                    </a:ext>
                  </a:extLst>
                </p:cNvPr>
                <p:cNvPicPr/>
                <p:nvPr/>
              </p:nvPicPr>
              <p:blipFill>
                <a:blip r:embed="rId7"/>
                <a:stretch>
                  <a:fillRect/>
                </a:stretch>
              </p:blipFill>
              <p:spPr>
                <a:xfrm>
                  <a:off x="8460200" y="20592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 name="Ink 59">
                  <a:extLst>
                    <a:ext uri="{FF2B5EF4-FFF2-40B4-BE49-F238E27FC236}">
                      <a16:creationId xmlns:a16="http://schemas.microsoft.com/office/drawing/2014/main" id="{9224DF53-0BD6-7410-EDEA-291B3E0B27D5}"/>
                    </a:ext>
                  </a:extLst>
                </p14:cNvPr>
                <p14:cNvContentPartPr/>
                <p14:nvPr/>
              </p14:nvContentPartPr>
              <p14:xfrm>
                <a:off x="8466320" y="2065320"/>
                <a:ext cx="360" cy="360"/>
              </p14:xfrm>
            </p:contentPart>
          </mc:Choice>
          <mc:Fallback xmlns="">
            <p:pic>
              <p:nvPicPr>
                <p:cNvPr id="60" name="Ink 59">
                  <a:extLst>
                    <a:ext uri="{FF2B5EF4-FFF2-40B4-BE49-F238E27FC236}">
                      <a16:creationId xmlns:a16="http://schemas.microsoft.com/office/drawing/2014/main" id="{9224DF53-0BD6-7410-EDEA-291B3E0B27D5}"/>
                    </a:ext>
                  </a:extLst>
                </p:cNvPr>
                <p:cNvPicPr/>
                <p:nvPr/>
              </p:nvPicPr>
              <p:blipFill>
                <a:blip r:embed="rId7"/>
                <a:stretch>
                  <a:fillRect/>
                </a:stretch>
              </p:blipFill>
              <p:spPr>
                <a:xfrm>
                  <a:off x="8460200" y="20592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2" name="Ink 61">
                  <a:extLst>
                    <a:ext uri="{FF2B5EF4-FFF2-40B4-BE49-F238E27FC236}">
                      <a16:creationId xmlns:a16="http://schemas.microsoft.com/office/drawing/2014/main" id="{F151964E-FAB6-CC8E-098E-11ED8932AD5E}"/>
                    </a:ext>
                  </a:extLst>
                </p14:cNvPr>
                <p14:cNvContentPartPr/>
                <p14:nvPr/>
              </p14:nvContentPartPr>
              <p14:xfrm>
                <a:off x="8339240" y="1100520"/>
                <a:ext cx="360" cy="360"/>
              </p14:xfrm>
            </p:contentPart>
          </mc:Choice>
          <mc:Fallback xmlns="">
            <p:pic>
              <p:nvPicPr>
                <p:cNvPr id="62" name="Ink 61">
                  <a:extLst>
                    <a:ext uri="{FF2B5EF4-FFF2-40B4-BE49-F238E27FC236}">
                      <a16:creationId xmlns:a16="http://schemas.microsoft.com/office/drawing/2014/main" id="{F151964E-FAB6-CC8E-098E-11ED8932AD5E}"/>
                    </a:ext>
                  </a:extLst>
                </p:cNvPr>
                <p:cNvPicPr/>
                <p:nvPr/>
              </p:nvPicPr>
              <p:blipFill>
                <a:blip r:embed="rId7"/>
                <a:stretch>
                  <a:fillRect/>
                </a:stretch>
              </p:blipFill>
              <p:spPr>
                <a:xfrm>
                  <a:off x="8333120" y="1094400"/>
                  <a:ext cx="12600" cy="12600"/>
                </a:xfrm>
                <a:prstGeom prst="rect">
                  <a:avLst/>
                </a:prstGeom>
              </p:spPr>
            </p:pic>
          </mc:Fallback>
        </mc:AlternateContent>
      </p:grpSp>
    </p:spTree>
    <p:extLst>
      <p:ext uri="{BB962C8B-B14F-4D97-AF65-F5344CB8AC3E}">
        <p14:creationId xmlns:p14="http://schemas.microsoft.com/office/powerpoint/2010/main" val="226546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3AA1-ED51-E2AF-2258-3394FF85469F}"/>
              </a:ext>
            </a:extLst>
          </p:cNvPr>
          <p:cNvSpPr>
            <a:spLocks noGrp="1"/>
          </p:cNvSpPr>
          <p:nvPr>
            <p:ph type="ctrTitle"/>
          </p:nvPr>
        </p:nvSpPr>
        <p:spPr>
          <a:xfrm>
            <a:off x="1154955" y="901699"/>
            <a:ext cx="8825658" cy="719667"/>
          </a:xfrm>
        </p:spPr>
        <p:txBody>
          <a:bodyPr/>
          <a:lstStyle/>
          <a:p>
            <a:r>
              <a:rPr lang="en-US" dirty="0"/>
              <a:t>Docker</a:t>
            </a:r>
            <a:endParaRPr lang="en-IN" dirty="0"/>
          </a:p>
        </p:txBody>
      </p:sp>
      <p:sp>
        <p:nvSpPr>
          <p:cNvPr id="5" name="Subtitle 4">
            <a:extLst>
              <a:ext uri="{FF2B5EF4-FFF2-40B4-BE49-F238E27FC236}">
                <a16:creationId xmlns:a16="http://schemas.microsoft.com/office/drawing/2014/main" id="{B0E92D6F-5047-E25A-6EC2-D6D9D45C57F1}"/>
              </a:ext>
            </a:extLst>
          </p:cNvPr>
          <p:cNvSpPr>
            <a:spLocks noGrp="1"/>
          </p:cNvSpPr>
          <p:nvPr>
            <p:ph type="subTitle" idx="1"/>
          </p:nvPr>
        </p:nvSpPr>
        <p:spPr>
          <a:xfrm>
            <a:off x="1154955" y="1803401"/>
            <a:ext cx="8825658" cy="3793066"/>
          </a:xfrm>
        </p:spPr>
        <p:txBody>
          <a:bodyPr>
            <a:normAutofit/>
          </a:bodyPr>
          <a:lstStyle/>
          <a:p>
            <a:r>
              <a:rPr lang="en-US" dirty="0"/>
              <a:t>Container</a:t>
            </a:r>
          </a:p>
          <a:p>
            <a:r>
              <a:rPr lang="en-US" b="0" i="0" cap="none" dirty="0">
                <a:solidFill>
                  <a:schemeClr val="accent4">
                    <a:lumMod val="60000"/>
                    <a:lumOff val="40000"/>
                  </a:schemeClr>
                </a:solidFill>
                <a:effectLst/>
                <a:latin typeface="+mj-lt"/>
              </a:rPr>
              <a:t>A loosely isolated environment that allows us to build and run software packages (</a:t>
            </a:r>
            <a:r>
              <a:rPr lang="en-US" dirty="0"/>
              <a:t>IMAGE</a:t>
            </a:r>
            <a:r>
              <a:rPr lang="en-US" b="0" i="0" cap="none" dirty="0">
                <a:solidFill>
                  <a:schemeClr val="accent4">
                    <a:lumMod val="60000"/>
                    <a:lumOff val="40000"/>
                  </a:schemeClr>
                </a:solidFill>
                <a:effectLst/>
                <a:latin typeface="+mj-lt"/>
              </a:rPr>
              <a:t>). These software packages include the code and all dependencies to run applications quickly and reliably on any computing environment.</a:t>
            </a:r>
          </a:p>
          <a:p>
            <a:endParaRPr lang="en-US" b="0" i="0" cap="none" dirty="0">
              <a:solidFill>
                <a:schemeClr val="accent4">
                  <a:lumMod val="60000"/>
                  <a:lumOff val="40000"/>
                </a:schemeClr>
              </a:solidFill>
              <a:effectLst/>
              <a:latin typeface="+mj-lt"/>
            </a:endParaRPr>
          </a:p>
          <a:p>
            <a:r>
              <a:rPr lang="en-IN" dirty="0"/>
              <a:t>DOCKER</a:t>
            </a:r>
          </a:p>
          <a:p>
            <a:r>
              <a:rPr lang="en-US" cap="none" dirty="0">
                <a:solidFill>
                  <a:schemeClr val="accent4">
                    <a:lumMod val="60000"/>
                    <a:lumOff val="40000"/>
                  </a:schemeClr>
                </a:solidFill>
                <a:latin typeface="+mj-lt"/>
              </a:rPr>
              <a:t>Containerization platform used to develop, ship, and run containers.</a:t>
            </a:r>
          </a:p>
          <a:p>
            <a:r>
              <a:rPr lang="en-US" cap="none" dirty="0">
                <a:solidFill>
                  <a:schemeClr val="accent4">
                    <a:lumMod val="60000"/>
                    <a:lumOff val="40000"/>
                  </a:schemeClr>
                </a:solidFill>
                <a:latin typeface="+mj-lt"/>
              </a:rPr>
              <a:t>Many clouds, including Azure, support Docker.</a:t>
            </a:r>
            <a:endParaRPr lang="en-IN" cap="none" dirty="0">
              <a:solidFill>
                <a:schemeClr val="accent4">
                  <a:lumMod val="60000"/>
                  <a:lumOff val="40000"/>
                </a:schemeClr>
              </a:solidFill>
              <a:latin typeface="+mj-lt"/>
            </a:endParaRPr>
          </a:p>
        </p:txBody>
      </p:sp>
    </p:spTree>
    <p:extLst>
      <p:ext uri="{BB962C8B-B14F-4D97-AF65-F5344CB8AC3E}">
        <p14:creationId xmlns:p14="http://schemas.microsoft.com/office/powerpoint/2010/main" val="363790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A0DB5-02F4-FF74-DE53-335C5EB791D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1E7BC9A-A4E2-18CE-B0B4-1E12CA72C314}"/>
              </a:ext>
            </a:extLst>
          </p:cNvPr>
          <p:cNvPicPr>
            <a:picLocks noChangeAspect="1"/>
          </p:cNvPicPr>
          <p:nvPr/>
        </p:nvPicPr>
        <p:blipFill>
          <a:blip r:embed="rId2"/>
          <a:stretch>
            <a:fillRect/>
          </a:stretch>
        </p:blipFill>
        <p:spPr>
          <a:xfrm>
            <a:off x="1172699" y="1686523"/>
            <a:ext cx="9846601" cy="3800967"/>
          </a:xfrm>
          <a:prstGeom prst="rect">
            <a:avLst/>
          </a:prstGeom>
        </p:spPr>
      </p:pic>
      <p:sp>
        <p:nvSpPr>
          <p:cNvPr id="10" name="TextBox 9">
            <a:extLst>
              <a:ext uri="{FF2B5EF4-FFF2-40B4-BE49-F238E27FC236}">
                <a16:creationId xmlns:a16="http://schemas.microsoft.com/office/drawing/2014/main" id="{42732DC7-2681-1640-19DF-6E58369944C8}"/>
              </a:ext>
            </a:extLst>
          </p:cNvPr>
          <p:cNvSpPr txBox="1"/>
          <p:nvPr/>
        </p:nvSpPr>
        <p:spPr>
          <a:xfrm>
            <a:off x="3890432" y="905933"/>
            <a:ext cx="4411133" cy="584775"/>
          </a:xfrm>
          <a:prstGeom prst="rect">
            <a:avLst/>
          </a:prstGeom>
          <a:noFill/>
        </p:spPr>
        <p:txBody>
          <a:bodyPr wrap="square" rtlCol="0">
            <a:spAutoFit/>
          </a:bodyPr>
          <a:lstStyle/>
          <a:p>
            <a:pPr algn="ctr"/>
            <a:r>
              <a:rPr lang="en-US" sz="3200" dirty="0">
                <a:solidFill>
                  <a:schemeClr val="accent4">
                    <a:lumMod val="60000"/>
                    <a:lumOff val="40000"/>
                  </a:schemeClr>
                </a:solidFill>
              </a:rPr>
              <a:t>ARCHITECTURE</a:t>
            </a:r>
            <a:endParaRPr lang="en-IN" sz="3200" dirty="0">
              <a:solidFill>
                <a:schemeClr val="accent4">
                  <a:lumMod val="60000"/>
                  <a:lumOff val="40000"/>
                </a:schemeClr>
              </a:solidFill>
            </a:endParaRPr>
          </a:p>
        </p:txBody>
      </p:sp>
    </p:spTree>
    <p:extLst>
      <p:ext uri="{BB962C8B-B14F-4D97-AF65-F5344CB8AC3E}">
        <p14:creationId xmlns:p14="http://schemas.microsoft.com/office/powerpoint/2010/main" val="58350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2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3" name="Rectangle 2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7" name="Freeform: Shape 26">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C46092C3-A1F5-3ADC-ADBD-776B66A0093D}"/>
              </a:ext>
            </a:extLst>
          </p:cNvPr>
          <p:cNvSpPr>
            <a:spLocks noGrp="1"/>
          </p:cNvSpPr>
          <p:nvPr>
            <p:ph type="ctrTitle"/>
          </p:nvPr>
        </p:nvSpPr>
        <p:spPr>
          <a:xfrm>
            <a:off x="1158327" y="785284"/>
            <a:ext cx="2942210" cy="1020232"/>
          </a:xfrm>
        </p:spPr>
        <p:txBody>
          <a:bodyPr vert="horz" lIns="91440" tIns="45720" rIns="91440" bIns="45720" rtlCol="0" anchor="ctr">
            <a:normAutofit/>
          </a:bodyPr>
          <a:lstStyle/>
          <a:p>
            <a:r>
              <a:rPr lang="en-US" sz="3600" b="0" i="0" kern="1200" dirty="0">
                <a:solidFill>
                  <a:srgbClr val="EBEBEB"/>
                </a:solidFill>
                <a:latin typeface="+mj-lt"/>
                <a:ea typeface="+mj-ea"/>
                <a:cs typeface="+mj-cs"/>
              </a:rPr>
              <a:t>Host OS</a:t>
            </a:r>
          </a:p>
        </p:txBody>
      </p:sp>
      <p:pic>
        <p:nvPicPr>
          <p:cNvPr id="7" name="Picture 6" descr="A diagram of a server&#10;&#10;AI-generated content may be incorrect.">
            <a:extLst>
              <a:ext uri="{FF2B5EF4-FFF2-40B4-BE49-F238E27FC236}">
                <a16:creationId xmlns:a16="http://schemas.microsoft.com/office/drawing/2014/main" id="{679B3CFB-2D31-2776-B9CD-66EE7DBA44EE}"/>
              </a:ext>
            </a:extLst>
          </p:cNvPr>
          <p:cNvPicPr>
            <a:picLocks noChangeAspect="1"/>
          </p:cNvPicPr>
          <p:nvPr/>
        </p:nvPicPr>
        <p:blipFill>
          <a:blip r:embed="rId3"/>
          <a:stretch>
            <a:fillRect/>
          </a:stretch>
        </p:blipFill>
        <p:spPr>
          <a:xfrm>
            <a:off x="5194607" y="2150694"/>
            <a:ext cx="6391533" cy="2556612"/>
          </a:xfrm>
          <a:prstGeom prst="rect">
            <a:avLst/>
          </a:prstGeom>
        </p:spPr>
      </p:pic>
      <p:sp>
        <p:nvSpPr>
          <p:cNvPr id="31" name="Rectangle 3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Oval 32">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Oval 3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384343E1-9EF3-43BE-7E67-A0ED9571E3D4}"/>
              </a:ext>
            </a:extLst>
          </p:cNvPr>
          <p:cNvSpPr>
            <a:spLocks noGrp="1"/>
          </p:cNvSpPr>
          <p:nvPr>
            <p:ph type="subTitle" idx="1"/>
          </p:nvPr>
        </p:nvSpPr>
        <p:spPr>
          <a:xfrm>
            <a:off x="873302" y="1805516"/>
            <a:ext cx="3795819" cy="4061884"/>
          </a:xfrm>
        </p:spPr>
        <p:txBody>
          <a:bodyPr vert="horz" lIns="91440" tIns="45720" rIns="91440" bIns="45720" rtlCol="0">
            <a:normAutofit/>
          </a:bodyPr>
          <a:lstStyle/>
          <a:p>
            <a:pPr>
              <a:buFont typeface="Wingdings 3" charset="2"/>
              <a:buChar char=""/>
            </a:pPr>
            <a:r>
              <a:rPr lang="en-US" cap="none" dirty="0">
                <a:solidFill>
                  <a:schemeClr val="accent4">
                    <a:lumMod val="60000"/>
                    <a:lumOff val="40000"/>
                  </a:schemeClr>
                </a:solidFill>
                <a:effectLst/>
                <a:latin typeface="+mj-lt"/>
              </a:rPr>
              <a:t>The host OS is the OS on which the docker engine runs</a:t>
            </a:r>
          </a:p>
          <a:p>
            <a:pPr>
              <a:buFont typeface="Wingdings 3" charset="2"/>
              <a:buChar char=""/>
            </a:pPr>
            <a:endParaRPr lang="en-US" cap="none" dirty="0">
              <a:solidFill>
                <a:schemeClr val="accent4">
                  <a:lumMod val="60000"/>
                  <a:lumOff val="40000"/>
                </a:schemeClr>
              </a:solidFill>
              <a:latin typeface="+mj-lt"/>
            </a:endParaRPr>
          </a:p>
          <a:p>
            <a:pPr>
              <a:buFont typeface="Wingdings 3" charset="2"/>
              <a:buChar char=""/>
            </a:pPr>
            <a:r>
              <a:rPr lang="en-US" cap="none" dirty="0">
                <a:solidFill>
                  <a:schemeClr val="accent4">
                    <a:lumMod val="60000"/>
                    <a:lumOff val="40000"/>
                  </a:schemeClr>
                </a:solidFill>
                <a:effectLst/>
                <a:latin typeface="+mj-lt"/>
              </a:rPr>
              <a:t>Docker containers running on </a:t>
            </a:r>
            <a:r>
              <a:rPr lang="en-US" cap="none" dirty="0" err="1">
                <a:solidFill>
                  <a:schemeClr val="accent4">
                    <a:lumMod val="60000"/>
                    <a:lumOff val="40000"/>
                  </a:schemeClr>
                </a:solidFill>
                <a:effectLst/>
                <a:latin typeface="+mj-lt"/>
              </a:rPr>
              <a:t>linux</a:t>
            </a:r>
            <a:r>
              <a:rPr lang="en-US" cap="none" dirty="0">
                <a:solidFill>
                  <a:schemeClr val="accent4">
                    <a:lumMod val="60000"/>
                    <a:lumOff val="40000"/>
                  </a:schemeClr>
                </a:solidFill>
                <a:effectLst/>
                <a:latin typeface="+mj-lt"/>
              </a:rPr>
              <a:t> share the host </a:t>
            </a:r>
            <a:r>
              <a:rPr lang="en-US" cap="none" dirty="0" err="1">
                <a:solidFill>
                  <a:schemeClr val="accent4">
                    <a:lumMod val="60000"/>
                    <a:lumOff val="40000"/>
                  </a:schemeClr>
                </a:solidFill>
                <a:effectLst/>
                <a:latin typeface="+mj-lt"/>
              </a:rPr>
              <a:t>os</a:t>
            </a:r>
            <a:r>
              <a:rPr lang="en-US" cap="none" dirty="0">
                <a:solidFill>
                  <a:schemeClr val="accent4">
                    <a:lumMod val="60000"/>
                    <a:lumOff val="40000"/>
                  </a:schemeClr>
                </a:solidFill>
                <a:effectLst/>
                <a:latin typeface="+mj-lt"/>
              </a:rPr>
              <a:t> kernel</a:t>
            </a:r>
          </a:p>
          <a:p>
            <a:pPr>
              <a:buFont typeface="Wingdings 3" charset="2"/>
              <a:buChar char=""/>
            </a:pPr>
            <a:endParaRPr lang="en-US" cap="none" dirty="0">
              <a:solidFill>
                <a:schemeClr val="accent4">
                  <a:lumMod val="60000"/>
                  <a:lumOff val="40000"/>
                </a:schemeClr>
              </a:solidFill>
              <a:latin typeface="+mj-lt"/>
            </a:endParaRPr>
          </a:p>
          <a:p>
            <a:pPr>
              <a:buFont typeface="Wingdings 3" charset="2"/>
              <a:buChar char=""/>
            </a:pPr>
            <a:r>
              <a:rPr lang="en-US" b="0" i="0" dirty="0">
                <a:solidFill>
                  <a:srgbClr val="161616"/>
                </a:solidFill>
                <a:effectLst/>
                <a:latin typeface="+mj-lt"/>
              </a:rPr>
              <a:t> </a:t>
            </a:r>
            <a:r>
              <a:rPr lang="en-US" cap="none" dirty="0">
                <a:solidFill>
                  <a:schemeClr val="accent4">
                    <a:lumMod val="60000"/>
                    <a:lumOff val="40000"/>
                  </a:schemeClr>
                </a:solidFill>
                <a:latin typeface="+mj-lt"/>
              </a:rPr>
              <a:t>The container depends on the OS kernel to manage services such as the file system, network management, process scheduling, and memory management.</a:t>
            </a:r>
          </a:p>
        </p:txBody>
      </p:sp>
      <p:sp>
        <p:nvSpPr>
          <p:cNvPr id="3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4" name="AutoShape 2" descr="Diagram showing a Docker image with no base OS and the dependency on the host OS Kernel.">
            <a:extLst>
              <a:ext uri="{FF2B5EF4-FFF2-40B4-BE49-F238E27FC236}">
                <a16:creationId xmlns:a16="http://schemas.microsoft.com/office/drawing/2014/main" id="{85C8C02A-709F-1BB9-73F7-3F75B613EF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iagram showing a Docker image with no base OS and the dependency on the host OS Kernel.">
            <a:extLst>
              <a:ext uri="{FF2B5EF4-FFF2-40B4-BE49-F238E27FC236}">
                <a16:creationId xmlns:a16="http://schemas.microsoft.com/office/drawing/2014/main" id="{5E11D4D3-FBCA-8EC2-B83C-24C02787128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7289410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8" name="Rectangle 67">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9" name="Oval 68">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Oval 69">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Oval 70">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 name="Oval 71">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3" name="Oval 72">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4"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75"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76"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77" name="Rectangle 76">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8" name="Rectangle 77">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79" name="Freeform: Shape 78">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80"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81"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48371E8D-B7D9-7232-3463-84B0B866C8F4}"/>
              </a:ext>
            </a:extLst>
          </p:cNvPr>
          <p:cNvSpPr>
            <a:spLocks noGrp="1"/>
          </p:cNvSpPr>
          <p:nvPr>
            <p:ph type="ctrTitle"/>
          </p:nvPr>
        </p:nvSpPr>
        <p:spPr>
          <a:xfrm>
            <a:off x="639098" y="629265"/>
            <a:ext cx="5132438" cy="1622322"/>
          </a:xfrm>
        </p:spPr>
        <p:txBody>
          <a:bodyPr vert="horz" lIns="91440" tIns="45720" rIns="91440" bIns="45720" rtlCol="0" anchor="ctr">
            <a:normAutofit/>
          </a:bodyPr>
          <a:lstStyle/>
          <a:p>
            <a:r>
              <a:rPr lang="en-US" sz="3600" b="0" i="0" kern="1200">
                <a:solidFill>
                  <a:schemeClr val="tx1"/>
                </a:solidFill>
                <a:latin typeface="+mj-lt"/>
                <a:ea typeface="+mj-ea"/>
                <a:cs typeface="+mj-cs"/>
              </a:rPr>
              <a:t>Container OS</a:t>
            </a:r>
          </a:p>
        </p:txBody>
      </p:sp>
      <p:sp>
        <p:nvSpPr>
          <p:cNvPr id="82" name="Rectangle 81">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E152B68A-267F-49BD-1736-07F2463B38C6}"/>
              </a:ext>
            </a:extLst>
          </p:cNvPr>
          <p:cNvSpPr>
            <a:spLocks noGrp="1"/>
          </p:cNvSpPr>
          <p:nvPr>
            <p:ph type="subTitle" idx="1"/>
          </p:nvPr>
        </p:nvSpPr>
        <p:spPr>
          <a:xfrm>
            <a:off x="639098" y="2418735"/>
            <a:ext cx="5132439" cy="3811742"/>
          </a:xfrm>
        </p:spPr>
        <p:txBody>
          <a:bodyPr vert="horz" lIns="91440" tIns="45720" rIns="91440" bIns="45720" rtlCol="0" anchor="ctr">
            <a:normAutofit/>
          </a:bodyPr>
          <a:lstStyle/>
          <a:p>
            <a:pPr>
              <a:buFont typeface="Wingdings 3" charset="2"/>
              <a:buChar char=""/>
            </a:pPr>
            <a:r>
              <a:rPr lang="en-US" cap="none" dirty="0">
                <a:solidFill>
                  <a:schemeClr val="accent4">
                    <a:lumMod val="60000"/>
                    <a:lumOff val="40000"/>
                  </a:schemeClr>
                </a:solidFill>
                <a:effectLst/>
              </a:rPr>
              <a:t>OS that's part of the packaged image isolated form host OS</a:t>
            </a:r>
          </a:p>
          <a:p>
            <a:pPr>
              <a:buFont typeface="Wingdings 3" charset="2"/>
              <a:buChar char=""/>
            </a:pPr>
            <a:endParaRPr lang="en-US" cap="none" dirty="0">
              <a:solidFill>
                <a:schemeClr val="accent4">
                  <a:lumMod val="60000"/>
                  <a:lumOff val="40000"/>
                </a:schemeClr>
              </a:solidFill>
            </a:endParaRPr>
          </a:p>
          <a:p>
            <a:pPr>
              <a:buFont typeface="Wingdings 3" charset="2"/>
              <a:buChar char=""/>
            </a:pPr>
            <a:r>
              <a:rPr lang="en-US" cap="none" dirty="0">
                <a:solidFill>
                  <a:schemeClr val="accent4">
                    <a:lumMod val="60000"/>
                    <a:lumOff val="40000"/>
                  </a:schemeClr>
                </a:solidFill>
                <a:effectLst/>
              </a:rPr>
              <a:t>Flexibility to include different versions of </a:t>
            </a:r>
            <a:r>
              <a:rPr lang="en-US" cap="none" dirty="0" err="1">
                <a:solidFill>
                  <a:schemeClr val="accent4">
                    <a:lumMod val="60000"/>
                    <a:lumOff val="40000"/>
                  </a:schemeClr>
                </a:solidFill>
                <a:effectLst/>
              </a:rPr>
              <a:t>linux</a:t>
            </a:r>
            <a:r>
              <a:rPr lang="en-US" cap="none" dirty="0">
                <a:solidFill>
                  <a:schemeClr val="accent4">
                    <a:lumMod val="60000"/>
                    <a:lumOff val="40000"/>
                  </a:schemeClr>
                </a:solidFill>
                <a:effectLst/>
              </a:rPr>
              <a:t> or windows operating systems in a container. </a:t>
            </a:r>
          </a:p>
          <a:p>
            <a:pPr>
              <a:buFont typeface="Wingdings 3" charset="2"/>
              <a:buChar char=""/>
            </a:pPr>
            <a:endParaRPr lang="en-US" cap="none" dirty="0">
              <a:solidFill>
                <a:schemeClr val="accent4">
                  <a:lumMod val="60000"/>
                  <a:lumOff val="40000"/>
                </a:schemeClr>
              </a:solidFill>
            </a:endParaRPr>
          </a:p>
          <a:p>
            <a:pPr>
              <a:buFont typeface="Wingdings 3" charset="2"/>
              <a:buChar char=""/>
            </a:pPr>
            <a:r>
              <a:rPr lang="en-US" cap="none" dirty="0">
                <a:solidFill>
                  <a:schemeClr val="accent4">
                    <a:lumMod val="60000"/>
                    <a:lumOff val="40000"/>
                  </a:schemeClr>
                </a:solidFill>
              </a:rPr>
              <a:t>Even though the base OS is "Ubuntu," it does not run its own kernel—only the user-space tools and libraries come from Ubuntu.</a:t>
            </a:r>
          </a:p>
        </p:txBody>
      </p:sp>
      <p:pic>
        <p:nvPicPr>
          <p:cNvPr id="7" name="Picture 6" descr="A screenshot of a computer&#10;&#10;AI-generated content may be incorrect.">
            <a:extLst>
              <a:ext uri="{FF2B5EF4-FFF2-40B4-BE49-F238E27FC236}">
                <a16:creationId xmlns:a16="http://schemas.microsoft.com/office/drawing/2014/main" id="{3DD8F83A-2C45-1A1C-7A81-53ACD2964BD9}"/>
              </a:ext>
            </a:extLst>
          </p:cNvPr>
          <p:cNvPicPr>
            <a:picLocks noChangeAspect="1"/>
          </p:cNvPicPr>
          <p:nvPr/>
        </p:nvPicPr>
        <p:blipFill>
          <a:blip r:embed="rId3"/>
          <a:stretch>
            <a:fillRect/>
          </a:stretch>
        </p:blipFill>
        <p:spPr>
          <a:xfrm>
            <a:off x="5729689" y="1278327"/>
            <a:ext cx="6074085" cy="1794578"/>
          </a:xfrm>
          <a:prstGeom prst="rect">
            <a:avLst/>
          </a:prstGeom>
        </p:spPr>
      </p:pic>
      <p:pic>
        <p:nvPicPr>
          <p:cNvPr id="5" name="Picture 4" descr="A diagram of a server&#10;&#10;AI-generated content may be incorrect.">
            <a:extLst>
              <a:ext uri="{FF2B5EF4-FFF2-40B4-BE49-F238E27FC236}">
                <a16:creationId xmlns:a16="http://schemas.microsoft.com/office/drawing/2014/main" id="{0672684C-A870-48E8-3F9C-DC75EFD2E86A}"/>
              </a:ext>
            </a:extLst>
          </p:cNvPr>
          <p:cNvPicPr>
            <a:picLocks noChangeAspect="1"/>
          </p:cNvPicPr>
          <p:nvPr/>
        </p:nvPicPr>
        <p:blipFill>
          <a:blip r:embed="rId4"/>
          <a:stretch>
            <a:fillRect/>
          </a:stretch>
        </p:blipFill>
        <p:spPr>
          <a:xfrm>
            <a:off x="5771537" y="3429001"/>
            <a:ext cx="6137036" cy="3191258"/>
          </a:xfrm>
          <a:prstGeom prst="rect">
            <a:avLst/>
          </a:prstGeom>
        </p:spPr>
      </p:pic>
    </p:spTree>
    <p:extLst>
      <p:ext uri="{BB962C8B-B14F-4D97-AF65-F5344CB8AC3E}">
        <p14:creationId xmlns:p14="http://schemas.microsoft.com/office/powerpoint/2010/main" val="30476645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DC61-D6D5-452F-70D9-2856D3768E62}"/>
              </a:ext>
            </a:extLst>
          </p:cNvPr>
          <p:cNvSpPr>
            <a:spLocks noGrp="1"/>
          </p:cNvSpPr>
          <p:nvPr>
            <p:ph type="ctrTitle"/>
          </p:nvPr>
        </p:nvSpPr>
        <p:spPr>
          <a:xfrm>
            <a:off x="1154955" y="960912"/>
            <a:ext cx="8825658" cy="861420"/>
          </a:xfrm>
        </p:spPr>
        <p:txBody>
          <a:bodyPr/>
          <a:lstStyle/>
          <a:p>
            <a:r>
              <a:rPr lang="en-US" dirty="0"/>
              <a:t>Dockerfile</a:t>
            </a:r>
            <a:endParaRPr lang="en-IN" dirty="0"/>
          </a:p>
        </p:txBody>
      </p:sp>
      <p:sp>
        <p:nvSpPr>
          <p:cNvPr id="3" name="Subtitle 2">
            <a:extLst>
              <a:ext uri="{FF2B5EF4-FFF2-40B4-BE49-F238E27FC236}">
                <a16:creationId xmlns:a16="http://schemas.microsoft.com/office/drawing/2014/main" id="{02A1B3FA-AD42-590E-A9E1-B01266AE93F6}"/>
              </a:ext>
            </a:extLst>
          </p:cNvPr>
          <p:cNvSpPr>
            <a:spLocks noGrp="1"/>
          </p:cNvSpPr>
          <p:nvPr>
            <p:ph type="subTitle" idx="1"/>
          </p:nvPr>
        </p:nvSpPr>
        <p:spPr>
          <a:xfrm>
            <a:off x="1154955" y="2099734"/>
            <a:ext cx="9591814" cy="3539066"/>
          </a:xfrm>
        </p:spPr>
        <p:txBody>
          <a:bodyPr>
            <a:noAutofit/>
          </a:bodyPr>
          <a:lstStyle/>
          <a:p>
            <a:pPr algn="l"/>
            <a:r>
              <a:rPr lang="en-US" sz="2000" b="0" i="0" cap="none" dirty="0">
                <a:solidFill>
                  <a:schemeClr val="accent4">
                    <a:lumMod val="60000"/>
                    <a:lumOff val="40000"/>
                  </a:schemeClr>
                </a:solidFill>
                <a:effectLst/>
                <a:latin typeface="+mj-lt"/>
              </a:rPr>
              <a:t>A text file that contains the instructions we use to build and run a docker image. It defines the following aspects of the image:</a:t>
            </a:r>
          </a:p>
          <a:p>
            <a:pPr marL="342900" indent="-342900" algn="l">
              <a:spcBef>
                <a:spcPts val="1200"/>
              </a:spcBef>
              <a:spcAft>
                <a:spcPts val="1200"/>
              </a:spcAft>
              <a:buFont typeface="Wingdings" panose="05000000000000000000" pitchFamily="2" charset="2"/>
              <a:buChar char="§"/>
            </a:pPr>
            <a:r>
              <a:rPr lang="en-US" sz="2000" b="0" i="0" cap="none" dirty="0">
                <a:solidFill>
                  <a:schemeClr val="accent4">
                    <a:lumMod val="60000"/>
                    <a:lumOff val="40000"/>
                  </a:schemeClr>
                </a:solidFill>
                <a:effectLst/>
                <a:latin typeface="+mj-lt"/>
              </a:rPr>
              <a:t>The base or parent image we use to create the new image</a:t>
            </a:r>
          </a:p>
          <a:p>
            <a:pPr marL="342900" indent="-342900" algn="l">
              <a:spcBef>
                <a:spcPts val="1200"/>
              </a:spcBef>
              <a:spcAft>
                <a:spcPts val="1200"/>
              </a:spcAft>
              <a:buFont typeface="Wingdings" panose="05000000000000000000" pitchFamily="2" charset="2"/>
              <a:buChar char="§"/>
            </a:pPr>
            <a:r>
              <a:rPr lang="en-US" sz="2000" b="0" i="0" cap="none" dirty="0">
                <a:solidFill>
                  <a:schemeClr val="accent4">
                    <a:lumMod val="60000"/>
                    <a:lumOff val="40000"/>
                  </a:schemeClr>
                </a:solidFill>
                <a:effectLst/>
                <a:latin typeface="+mj-lt"/>
              </a:rPr>
              <a:t>Commands to update the base OS and install additional software</a:t>
            </a:r>
          </a:p>
          <a:p>
            <a:pPr marL="342900" indent="-342900" algn="l">
              <a:spcBef>
                <a:spcPts val="1200"/>
              </a:spcBef>
              <a:spcAft>
                <a:spcPts val="1200"/>
              </a:spcAft>
              <a:buFont typeface="Wingdings" panose="05000000000000000000" pitchFamily="2" charset="2"/>
              <a:buChar char="§"/>
            </a:pPr>
            <a:r>
              <a:rPr lang="en-US" sz="2000" b="0" i="0" cap="none" dirty="0">
                <a:solidFill>
                  <a:schemeClr val="accent4">
                    <a:lumMod val="60000"/>
                    <a:lumOff val="40000"/>
                  </a:schemeClr>
                </a:solidFill>
                <a:effectLst/>
                <a:latin typeface="+mj-lt"/>
              </a:rPr>
              <a:t>Build artifacts to include, such as a developed application</a:t>
            </a:r>
          </a:p>
          <a:p>
            <a:pPr marL="342900" indent="-342900" algn="l">
              <a:spcBef>
                <a:spcPts val="1200"/>
              </a:spcBef>
              <a:spcAft>
                <a:spcPts val="1200"/>
              </a:spcAft>
              <a:buFont typeface="Wingdings" panose="05000000000000000000" pitchFamily="2" charset="2"/>
              <a:buChar char="§"/>
            </a:pPr>
            <a:r>
              <a:rPr lang="en-US" sz="2000" b="0" i="0" cap="none" dirty="0">
                <a:solidFill>
                  <a:schemeClr val="accent4">
                    <a:lumMod val="60000"/>
                    <a:lumOff val="40000"/>
                  </a:schemeClr>
                </a:solidFill>
                <a:effectLst/>
                <a:latin typeface="+mj-lt"/>
              </a:rPr>
              <a:t>Services to expose, such as storage and network configuration</a:t>
            </a:r>
          </a:p>
          <a:p>
            <a:pPr marL="342900" indent="-342900" algn="l">
              <a:spcBef>
                <a:spcPts val="1200"/>
              </a:spcBef>
              <a:spcAft>
                <a:spcPts val="1200"/>
              </a:spcAft>
              <a:buFont typeface="Wingdings" panose="05000000000000000000" pitchFamily="2" charset="2"/>
              <a:buChar char="§"/>
            </a:pPr>
            <a:r>
              <a:rPr lang="en-US" sz="2000" b="0" i="0" cap="none" dirty="0">
                <a:solidFill>
                  <a:schemeClr val="accent4">
                    <a:lumMod val="60000"/>
                    <a:lumOff val="40000"/>
                  </a:schemeClr>
                </a:solidFill>
                <a:effectLst/>
                <a:latin typeface="+mj-lt"/>
              </a:rPr>
              <a:t>Command to run when the container is launched</a:t>
            </a:r>
          </a:p>
          <a:p>
            <a:endParaRPr lang="en-IN" sz="2000" cap="none" dirty="0">
              <a:solidFill>
                <a:schemeClr val="accent4">
                  <a:lumMod val="60000"/>
                  <a:lumOff val="40000"/>
                </a:schemeClr>
              </a:solidFill>
              <a:latin typeface="+mj-lt"/>
            </a:endParaRPr>
          </a:p>
        </p:txBody>
      </p:sp>
    </p:spTree>
    <p:extLst>
      <p:ext uri="{BB962C8B-B14F-4D97-AF65-F5344CB8AC3E}">
        <p14:creationId xmlns:p14="http://schemas.microsoft.com/office/powerpoint/2010/main" val="346127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B2BA-05E7-6F02-4356-F2F35D926EBC}"/>
              </a:ext>
            </a:extLst>
          </p:cNvPr>
          <p:cNvSpPr>
            <a:spLocks noGrp="1"/>
          </p:cNvSpPr>
          <p:nvPr>
            <p:ph type="ctrTitle"/>
          </p:nvPr>
        </p:nvSpPr>
        <p:spPr>
          <a:xfrm>
            <a:off x="8382055" y="1241266"/>
            <a:ext cx="3161016" cy="3153753"/>
          </a:xfrm>
        </p:spPr>
        <p:txBody>
          <a:bodyPr>
            <a:normAutofit/>
          </a:bodyPr>
          <a:lstStyle/>
          <a:p>
            <a:r>
              <a:rPr lang="en-US">
                <a:solidFill>
                  <a:srgbClr val="EBEBEB"/>
                </a:solidFill>
              </a:rPr>
              <a:t>Test</a:t>
            </a:r>
            <a:endParaRPr lang="en-IN">
              <a:solidFill>
                <a:srgbClr val="EBEBEB"/>
              </a:solidFill>
            </a:endParaRP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a:extLst>
              <a:ext uri="{FF2B5EF4-FFF2-40B4-BE49-F238E27FC236}">
                <a16:creationId xmlns:a16="http://schemas.microsoft.com/office/drawing/2014/main" id="{ACD757BE-0302-D2FC-8631-E4D18C47F272}"/>
              </a:ext>
            </a:extLst>
          </p:cNvPr>
          <p:cNvPicPr>
            <a:picLocks noChangeAspect="1"/>
          </p:cNvPicPr>
          <p:nvPr/>
        </p:nvPicPr>
        <p:blipFill>
          <a:blip r:embed="rId2"/>
          <a:stretch>
            <a:fillRect/>
          </a:stretch>
        </p:blipFill>
        <p:spPr>
          <a:xfrm>
            <a:off x="517420" y="744788"/>
            <a:ext cx="7431576" cy="3418524"/>
          </a:xfrm>
          <a:prstGeom prst="rect">
            <a:avLst/>
          </a:prstGeom>
        </p:spPr>
      </p:pic>
      <p:pic>
        <p:nvPicPr>
          <p:cNvPr id="7" name="Picture 6">
            <a:extLst>
              <a:ext uri="{FF2B5EF4-FFF2-40B4-BE49-F238E27FC236}">
                <a16:creationId xmlns:a16="http://schemas.microsoft.com/office/drawing/2014/main" id="{CAD6D7CF-AA95-CB04-033A-04449EC50C79}"/>
              </a:ext>
            </a:extLst>
          </p:cNvPr>
          <p:cNvPicPr>
            <a:picLocks noChangeAspect="1"/>
          </p:cNvPicPr>
          <p:nvPr/>
        </p:nvPicPr>
        <p:blipFill>
          <a:blip r:embed="rId3"/>
          <a:stretch>
            <a:fillRect/>
          </a:stretch>
        </p:blipFill>
        <p:spPr>
          <a:xfrm>
            <a:off x="517420" y="4181046"/>
            <a:ext cx="7734916" cy="1932166"/>
          </a:xfrm>
          <a:prstGeom prst="rect">
            <a:avLst/>
          </a:prstGeom>
        </p:spPr>
      </p:pic>
    </p:spTree>
    <p:extLst>
      <p:ext uri="{BB962C8B-B14F-4D97-AF65-F5344CB8AC3E}">
        <p14:creationId xmlns:p14="http://schemas.microsoft.com/office/powerpoint/2010/main" val="99441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4E10BDA-538F-A2DA-B579-290B74531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214438"/>
            <a:ext cx="87249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4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27E8-6A10-530A-B3E6-DE208341629B}"/>
              </a:ext>
            </a:extLst>
          </p:cNvPr>
          <p:cNvSpPr>
            <a:spLocks noGrp="1"/>
          </p:cNvSpPr>
          <p:nvPr>
            <p:ph type="ctrTitle"/>
          </p:nvPr>
        </p:nvSpPr>
        <p:spPr>
          <a:xfrm>
            <a:off x="8382055" y="1241266"/>
            <a:ext cx="3161016" cy="3153753"/>
          </a:xfrm>
        </p:spPr>
        <p:txBody>
          <a:bodyPr>
            <a:normAutofit/>
          </a:bodyPr>
          <a:lstStyle/>
          <a:p>
            <a:r>
              <a:rPr lang="en-US" sz="4600">
                <a:solidFill>
                  <a:srgbClr val="EBEBEB"/>
                </a:solidFill>
              </a:rPr>
              <a:t>Container Lifecycle</a:t>
            </a:r>
            <a:endParaRPr lang="en-IN" sz="4600">
              <a:solidFill>
                <a:srgbClr val="EBEBEB"/>
              </a:solidFill>
            </a:endParaRPr>
          </a:p>
        </p:txBody>
      </p:sp>
      <p:sp>
        <p:nvSpPr>
          <p:cNvPr id="3" name="Subtitle 2">
            <a:extLst>
              <a:ext uri="{FF2B5EF4-FFF2-40B4-BE49-F238E27FC236}">
                <a16:creationId xmlns:a16="http://schemas.microsoft.com/office/drawing/2014/main" id="{8BD4F614-6AF4-DC79-0BF1-9F7194C85AE6}"/>
              </a:ext>
            </a:extLst>
          </p:cNvPr>
          <p:cNvSpPr>
            <a:spLocks noGrp="1"/>
          </p:cNvSpPr>
          <p:nvPr>
            <p:ph type="subTitle" idx="1"/>
          </p:nvPr>
        </p:nvSpPr>
        <p:spPr>
          <a:xfrm>
            <a:off x="8382055" y="4591665"/>
            <a:ext cx="3161016" cy="1622322"/>
          </a:xfrm>
        </p:spPr>
        <p:txBody>
          <a:bodyPr>
            <a:normAutofit/>
          </a:bodyPr>
          <a:lstStyle/>
          <a:p>
            <a:endParaRPr lang="en-IN"/>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a:extLst>
              <a:ext uri="{FF2B5EF4-FFF2-40B4-BE49-F238E27FC236}">
                <a16:creationId xmlns:a16="http://schemas.microsoft.com/office/drawing/2014/main" id="{347E70FA-ADDF-6CEC-9B36-93F3D18D69D5}"/>
              </a:ext>
            </a:extLst>
          </p:cNvPr>
          <p:cNvPicPr>
            <a:picLocks noChangeAspect="1"/>
          </p:cNvPicPr>
          <p:nvPr/>
        </p:nvPicPr>
        <p:blipFill>
          <a:blip r:embed="rId2"/>
          <a:stretch>
            <a:fillRect/>
          </a:stretch>
        </p:blipFill>
        <p:spPr>
          <a:xfrm>
            <a:off x="137773" y="744076"/>
            <a:ext cx="7618990" cy="3847589"/>
          </a:xfrm>
          <a:prstGeom prst="rect">
            <a:avLst/>
          </a:prstGeom>
        </p:spPr>
      </p:pic>
      <p:sp>
        <p:nvSpPr>
          <p:cNvPr id="7" name="TextBox 6">
            <a:extLst>
              <a:ext uri="{FF2B5EF4-FFF2-40B4-BE49-F238E27FC236}">
                <a16:creationId xmlns:a16="http://schemas.microsoft.com/office/drawing/2014/main" id="{E41780B9-F45E-1302-A715-4608283D86BB}"/>
              </a:ext>
            </a:extLst>
          </p:cNvPr>
          <p:cNvSpPr txBox="1"/>
          <p:nvPr/>
        </p:nvSpPr>
        <p:spPr>
          <a:xfrm>
            <a:off x="217848" y="4900773"/>
            <a:ext cx="6460354" cy="1754326"/>
          </a:xfrm>
          <a:prstGeom prst="rect">
            <a:avLst/>
          </a:prstGeom>
          <a:noFill/>
        </p:spPr>
        <p:txBody>
          <a:bodyPr wrap="square">
            <a:spAutoFit/>
          </a:bodyPr>
          <a:lstStyle/>
          <a:p>
            <a:r>
              <a:rPr lang="en-IN" b="1" dirty="0">
                <a:latin typeface="+mj-lt"/>
              </a:rPr>
              <a:t>docker run -d test</a:t>
            </a:r>
          </a:p>
          <a:p>
            <a:r>
              <a:rPr lang="en-IN" b="1" i="0" dirty="0">
                <a:solidFill>
                  <a:srgbClr val="161616"/>
                </a:solidFill>
                <a:effectLst/>
                <a:latin typeface="+mj-lt"/>
              </a:rPr>
              <a:t>docker pause </a:t>
            </a:r>
            <a:r>
              <a:rPr lang="en-IN" b="1" dirty="0">
                <a:latin typeface="+mj-lt"/>
              </a:rPr>
              <a:t>test</a:t>
            </a:r>
            <a:endParaRPr lang="en-IN" b="1" i="0" dirty="0">
              <a:solidFill>
                <a:srgbClr val="161616"/>
              </a:solidFill>
              <a:effectLst/>
              <a:latin typeface="+mj-lt"/>
            </a:endParaRPr>
          </a:p>
          <a:p>
            <a:r>
              <a:rPr lang="en-IN" b="1" dirty="0">
                <a:latin typeface="+mj-lt"/>
              </a:rPr>
              <a:t>docker restart test</a:t>
            </a:r>
            <a:endParaRPr lang="en-IN" b="1" dirty="0">
              <a:solidFill>
                <a:srgbClr val="161616"/>
              </a:solidFill>
              <a:latin typeface="+mj-lt"/>
            </a:endParaRPr>
          </a:p>
          <a:p>
            <a:r>
              <a:rPr lang="en-IN" b="1" dirty="0">
                <a:latin typeface="+mj-lt"/>
              </a:rPr>
              <a:t>docker stop test </a:t>
            </a:r>
            <a:endParaRPr lang="en-IN" b="1" dirty="0">
              <a:solidFill>
                <a:srgbClr val="161616"/>
              </a:solidFill>
              <a:latin typeface="+mj-lt"/>
            </a:endParaRPr>
          </a:p>
          <a:p>
            <a:r>
              <a:rPr lang="en-IN" b="1" dirty="0">
                <a:latin typeface="+mj-lt"/>
              </a:rPr>
              <a:t>docker rm test</a:t>
            </a:r>
          </a:p>
          <a:p>
            <a:r>
              <a:rPr lang="en-IN" b="1" dirty="0">
                <a:latin typeface="+mj-lt"/>
              </a:rPr>
              <a:t>docker </a:t>
            </a:r>
            <a:r>
              <a:rPr lang="en-IN" b="1" dirty="0" err="1">
                <a:latin typeface="+mj-lt"/>
              </a:rPr>
              <a:t>ps</a:t>
            </a:r>
            <a:r>
              <a:rPr lang="en-IN" b="1" dirty="0">
                <a:latin typeface="+mj-lt"/>
              </a:rPr>
              <a:t> -a</a:t>
            </a:r>
          </a:p>
        </p:txBody>
      </p:sp>
    </p:spTree>
    <p:extLst>
      <p:ext uri="{BB962C8B-B14F-4D97-AF65-F5344CB8AC3E}">
        <p14:creationId xmlns:p14="http://schemas.microsoft.com/office/powerpoint/2010/main" val="228481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E5BE-D94E-7D13-8D7C-1371774CB048}"/>
              </a:ext>
            </a:extLst>
          </p:cNvPr>
          <p:cNvSpPr>
            <a:spLocks noGrp="1"/>
          </p:cNvSpPr>
          <p:nvPr>
            <p:ph type="ctrTitle"/>
          </p:nvPr>
        </p:nvSpPr>
        <p:spPr>
          <a:xfrm>
            <a:off x="1154955" y="734181"/>
            <a:ext cx="8825658" cy="970038"/>
          </a:xfrm>
        </p:spPr>
        <p:txBody>
          <a:bodyPr/>
          <a:lstStyle/>
          <a:p>
            <a:r>
              <a:rPr lang="en-US" dirty="0"/>
              <a:t>Volumes</a:t>
            </a:r>
            <a:endParaRPr lang="en-IN" dirty="0"/>
          </a:p>
        </p:txBody>
      </p:sp>
      <p:sp>
        <p:nvSpPr>
          <p:cNvPr id="3" name="Subtitle 2">
            <a:extLst>
              <a:ext uri="{FF2B5EF4-FFF2-40B4-BE49-F238E27FC236}">
                <a16:creationId xmlns:a16="http://schemas.microsoft.com/office/drawing/2014/main" id="{0D1239AE-DA7B-A463-3950-C114920D67E1}"/>
              </a:ext>
            </a:extLst>
          </p:cNvPr>
          <p:cNvSpPr>
            <a:spLocks noGrp="1"/>
          </p:cNvSpPr>
          <p:nvPr>
            <p:ph type="subTitle" idx="1"/>
          </p:nvPr>
        </p:nvSpPr>
        <p:spPr>
          <a:xfrm>
            <a:off x="1154955" y="1823962"/>
            <a:ext cx="10035559" cy="4299857"/>
          </a:xfrm>
        </p:spPr>
        <p:txBody>
          <a:bodyPr>
            <a:normAutofit lnSpcReduction="10000"/>
          </a:bodyPr>
          <a:lstStyle/>
          <a:p>
            <a:r>
              <a:rPr lang="en-IN" sz="2000" b="1" i="0" cap="none" dirty="0">
                <a:solidFill>
                  <a:schemeClr val="accent4">
                    <a:lumMod val="60000"/>
                    <a:lumOff val="40000"/>
                  </a:schemeClr>
                </a:solidFill>
                <a:effectLst/>
                <a:latin typeface="+mj-lt"/>
              </a:rPr>
              <a:t>Container storage is temporary.</a:t>
            </a:r>
          </a:p>
          <a:p>
            <a:r>
              <a:rPr lang="en-US" sz="2000" b="1" i="0" cap="none" dirty="0">
                <a:solidFill>
                  <a:schemeClr val="accent4">
                    <a:lumMod val="60000"/>
                    <a:lumOff val="40000"/>
                  </a:schemeClr>
                </a:solidFill>
                <a:effectLst/>
                <a:latin typeface="+mj-lt"/>
              </a:rPr>
              <a:t>Container storage is coupled to the underlying host machine.</a:t>
            </a:r>
          </a:p>
          <a:p>
            <a:endParaRPr lang="en-IN" sz="2000" b="1" cap="none" dirty="0">
              <a:solidFill>
                <a:schemeClr val="accent4">
                  <a:lumMod val="60000"/>
                  <a:lumOff val="40000"/>
                </a:schemeClr>
              </a:solidFill>
              <a:latin typeface="+mj-lt"/>
            </a:endParaRPr>
          </a:p>
          <a:p>
            <a:r>
              <a:rPr lang="en-US" sz="2000" b="0" i="0" cap="none" dirty="0">
                <a:solidFill>
                  <a:schemeClr val="accent4">
                    <a:lumMod val="60000"/>
                    <a:lumOff val="40000"/>
                  </a:schemeClr>
                </a:solidFill>
                <a:effectLst/>
                <a:latin typeface="+mj-lt"/>
              </a:rPr>
              <a:t>Containers implement a storage driver to allow your apps to write data. This driver introduces an extra abstraction to communicate with the host OS kernel</a:t>
            </a:r>
          </a:p>
          <a:p>
            <a:endParaRPr lang="en-US" sz="2000" b="0" i="0" cap="none" dirty="0">
              <a:solidFill>
                <a:schemeClr val="accent4">
                  <a:lumMod val="60000"/>
                  <a:lumOff val="40000"/>
                </a:schemeClr>
              </a:solidFill>
              <a:effectLst/>
              <a:latin typeface="+mj-lt"/>
            </a:endParaRPr>
          </a:p>
          <a:p>
            <a:r>
              <a:rPr lang="en-US" sz="2000" b="0" i="0" cap="none" dirty="0">
                <a:solidFill>
                  <a:schemeClr val="accent4">
                    <a:lumMod val="60000"/>
                    <a:lumOff val="40000"/>
                  </a:schemeClr>
                </a:solidFill>
                <a:effectLst/>
                <a:latin typeface="+mj-lt"/>
              </a:rPr>
              <a:t>Docker mounts and manages the volumes in the container. After mounting, these volumes are isolated from the host machine.</a:t>
            </a:r>
          </a:p>
          <a:p>
            <a:endParaRPr lang="en-US" sz="2000" cap="none" dirty="0">
              <a:solidFill>
                <a:schemeClr val="accent4">
                  <a:lumMod val="60000"/>
                  <a:lumOff val="40000"/>
                </a:schemeClr>
              </a:solidFill>
              <a:latin typeface="+mj-lt"/>
            </a:endParaRPr>
          </a:p>
          <a:p>
            <a:r>
              <a:rPr lang="en-US" sz="2000" b="0" i="0" cap="none" dirty="0">
                <a:solidFill>
                  <a:schemeClr val="accent4">
                    <a:lumMod val="60000"/>
                    <a:lumOff val="40000"/>
                  </a:schemeClr>
                </a:solidFill>
                <a:effectLst/>
                <a:latin typeface="+mj-lt"/>
              </a:rPr>
              <a:t>Multiple containers can simultaneously use the same volumes. Volumes also don't get removed automatically when a container stops using the volume.</a:t>
            </a:r>
            <a:endParaRPr lang="en-IN" sz="2000" cap="none" dirty="0">
              <a:solidFill>
                <a:schemeClr val="accent4">
                  <a:lumMod val="60000"/>
                  <a:lumOff val="40000"/>
                </a:schemeClr>
              </a:solidFill>
              <a:latin typeface="+mj-lt"/>
            </a:endParaRPr>
          </a:p>
        </p:txBody>
      </p:sp>
    </p:spTree>
    <p:extLst>
      <p:ext uri="{BB962C8B-B14F-4D97-AF65-F5344CB8AC3E}">
        <p14:creationId xmlns:p14="http://schemas.microsoft.com/office/powerpoint/2010/main" val="66622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780B-FAD9-719F-33E8-E9F49E10CF6B}"/>
              </a:ext>
            </a:extLst>
          </p:cNvPr>
          <p:cNvSpPr>
            <a:spLocks noGrp="1"/>
          </p:cNvSpPr>
          <p:nvPr>
            <p:ph type="ctrTitle"/>
          </p:nvPr>
        </p:nvSpPr>
        <p:spPr>
          <a:xfrm>
            <a:off x="7007145" y="1241266"/>
            <a:ext cx="4535926" cy="3153753"/>
          </a:xfrm>
        </p:spPr>
        <p:txBody>
          <a:bodyPr>
            <a:normAutofit/>
          </a:bodyPr>
          <a:lstStyle/>
          <a:p>
            <a:r>
              <a:rPr lang="en-US">
                <a:solidFill>
                  <a:srgbClr val="EBEBEB"/>
                </a:solidFill>
              </a:rPr>
              <a:t>Network</a:t>
            </a:r>
            <a:endParaRPr lang="en-IN">
              <a:solidFill>
                <a:srgbClr val="EBEBEB"/>
              </a:solidFill>
            </a:endParaRPr>
          </a:p>
        </p:txBody>
      </p:sp>
      <p:sp>
        <p:nvSpPr>
          <p:cNvPr id="3" name="Subtitle 2">
            <a:extLst>
              <a:ext uri="{FF2B5EF4-FFF2-40B4-BE49-F238E27FC236}">
                <a16:creationId xmlns:a16="http://schemas.microsoft.com/office/drawing/2014/main" id="{DD3C8687-4646-AEDA-7DD8-5032B6C7BC49}"/>
              </a:ext>
            </a:extLst>
          </p:cNvPr>
          <p:cNvSpPr>
            <a:spLocks noGrp="1"/>
          </p:cNvSpPr>
          <p:nvPr>
            <p:ph type="subTitle" idx="1"/>
          </p:nvPr>
        </p:nvSpPr>
        <p:spPr>
          <a:xfrm>
            <a:off x="7007145" y="4591665"/>
            <a:ext cx="4535926" cy="1622322"/>
          </a:xfrm>
        </p:spPr>
        <p:txBody>
          <a:bodyPr>
            <a:normAutofit/>
          </a:bodyPr>
          <a:lstStyle/>
          <a:p>
            <a:r>
              <a:rPr lang="en-US" cap="none" dirty="0">
                <a:solidFill>
                  <a:schemeClr val="accent4">
                    <a:lumMod val="60000"/>
                    <a:lumOff val="40000"/>
                  </a:schemeClr>
                </a:solidFill>
              </a:rPr>
              <a:t>Docker networking enables containers to communicate with each other, the host system, and external networks.</a:t>
            </a:r>
            <a:endParaRPr lang="en-IN" cap="none" dirty="0">
              <a:solidFill>
                <a:schemeClr val="accent4">
                  <a:lumMod val="60000"/>
                  <a:lumOff val="40000"/>
                </a:schemeClr>
              </a:solidFill>
            </a:endParaRPr>
          </a:p>
        </p:txBody>
      </p:sp>
      <p:grpSp>
        <p:nvGrpSpPr>
          <p:cNvPr id="19" name="Group 1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20" name="Rectangle 1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a:extLst>
              <a:ext uri="{FF2B5EF4-FFF2-40B4-BE49-F238E27FC236}">
                <a16:creationId xmlns:a16="http://schemas.microsoft.com/office/drawing/2014/main" id="{EB313EE3-0DEC-C5AF-33AE-A7252E39F2F5}"/>
              </a:ext>
            </a:extLst>
          </p:cNvPr>
          <p:cNvPicPr>
            <a:picLocks noChangeAspect="1"/>
          </p:cNvPicPr>
          <p:nvPr/>
        </p:nvPicPr>
        <p:blipFill>
          <a:blip r:embed="rId2"/>
          <a:srcRect l="2337" r="22083" b="-1"/>
          <a:stretch/>
        </p:blipFill>
        <p:spPr>
          <a:xfrm>
            <a:off x="870856" y="77826"/>
            <a:ext cx="5239229" cy="642952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4585888-10CE-4852-DEBC-E76BE258A9E2}"/>
                  </a:ext>
                </a:extLst>
              </p14:cNvPr>
              <p14:cNvContentPartPr/>
              <p14:nvPr/>
            </p14:nvContentPartPr>
            <p14:xfrm>
              <a:off x="-480979" y="2857187"/>
              <a:ext cx="113040" cy="59400"/>
            </p14:xfrm>
          </p:contentPart>
        </mc:Choice>
        <mc:Fallback>
          <p:pic>
            <p:nvPicPr>
              <p:cNvPr id="6" name="Ink 5">
                <a:extLst>
                  <a:ext uri="{FF2B5EF4-FFF2-40B4-BE49-F238E27FC236}">
                    <a16:creationId xmlns:a16="http://schemas.microsoft.com/office/drawing/2014/main" id="{C4585888-10CE-4852-DEBC-E76BE258A9E2}"/>
                  </a:ext>
                </a:extLst>
              </p:cNvPr>
              <p:cNvPicPr/>
              <p:nvPr/>
            </p:nvPicPr>
            <p:blipFill>
              <a:blip r:embed="rId4"/>
              <a:stretch>
                <a:fillRect/>
              </a:stretch>
            </p:blipFill>
            <p:spPr>
              <a:xfrm>
                <a:off x="-487099" y="2851067"/>
                <a:ext cx="125280" cy="71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7" name="Ink 6">
                <a:extLst>
                  <a:ext uri="{FF2B5EF4-FFF2-40B4-BE49-F238E27FC236}">
                    <a16:creationId xmlns:a16="http://schemas.microsoft.com/office/drawing/2014/main" id="{47097E68-5C82-8BF4-815B-9368A0ED91D4}"/>
                  </a:ext>
                </a:extLst>
              </p14:cNvPr>
              <p14:cNvContentPartPr/>
              <p14:nvPr/>
            </p14:nvContentPartPr>
            <p14:xfrm>
              <a:off x="1612740" y="1155820"/>
              <a:ext cx="709920" cy="360"/>
            </p14:xfrm>
          </p:contentPart>
        </mc:Choice>
        <mc:Fallback>
          <p:pic>
            <p:nvPicPr>
              <p:cNvPr id="7" name="Ink 6">
                <a:extLst>
                  <a:ext uri="{FF2B5EF4-FFF2-40B4-BE49-F238E27FC236}">
                    <a16:creationId xmlns:a16="http://schemas.microsoft.com/office/drawing/2014/main" id="{47097E68-5C82-8BF4-815B-9368A0ED91D4}"/>
                  </a:ext>
                </a:extLst>
              </p:cNvPr>
              <p:cNvPicPr/>
              <p:nvPr/>
            </p:nvPicPr>
            <p:blipFill>
              <a:blip r:embed="rId6"/>
              <a:stretch>
                <a:fillRect/>
              </a:stretch>
            </p:blipFill>
            <p:spPr>
              <a:xfrm>
                <a:off x="1603740" y="1146820"/>
                <a:ext cx="727560" cy="18000"/>
              </a:xfrm>
              <a:prstGeom prst="rect">
                <a:avLst/>
              </a:prstGeom>
            </p:spPr>
          </p:pic>
        </mc:Fallback>
      </mc:AlternateContent>
    </p:spTree>
    <p:extLst>
      <p:ext uri="{BB962C8B-B14F-4D97-AF65-F5344CB8AC3E}">
        <p14:creationId xmlns:p14="http://schemas.microsoft.com/office/powerpoint/2010/main" val="24613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7C81-4F73-E542-6812-2B15B5197C9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4B1395-B911-B6E6-1BC2-4B99CDD295C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979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6264-5387-1E1E-7572-011ABBEA6268}"/>
              </a:ext>
            </a:extLst>
          </p:cNvPr>
          <p:cNvSpPr>
            <a:spLocks noGrp="1"/>
          </p:cNvSpPr>
          <p:nvPr>
            <p:ph type="ctrTitle"/>
          </p:nvPr>
        </p:nvSpPr>
        <p:spPr>
          <a:xfrm>
            <a:off x="4393455" y="867833"/>
            <a:ext cx="8825658" cy="861420"/>
          </a:xfrm>
        </p:spPr>
        <p:txBody>
          <a:bodyPr/>
          <a:lstStyle/>
          <a:p>
            <a:r>
              <a:rPr lang="en-US" dirty="0"/>
              <a:t>Practice</a:t>
            </a:r>
            <a:endParaRPr lang="en-IN" dirty="0"/>
          </a:p>
        </p:txBody>
      </p:sp>
      <p:sp>
        <p:nvSpPr>
          <p:cNvPr id="3" name="Subtitle 2">
            <a:extLst>
              <a:ext uri="{FF2B5EF4-FFF2-40B4-BE49-F238E27FC236}">
                <a16:creationId xmlns:a16="http://schemas.microsoft.com/office/drawing/2014/main" id="{98CA4FDF-9F7F-1748-AF95-058224E36767}"/>
              </a:ext>
            </a:extLst>
          </p:cNvPr>
          <p:cNvSpPr>
            <a:spLocks noGrp="1"/>
          </p:cNvSpPr>
          <p:nvPr>
            <p:ph type="subTitle" idx="1"/>
          </p:nvPr>
        </p:nvSpPr>
        <p:spPr>
          <a:xfrm>
            <a:off x="1154955" y="2110253"/>
            <a:ext cx="10122645" cy="3297895"/>
          </a:xfrm>
        </p:spPr>
        <p:txBody>
          <a:bodyPr>
            <a:noAutofit/>
          </a:bodyPr>
          <a:lstStyle/>
          <a:p>
            <a:r>
              <a:rPr lang="en-US" cap="none" dirty="0">
                <a:solidFill>
                  <a:schemeClr val="accent4">
                    <a:lumMod val="60000"/>
                    <a:lumOff val="40000"/>
                  </a:schemeClr>
                </a:solidFill>
              </a:rPr>
              <a:t>1. Run a </a:t>
            </a:r>
            <a:r>
              <a:rPr lang="en-US" cap="none" dirty="0" err="1">
                <a:solidFill>
                  <a:schemeClr val="accent4">
                    <a:lumMod val="60000"/>
                    <a:lumOff val="40000"/>
                  </a:schemeClr>
                </a:solidFill>
              </a:rPr>
              <a:t>Busybox</a:t>
            </a:r>
            <a:r>
              <a:rPr lang="en-US" cap="none" dirty="0">
                <a:solidFill>
                  <a:schemeClr val="accent4">
                    <a:lumMod val="60000"/>
                    <a:lumOff val="40000"/>
                  </a:schemeClr>
                </a:solidFill>
              </a:rPr>
              <a:t> container on your system</a:t>
            </a:r>
          </a:p>
          <a:p>
            <a:r>
              <a:rPr lang="en-US" cap="none" dirty="0">
                <a:solidFill>
                  <a:schemeClr val="accent4">
                    <a:lumMod val="60000"/>
                    <a:lumOff val="40000"/>
                  </a:schemeClr>
                </a:solidFill>
              </a:rPr>
              <a:t>2. Try to print the environment variables present in a container</a:t>
            </a:r>
          </a:p>
          <a:p>
            <a:r>
              <a:rPr lang="en-US" cap="none" dirty="0">
                <a:solidFill>
                  <a:schemeClr val="accent4">
                    <a:lumMod val="60000"/>
                    <a:lumOff val="40000"/>
                  </a:schemeClr>
                </a:solidFill>
              </a:rPr>
              <a:t>3. Try to run an nginx container in background mode</a:t>
            </a:r>
          </a:p>
          <a:p>
            <a:r>
              <a:rPr lang="en-US" cap="none" dirty="0">
                <a:solidFill>
                  <a:schemeClr val="accent4">
                    <a:lumMod val="60000"/>
                    <a:lumOff val="40000"/>
                  </a:schemeClr>
                </a:solidFill>
              </a:rPr>
              <a:t>4. Try to pause both </a:t>
            </a:r>
            <a:r>
              <a:rPr lang="en-US" cap="none" dirty="0" err="1">
                <a:solidFill>
                  <a:schemeClr val="accent4">
                    <a:lumMod val="60000"/>
                    <a:lumOff val="40000"/>
                  </a:schemeClr>
                </a:solidFill>
              </a:rPr>
              <a:t>busybox</a:t>
            </a:r>
            <a:r>
              <a:rPr lang="en-US" cap="none" dirty="0">
                <a:solidFill>
                  <a:schemeClr val="accent4">
                    <a:lumMod val="60000"/>
                    <a:lumOff val="40000"/>
                  </a:schemeClr>
                </a:solidFill>
              </a:rPr>
              <a:t> and nginx containers/</a:t>
            </a:r>
          </a:p>
          <a:p>
            <a:r>
              <a:rPr lang="en-US" cap="none" dirty="0">
                <a:solidFill>
                  <a:schemeClr val="accent4">
                    <a:lumMod val="60000"/>
                    <a:lumOff val="40000"/>
                  </a:schemeClr>
                </a:solidFill>
              </a:rPr>
              <a:t>5. Delete both the containers</a:t>
            </a:r>
          </a:p>
          <a:p>
            <a:r>
              <a:rPr lang="en-US" cap="none" dirty="0">
                <a:solidFill>
                  <a:schemeClr val="accent4">
                    <a:lumMod val="60000"/>
                    <a:lumOff val="40000"/>
                  </a:schemeClr>
                </a:solidFill>
              </a:rPr>
              <a:t>6. Delete both the containers using single command</a:t>
            </a:r>
          </a:p>
          <a:p>
            <a:r>
              <a:rPr lang="en-US" cap="none" dirty="0">
                <a:solidFill>
                  <a:schemeClr val="accent4">
                    <a:lumMod val="60000"/>
                    <a:lumOff val="40000"/>
                  </a:schemeClr>
                </a:solidFill>
              </a:rPr>
              <a:t>7. Delete the images from your machine</a:t>
            </a:r>
          </a:p>
          <a:p>
            <a:r>
              <a:rPr lang="en-US" cap="none" dirty="0">
                <a:solidFill>
                  <a:schemeClr val="accent4">
                    <a:lumMod val="60000"/>
                    <a:lumOff val="40000"/>
                  </a:schemeClr>
                </a:solidFill>
              </a:rPr>
              <a:t>8. Pull an run ubuntu 22.04 image locally</a:t>
            </a:r>
          </a:p>
          <a:p>
            <a:r>
              <a:rPr lang="en-US" cap="none" dirty="0">
                <a:solidFill>
                  <a:schemeClr val="accent4">
                    <a:lumMod val="60000"/>
                    <a:lumOff val="40000"/>
                  </a:schemeClr>
                </a:solidFill>
              </a:rPr>
              <a:t>9. Copy a configuration file from your local file system to the running container</a:t>
            </a:r>
          </a:p>
          <a:p>
            <a:r>
              <a:rPr lang="en-US" cap="none" dirty="0">
                <a:solidFill>
                  <a:schemeClr val="accent4">
                    <a:lumMod val="60000"/>
                    <a:lumOff val="40000"/>
                  </a:schemeClr>
                </a:solidFill>
              </a:rPr>
              <a:t>10. Check logs of a running </a:t>
            </a:r>
            <a:r>
              <a:rPr lang="en-US" cap="none" dirty="0" err="1">
                <a:solidFill>
                  <a:schemeClr val="accent4">
                    <a:lumMod val="60000"/>
                    <a:lumOff val="40000"/>
                  </a:schemeClr>
                </a:solidFill>
              </a:rPr>
              <a:t>contianer</a:t>
            </a:r>
            <a:endParaRPr lang="en-US" cap="none" dirty="0">
              <a:solidFill>
                <a:schemeClr val="accent4">
                  <a:lumMod val="60000"/>
                  <a:lumOff val="40000"/>
                </a:schemeClr>
              </a:solidFill>
            </a:endParaRPr>
          </a:p>
          <a:p>
            <a:endParaRPr lang="en-US" cap="none" dirty="0">
              <a:solidFill>
                <a:schemeClr val="accent4">
                  <a:lumMod val="60000"/>
                  <a:lumOff val="40000"/>
                </a:schemeClr>
              </a:solidFill>
            </a:endParaRPr>
          </a:p>
          <a:p>
            <a:endParaRPr lang="en-US" cap="none" dirty="0">
              <a:solidFill>
                <a:schemeClr val="accent4">
                  <a:lumMod val="60000"/>
                  <a:lumOff val="40000"/>
                </a:schemeClr>
              </a:solidFill>
            </a:endParaRPr>
          </a:p>
          <a:p>
            <a:endParaRPr lang="en-US" cap="none" dirty="0">
              <a:solidFill>
                <a:schemeClr val="accent4">
                  <a:lumMod val="60000"/>
                  <a:lumOff val="40000"/>
                </a:schemeClr>
              </a:solidFill>
            </a:endParaRPr>
          </a:p>
          <a:p>
            <a:endParaRPr lang="en-US" cap="none" dirty="0">
              <a:solidFill>
                <a:schemeClr val="accent4">
                  <a:lumMod val="60000"/>
                  <a:lumOff val="40000"/>
                </a:schemeClr>
              </a:solidFill>
            </a:endParaRPr>
          </a:p>
        </p:txBody>
      </p:sp>
    </p:spTree>
    <p:extLst>
      <p:ext uri="{BB962C8B-B14F-4D97-AF65-F5344CB8AC3E}">
        <p14:creationId xmlns:p14="http://schemas.microsoft.com/office/powerpoint/2010/main" val="409242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E979B-62CE-2DB5-E52D-3343D3592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680B1-E1BC-D845-6EDE-9B9F98F466AA}"/>
              </a:ext>
            </a:extLst>
          </p:cNvPr>
          <p:cNvSpPr>
            <a:spLocks noGrp="1"/>
          </p:cNvSpPr>
          <p:nvPr>
            <p:ph type="ctrTitle"/>
          </p:nvPr>
        </p:nvSpPr>
        <p:spPr>
          <a:xfrm>
            <a:off x="4393455" y="867833"/>
            <a:ext cx="3023345" cy="861420"/>
          </a:xfrm>
        </p:spPr>
        <p:txBody>
          <a:bodyPr/>
          <a:lstStyle/>
          <a:p>
            <a:r>
              <a:rPr lang="en-US" dirty="0"/>
              <a:t>Practice</a:t>
            </a:r>
            <a:endParaRPr lang="en-IN" dirty="0"/>
          </a:p>
        </p:txBody>
      </p:sp>
      <p:sp>
        <p:nvSpPr>
          <p:cNvPr id="8" name="TextBox 7">
            <a:extLst>
              <a:ext uri="{FF2B5EF4-FFF2-40B4-BE49-F238E27FC236}">
                <a16:creationId xmlns:a16="http://schemas.microsoft.com/office/drawing/2014/main" id="{AD6C873B-9F91-8D4E-52A0-7EFC4BFECF8D}"/>
              </a:ext>
            </a:extLst>
          </p:cNvPr>
          <p:cNvSpPr txBox="1"/>
          <p:nvPr/>
        </p:nvSpPr>
        <p:spPr>
          <a:xfrm>
            <a:off x="685800" y="2126734"/>
            <a:ext cx="10820400" cy="1938992"/>
          </a:xfrm>
          <a:prstGeom prst="rect">
            <a:avLst/>
          </a:prstGeom>
          <a:noFill/>
        </p:spPr>
        <p:txBody>
          <a:bodyPr wrap="square">
            <a:spAutoFit/>
          </a:bodyPr>
          <a:lstStyle/>
          <a:p>
            <a:r>
              <a:rPr lang="en-IN" sz="2400" dirty="0">
                <a:solidFill>
                  <a:schemeClr val="accent4">
                    <a:lumMod val="60000"/>
                    <a:lumOff val="40000"/>
                  </a:schemeClr>
                </a:solidFill>
              </a:rPr>
              <a:t>Clone the git repository locally and try running Node App container</a:t>
            </a:r>
          </a:p>
          <a:p>
            <a:endParaRPr lang="en-IN" sz="2400" dirty="0">
              <a:solidFill>
                <a:schemeClr val="accent4">
                  <a:lumMod val="60000"/>
                  <a:lumOff val="40000"/>
                </a:schemeClr>
              </a:solidFill>
            </a:endParaRPr>
          </a:p>
          <a:p>
            <a:endParaRPr lang="en-IN" sz="2400" dirty="0">
              <a:solidFill>
                <a:schemeClr val="accent4">
                  <a:lumMod val="60000"/>
                  <a:lumOff val="40000"/>
                </a:schemeClr>
              </a:solidFill>
            </a:endParaRPr>
          </a:p>
          <a:p>
            <a:endParaRPr lang="en-IN" sz="2400" b="1" dirty="0">
              <a:solidFill>
                <a:schemeClr val="accent4">
                  <a:lumMod val="60000"/>
                  <a:lumOff val="40000"/>
                </a:schemeClr>
              </a:solidFill>
            </a:endParaRPr>
          </a:p>
          <a:p>
            <a:r>
              <a:rPr lang="en-IN" sz="2400" b="1" dirty="0">
                <a:solidFill>
                  <a:schemeClr val="accent4">
                    <a:lumMod val="60000"/>
                    <a:lumOff val="40000"/>
                  </a:schemeClr>
                </a:solidFill>
              </a:rPr>
              <a:t>https://github.com/reachabhi2412/azdevops/blob/main/README.md</a:t>
            </a:r>
          </a:p>
        </p:txBody>
      </p:sp>
    </p:spTree>
    <p:extLst>
      <p:ext uri="{BB962C8B-B14F-4D97-AF65-F5344CB8AC3E}">
        <p14:creationId xmlns:p14="http://schemas.microsoft.com/office/powerpoint/2010/main" val="65616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98F-5236-AC84-EB33-1555FAC45118}"/>
              </a:ext>
            </a:extLst>
          </p:cNvPr>
          <p:cNvSpPr>
            <a:spLocks noGrp="1"/>
          </p:cNvSpPr>
          <p:nvPr>
            <p:ph type="ctrTitle"/>
          </p:nvPr>
        </p:nvSpPr>
        <p:spPr>
          <a:xfrm>
            <a:off x="8181022" y="1241266"/>
            <a:ext cx="3362049" cy="3153753"/>
          </a:xfrm>
        </p:spPr>
        <p:txBody>
          <a:bodyPr>
            <a:normAutofit/>
          </a:bodyPr>
          <a:lstStyle/>
          <a:p>
            <a:r>
              <a:rPr lang="en-IN" sz="4000" dirty="0">
                <a:solidFill>
                  <a:schemeClr val="accent4">
                    <a:lumMod val="60000"/>
                    <a:lumOff val="40000"/>
                  </a:schemeClr>
                </a:solidFill>
              </a:rPr>
              <a:t>Architecture</a:t>
            </a:r>
          </a:p>
        </p:txBody>
      </p:sp>
      <p:grpSp>
        <p:nvGrpSpPr>
          <p:cNvPr id="1031" name="Group 10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2" name="Rectangle 10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0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3" name="Picture 2" descr="A general schema of virtualization">
            <a:extLst>
              <a:ext uri="{FF2B5EF4-FFF2-40B4-BE49-F238E27FC236}">
                <a16:creationId xmlns:a16="http://schemas.microsoft.com/office/drawing/2014/main" id="{08B5B189-5183-1794-A8B9-3130BAD7F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2" y="603449"/>
            <a:ext cx="8362612" cy="524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C9A3A6-3902-4D4C-B8C2-4C4892E4C049}"/>
              </a:ext>
            </a:extLst>
          </p:cNvPr>
          <p:cNvSpPr>
            <a:spLocks noGrp="1"/>
          </p:cNvSpPr>
          <p:nvPr>
            <p:ph type="subTitle" idx="1"/>
          </p:nvPr>
        </p:nvSpPr>
        <p:spPr>
          <a:xfrm>
            <a:off x="1104154" y="1097280"/>
            <a:ext cx="9462245" cy="4663440"/>
          </a:xfrm>
        </p:spPr>
        <p:txBody>
          <a:bodyPr>
            <a:normAutofit/>
          </a:bodyPr>
          <a:lstStyle/>
          <a:p>
            <a:r>
              <a:rPr lang="en-IN" sz="3200" u="sng" cap="none" dirty="0">
                <a:solidFill>
                  <a:schemeClr val="accent4">
                    <a:lumMod val="60000"/>
                    <a:lumOff val="40000"/>
                  </a:schemeClr>
                </a:solidFill>
                <a:latin typeface="+mj-lt"/>
              </a:rPr>
              <a:t>Virtual Machine</a:t>
            </a:r>
          </a:p>
          <a:p>
            <a:pPr marL="342900" indent="-342900">
              <a:buFont typeface="Arial" panose="020B0604020202020204" pitchFamily="34" charset="0"/>
              <a:buChar char="•"/>
            </a:pPr>
            <a:r>
              <a:rPr lang="en-US" sz="2400" b="0" i="0" cap="none" dirty="0">
                <a:solidFill>
                  <a:schemeClr val="accent4">
                    <a:lumMod val="60000"/>
                    <a:lumOff val="40000"/>
                  </a:schemeClr>
                </a:solidFill>
                <a:effectLst/>
              </a:rPr>
              <a:t>Virtual environments that simulate a physical computer in software form.</a:t>
            </a:r>
          </a:p>
          <a:p>
            <a:pPr marL="342900" indent="-342900">
              <a:buFont typeface="Arial" panose="020B0604020202020204" pitchFamily="34" charset="0"/>
              <a:buChar char="•"/>
            </a:pPr>
            <a:r>
              <a:rPr lang="en-US" sz="2400" b="0" i="0" cap="none" dirty="0">
                <a:solidFill>
                  <a:schemeClr val="accent4">
                    <a:lumMod val="60000"/>
                    <a:lumOff val="40000"/>
                  </a:schemeClr>
                </a:solidFill>
                <a:effectLst/>
              </a:rPr>
              <a:t>Software-defined computer that runs on a physical computer with a separate operating system and computing resources. </a:t>
            </a:r>
          </a:p>
          <a:p>
            <a:pPr marL="342900" indent="-342900">
              <a:buFont typeface="Arial" panose="020B0604020202020204" pitchFamily="34" charset="0"/>
              <a:buChar char="•"/>
            </a:pPr>
            <a:r>
              <a:rPr lang="en-US" sz="2400" cap="none" dirty="0">
                <a:solidFill>
                  <a:schemeClr val="accent4">
                    <a:lumMod val="60000"/>
                    <a:lumOff val="40000"/>
                  </a:schemeClr>
                </a:solidFill>
              </a:rPr>
              <a:t>P</a:t>
            </a:r>
            <a:r>
              <a:rPr lang="en-US" sz="2400" b="0" i="0" cap="none" dirty="0">
                <a:solidFill>
                  <a:schemeClr val="accent4">
                    <a:lumMod val="60000"/>
                    <a:lumOff val="40000"/>
                  </a:schemeClr>
                </a:solidFill>
                <a:effectLst/>
              </a:rPr>
              <a:t>hysical computer is called the </a:t>
            </a:r>
            <a:r>
              <a:rPr lang="en-US" sz="2400" b="0" i="1" cap="none" dirty="0">
                <a:solidFill>
                  <a:schemeClr val="accent4">
                    <a:lumMod val="60000"/>
                    <a:lumOff val="40000"/>
                  </a:schemeClr>
                </a:solidFill>
                <a:effectLst/>
              </a:rPr>
              <a:t>host machine</a:t>
            </a:r>
            <a:endParaRPr lang="en-US" sz="2400" cap="none" dirty="0">
              <a:solidFill>
                <a:schemeClr val="accent4">
                  <a:lumMod val="60000"/>
                  <a:lumOff val="40000"/>
                </a:schemeClr>
              </a:solidFill>
            </a:endParaRPr>
          </a:p>
          <a:p>
            <a:pPr marL="342900" indent="-342900">
              <a:buFont typeface="Arial" panose="020B0604020202020204" pitchFamily="34" charset="0"/>
              <a:buChar char="•"/>
            </a:pPr>
            <a:r>
              <a:rPr lang="en-US" sz="2400" b="0" i="0" cap="none" dirty="0">
                <a:solidFill>
                  <a:schemeClr val="accent4">
                    <a:lumMod val="60000"/>
                    <a:lumOff val="40000"/>
                  </a:schemeClr>
                </a:solidFill>
                <a:effectLst/>
              </a:rPr>
              <a:t>Virtual machines are </a:t>
            </a:r>
            <a:r>
              <a:rPr lang="en-US" sz="2400" b="0" i="1" cap="none" dirty="0">
                <a:solidFill>
                  <a:schemeClr val="accent4">
                    <a:lumMod val="60000"/>
                    <a:lumOff val="40000"/>
                  </a:schemeClr>
                </a:solidFill>
                <a:effectLst/>
              </a:rPr>
              <a:t>guest machines</a:t>
            </a:r>
            <a:r>
              <a:rPr lang="en-US" sz="2400" b="0" i="0" cap="none" dirty="0">
                <a:solidFill>
                  <a:schemeClr val="accent4">
                    <a:lumMod val="60000"/>
                    <a:lumOff val="40000"/>
                  </a:schemeClr>
                </a:solidFill>
                <a:effectLst/>
              </a:rPr>
              <a:t>. </a:t>
            </a:r>
          </a:p>
          <a:p>
            <a:pPr marL="342900" indent="-342900">
              <a:buFont typeface="Arial" panose="020B0604020202020204" pitchFamily="34" charset="0"/>
              <a:buChar char="•"/>
            </a:pPr>
            <a:r>
              <a:rPr lang="en-US" sz="2400" b="0" i="0" cap="none" dirty="0">
                <a:solidFill>
                  <a:schemeClr val="accent4">
                    <a:lumMod val="60000"/>
                    <a:lumOff val="40000"/>
                  </a:schemeClr>
                </a:solidFill>
                <a:effectLst/>
              </a:rPr>
              <a:t>Multiple virtual machines can run on a single physical machine. </a:t>
            </a:r>
            <a:endParaRPr lang="en-IN" sz="2400" cap="none" dirty="0">
              <a:solidFill>
                <a:schemeClr val="accent4">
                  <a:lumMod val="60000"/>
                  <a:lumOff val="40000"/>
                </a:schemeClr>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051B99F-D7D9-BB02-CFB2-133DE0FCD00A}"/>
                  </a:ext>
                </a:extLst>
              </p14:cNvPr>
              <p14:cNvContentPartPr/>
              <p14:nvPr/>
            </p14:nvContentPartPr>
            <p14:xfrm>
              <a:off x="3220200" y="3799120"/>
              <a:ext cx="360" cy="360"/>
            </p14:xfrm>
          </p:contentPart>
        </mc:Choice>
        <mc:Fallback xmlns="">
          <p:pic>
            <p:nvPicPr>
              <p:cNvPr id="4" name="Ink 3">
                <a:extLst>
                  <a:ext uri="{FF2B5EF4-FFF2-40B4-BE49-F238E27FC236}">
                    <a16:creationId xmlns:a16="http://schemas.microsoft.com/office/drawing/2014/main" id="{6051B99F-D7D9-BB02-CFB2-133DE0FCD00A}"/>
                  </a:ext>
                </a:extLst>
              </p:cNvPr>
              <p:cNvPicPr/>
              <p:nvPr/>
            </p:nvPicPr>
            <p:blipFill>
              <a:blip r:embed="rId3"/>
              <a:stretch>
                <a:fillRect/>
              </a:stretch>
            </p:blipFill>
            <p:spPr>
              <a:xfrm>
                <a:off x="3214080" y="3793000"/>
                <a:ext cx="12600" cy="12600"/>
              </a:xfrm>
              <a:prstGeom prst="rect">
                <a:avLst/>
              </a:prstGeom>
            </p:spPr>
          </p:pic>
        </mc:Fallback>
      </mc:AlternateContent>
    </p:spTree>
    <p:extLst>
      <p:ext uri="{BB962C8B-B14F-4D97-AF65-F5344CB8AC3E}">
        <p14:creationId xmlns:p14="http://schemas.microsoft.com/office/powerpoint/2010/main" val="394568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6914E-5681-5C8F-739D-6FE5E037A5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2EB1AD-BF13-D075-1678-E56011DC36A1}"/>
              </a:ext>
            </a:extLst>
          </p:cNvPr>
          <p:cNvSpPr>
            <a:spLocks noGrp="1"/>
          </p:cNvSpPr>
          <p:nvPr>
            <p:ph type="subTitle" idx="1"/>
          </p:nvPr>
        </p:nvSpPr>
        <p:spPr>
          <a:xfrm>
            <a:off x="1154954" y="1097280"/>
            <a:ext cx="9462245" cy="4663440"/>
          </a:xfrm>
        </p:spPr>
        <p:txBody>
          <a:bodyPr>
            <a:normAutofit fontScale="92500"/>
          </a:bodyPr>
          <a:lstStyle/>
          <a:p>
            <a:r>
              <a:rPr lang="en-IN" sz="3200" u="sng" cap="none" dirty="0">
                <a:solidFill>
                  <a:schemeClr val="accent4">
                    <a:lumMod val="60000"/>
                    <a:lumOff val="40000"/>
                  </a:schemeClr>
                </a:solidFill>
                <a:latin typeface="+mj-lt"/>
              </a:rPr>
              <a:t>Hypervisor</a:t>
            </a:r>
          </a:p>
          <a:p>
            <a:pPr marL="342900" indent="-342900">
              <a:buFont typeface="Arial" panose="020B0604020202020204" pitchFamily="34" charset="0"/>
              <a:buChar char="•"/>
            </a:pPr>
            <a:r>
              <a:rPr lang="en-US" sz="2400" b="0" i="0" cap="none" dirty="0">
                <a:solidFill>
                  <a:schemeClr val="accent4">
                    <a:lumMod val="60000"/>
                    <a:lumOff val="40000"/>
                  </a:schemeClr>
                </a:solidFill>
                <a:effectLst/>
              </a:rPr>
              <a:t>Virtual machines are abstracted from the computer hardware by a hypervisor.</a:t>
            </a:r>
            <a:endParaRPr lang="en-US" sz="2400" b="0" i="0" cap="none" dirty="0">
              <a:solidFill>
                <a:schemeClr val="accent4">
                  <a:lumMod val="60000"/>
                  <a:lumOff val="40000"/>
                </a:schemeClr>
              </a:solidFill>
              <a:effectLst/>
              <a:latin typeface="+mj-lt"/>
            </a:endParaRPr>
          </a:p>
          <a:p>
            <a:pPr marL="342900" indent="-342900">
              <a:buFont typeface="Arial" panose="020B0604020202020204" pitchFamily="34" charset="0"/>
              <a:buChar char="•"/>
            </a:pPr>
            <a:r>
              <a:rPr lang="en-US" sz="2400" b="0" i="0" cap="none" dirty="0">
                <a:solidFill>
                  <a:schemeClr val="accent4">
                    <a:lumMod val="60000"/>
                    <a:lumOff val="40000"/>
                  </a:schemeClr>
                </a:solidFill>
                <a:effectLst/>
                <a:latin typeface="+mj-lt"/>
              </a:rPr>
              <a:t>Runs directly on VM host server's hardware</a:t>
            </a:r>
            <a:endParaRPr lang="en-IN" sz="2400" b="0" i="0" cap="none" dirty="0">
              <a:solidFill>
                <a:schemeClr val="accent4">
                  <a:lumMod val="60000"/>
                  <a:lumOff val="40000"/>
                </a:schemeClr>
              </a:solidFill>
              <a:effectLst/>
              <a:latin typeface="+mj-lt"/>
            </a:endParaRPr>
          </a:p>
          <a:p>
            <a:pPr marL="342900" indent="-342900">
              <a:buFont typeface="Arial" panose="020B0604020202020204" pitchFamily="34" charset="0"/>
              <a:buChar char="•"/>
            </a:pPr>
            <a:r>
              <a:rPr lang="en-US" sz="2400" b="0" i="0" cap="none" dirty="0">
                <a:solidFill>
                  <a:schemeClr val="accent4">
                    <a:lumMod val="60000"/>
                    <a:lumOff val="40000"/>
                  </a:schemeClr>
                </a:solidFill>
                <a:effectLst/>
                <a:latin typeface="+mj-lt"/>
              </a:rPr>
              <a:t>Controls platform resources, sharing them among multiple VM guests and their operating systems</a:t>
            </a:r>
          </a:p>
          <a:p>
            <a:pPr marL="342900" indent="-342900">
              <a:buFont typeface="Arial" panose="020B0604020202020204" pitchFamily="34" charset="0"/>
              <a:buChar char="•"/>
            </a:pPr>
            <a:r>
              <a:rPr lang="en-US" sz="2400" cap="none" dirty="0">
                <a:solidFill>
                  <a:schemeClr val="accent4">
                    <a:lumMod val="60000"/>
                    <a:lumOff val="40000"/>
                  </a:schemeClr>
                </a:solidFill>
                <a:latin typeface="+mj-lt"/>
              </a:rPr>
              <a:t>Interface between the VM and the underlying physical hardware, ensuring that each has access to the physical resources it needs to execute.</a:t>
            </a:r>
          </a:p>
          <a:p>
            <a:pPr marL="342900" indent="-342900">
              <a:buFont typeface="Arial" panose="020B0604020202020204" pitchFamily="34" charset="0"/>
              <a:buChar char="•"/>
            </a:pPr>
            <a:r>
              <a:rPr lang="en-US" sz="2400" cap="none" dirty="0">
                <a:solidFill>
                  <a:schemeClr val="accent4">
                    <a:lumMod val="60000"/>
                    <a:lumOff val="40000"/>
                  </a:schemeClr>
                </a:solidFill>
                <a:latin typeface="+mj-lt"/>
              </a:rPr>
              <a:t>Ensures that the VMs don’t interfere with each other by impinging on each other’s memory space or compute cycles.</a:t>
            </a:r>
            <a:endParaRPr lang="en-IN" sz="2400" cap="none" dirty="0">
              <a:solidFill>
                <a:schemeClr val="accent4">
                  <a:lumMod val="60000"/>
                  <a:lumOff val="40000"/>
                </a:schemeClr>
              </a:solidFill>
              <a:latin typeface="+mj-lt"/>
            </a:endParaRPr>
          </a:p>
        </p:txBody>
      </p:sp>
    </p:spTree>
    <p:extLst>
      <p:ext uri="{BB962C8B-B14F-4D97-AF65-F5344CB8AC3E}">
        <p14:creationId xmlns:p14="http://schemas.microsoft.com/office/powerpoint/2010/main" val="1482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425D-4281-A5E1-CF95-E6797699D2D1}"/>
              </a:ext>
            </a:extLst>
          </p:cNvPr>
          <p:cNvSpPr>
            <a:spLocks noGrp="1"/>
          </p:cNvSpPr>
          <p:nvPr>
            <p:ph type="ctrTitle"/>
          </p:nvPr>
        </p:nvSpPr>
        <p:spPr>
          <a:xfrm>
            <a:off x="8382055" y="2427865"/>
            <a:ext cx="2783785" cy="1967153"/>
          </a:xfrm>
        </p:spPr>
        <p:txBody>
          <a:bodyPr>
            <a:normAutofit/>
          </a:bodyPr>
          <a:lstStyle/>
          <a:p>
            <a:r>
              <a:rPr lang="en-IN" dirty="0">
                <a:solidFill>
                  <a:schemeClr val="accent4">
                    <a:lumMod val="60000"/>
                    <a:lumOff val="40000"/>
                  </a:schemeClr>
                </a:solidFill>
              </a:rPr>
              <a:t>Benefits</a:t>
            </a:r>
          </a:p>
        </p:txBody>
      </p:sp>
      <p:sp>
        <p:nvSpPr>
          <p:cNvPr id="3" name="Subtitle 2">
            <a:extLst>
              <a:ext uri="{FF2B5EF4-FFF2-40B4-BE49-F238E27FC236}">
                <a16:creationId xmlns:a16="http://schemas.microsoft.com/office/drawing/2014/main" id="{30A532A4-F6D2-D96F-53D2-2FEEEA302AF5}"/>
              </a:ext>
            </a:extLst>
          </p:cNvPr>
          <p:cNvSpPr>
            <a:spLocks noGrp="1"/>
          </p:cNvSpPr>
          <p:nvPr>
            <p:ph type="subTitle" idx="1"/>
          </p:nvPr>
        </p:nvSpPr>
        <p:spPr>
          <a:xfrm>
            <a:off x="8382055" y="4591665"/>
            <a:ext cx="3161016" cy="1622322"/>
          </a:xfrm>
        </p:spPr>
        <p:txBody>
          <a:bodyPr>
            <a:normAutofit/>
          </a:bodyPr>
          <a:lstStyle/>
          <a:p>
            <a:endParaRPr lang="en-IN" dirty="0"/>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3078" name="Picture 6">
            <a:extLst>
              <a:ext uri="{FF2B5EF4-FFF2-40B4-BE49-F238E27FC236}">
                <a16:creationId xmlns:a16="http://schemas.microsoft.com/office/drawing/2014/main" id="{808B7469-0C82-6609-FF05-1D535943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8359"/>
            <a:ext cx="7951494" cy="416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3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1BA-559A-597D-A84D-EA766DC52B10}"/>
              </a:ext>
            </a:extLst>
          </p:cNvPr>
          <p:cNvSpPr>
            <a:spLocks noGrp="1"/>
          </p:cNvSpPr>
          <p:nvPr>
            <p:ph type="ctrTitle"/>
          </p:nvPr>
        </p:nvSpPr>
        <p:spPr>
          <a:xfrm>
            <a:off x="8270790" y="1241266"/>
            <a:ext cx="3497877" cy="3153753"/>
          </a:xfrm>
        </p:spPr>
        <p:txBody>
          <a:bodyPr>
            <a:normAutofit/>
          </a:bodyPr>
          <a:lstStyle/>
          <a:p>
            <a:pPr>
              <a:lnSpc>
                <a:spcPct val="90000"/>
              </a:lnSpc>
            </a:pPr>
            <a:r>
              <a:rPr lang="en-IN" sz="4000" dirty="0">
                <a:solidFill>
                  <a:schemeClr val="accent4">
                    <a:lumMod val="60000"/>
                    <a:lumOff val="40000"/>
                  </a:schemeClr>
                </a:solidFill>
              </a:rPr>
              <a:t>Azure Virtualization</a:t>
            </a:r>
          </a:p>
        </p:txBody>
      </p:sp>
      <p:sp>
        <p:nvSpPr>
          <p:cNvPr id="3" name="Subtitle 2">
            <a:extLst>
              <a:ext uri="{FF2B5EF4-FFF2-40B4-BE49-F238E27FC236}">
                <a16:creationId xmlns:a16="http://schemas.microsoft.com/office/drawing/2014/main" id="{590DB7A1-4446-28B1-09E8-30608BFD4F98}"/>
              </a:ext>
            </a:extLst>
          </p:cNvPr>
          <p:cNvSpPr>
            <a:spLocks noGrp="1"/>
          </p:cNvSpPr>
          <p:nvPr>
            <p:ph type="subTitle" idx="1"/>
          </p:nvPr>
        </p:nvSpPr>
        <p:spPr>
          <a:xfrm>
            <a:off x="8382055" y="4591665"/>
            <a:ext cx="3161016" cy="1113804"/>
          </a:xfrm>
        </p:spPr>
        <p:txBody>
          <a:bodyPr>
            <a:normAutofit/>
          </a:bodyPr>
          <a:lstStyle/>
          <a:p>
            <a:endParaRPr lang="en-IN" dirty="0"/>
          </a:p>
        </p:txBody>
      </p:sp>
      <p:grpSp>
        <p:nvGrpSpPr>
          <p:cNvPr id="2082" name="Group 2081">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83" name="Rectangle 2082">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4"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085"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a:extLst>
              <a:ext uri="{FF2B5EF4-FFF2-40B4-BE49-F238E27FC236}">
                <a16:creationId xmlns:a16="http://schemas.microsoft.com/office/drawing/2014/main" id="{82C44251-1F32-CEF2-18DF-CB559AB1CCE2}"/>
              </a:ext>
            </a:extLst>
          </p:cNvPr>
          <p:cNvPicPr>
            <a:picLocks noChangeAspect="1"/>
          </p:cNvPicPr>
          <p:nvPr/>
        </p:nvPicPr>
        <p:blipFill>
          <a:blip r:embed="rId2"/>
          <a:stretch>
            <a:fillRect/>
          </a:stretch>
        </p:blipFill>
        <p:spPr>
          <a:xfrm>
            <a:off x="0" y="1352292"/>
            <a:ext cx="8147304" cy="4153416"/>
          </a:xfrm>
          <a:prstGeom prst="rect">
            <a:avLst/>
          </a:prstGeom>
        </p:spPr>
      </p:pic>
    </p:spTree>
    <p:extLst>
      <p:ext uri="{BB962C8B-B14F-4D97-AF65-F5344CB8AC3E}">
        <p14:creationId xmlns:p14="http://schemas.microsoft.com/office/powerpoint/2010/main" val="277658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424B-2A93-0481-F7B4-6ABD027CD9E2}"/>
              </a:ext>
            </a:extLst>
          </p:cNvPr>
          <p:cNvSpPr>
            <a:spLocks noGrp="1"/>
          </p:cNvSpPr>
          <p:nvPr>
            <p:ph type="ctrTitle"/>
          </p:nvPr>
        </p:nvSpPr>
        <p:spPr/>
        <p:txBody>
          <a:bodyPr/>
          <a:lstStyle/>
          <a:p>
            <a:r>
              <a:rPr lang="en-US" dirty="0"/>
              <a:t>Containerization</a:t>
            </a:r>
            <a:endParaRPr lang="en-IN" dirty="0"/>
          </a:p>
        </p:txBody>
      </p:sp>
      <p:sp>
        <p:nvSpPr>
          <p:cNvPr id="3" name="Subtitle 2">
            <a:extLst>
              <a:ext uri="{FF2B5EF4-FFF2-40B4-BE49-F238E27FC236}">
                <a16:creationId xmlns:a16="http://schemas.microsoft.com/office/drawing/2014/main" id="{F2012176-9DA2-F8F2-F666-DB5EDC912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475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63A6C7-3A87-35C7-AB66-644C16A7D497}"/>
              </a:ext>
            </a:extLst>
          </p:cNvPr>
          <p:cNvSpPr txBox="1"/>
          <p:nvPr/>
        </p:nvSpPr>
        <p:spPr>
          <a:xfrm>
            <a:off x="1234440" y="2221992"/>
            <a:ext cx="9592056" cy="2246769"/>
          </a:xfrm>
          <a:prstGeom prst="rect">
            <a:avLst/>
          </a:prstGeom>
          <a:noFill/>
        </p:spPr>
        <p:txBody>
          <a:bodyPr wrap="square">
            <a:spAutoFit/>
          </a:bodyPr>
          <a:lstStyle/>
          <a:p>
            <a:r>
              <a:rPr lang="en-US" sz="2800" b="0" i="0" dirty="0">
                <a:solidFill>
                  <a:schemeClr val="accent4">
                    <a:lumMod val="60000"/>
                    <a:lumOff val="40000"/>
                  </a:schemeClr>
                </a:solidFill>
                <a:effectLst/>
                <a:latin typeface="+mj-lt"/>
              </a:rPr>
              <a:t>Packaging of software code with just the operating system (OS) libraries and dependencies required to run the code to create a single lightweight executable—called a </a:t>
            </a:r>
            <a:r>
              <a:rPr lang="en-US" sz="2800" b="0" i="0" u="none" strike="noStrike" dirty="0">
                <a:solidFill>
                  <a:schemeClr val="accent4">
                    <a:lumMod val="60000"/>
                    <a:lumOff val="40000"/>
                  </a:schemeClr>
                </a:solidFill>
                <a:effectLst/>
                <a:latin typeface="+mj-lt"/>
                <a:hlinkClick r:id="rId2">
                  <a:extLst>
                    <a:ext uri="{A12FA001-AC4F-418D-AE19-62706E023703}">
                      <ahyp:hlinkClr xmlns:ahyp="http://schemas.microsoft.com/office/drawing/2018/hyperlinkcolor" val="tx"/>
                    </a:ext>
                  </a:extLst>
                </a:hlinkClick>
              </a:rPr>
              <a:t>container</a:t>
            </a:r>
            <a:r>
              <a:rPr lang="en-US" sz="2800" b="0" i="0" dirty="0">
                <a:solidFill>
                  <a:schemeClr val="accent4">
                    <a:lumMod val="60000"/>
                    <a:lumOff val="40000"/>
                  </a:schemeClr>
                </a:solidFill>
                <a:effectLst/>
                <a:latin typeface="+mj-lt"/>
              </a:rPr>
              <a:t>—that runs consistently on any infrastructure.</a:t>
            </a:r>
            <a:endParaRPr lang="en-IN" sz="2800" dirty="0">
              <a:solidFill>
                <a:schemeClr val="accent4">
                  <a:lumMod val="60000"/>
                  <a:lumOff val="40000"/>
                </a:schemeClr>
              </a:solidFill>
              <a:latin typeface="+mj-lt"/>
            </a:endParaRPr>
          </a:p>
        </p:txBody>
      </p:sp>
    </p:spTree>
    <p:extLst>
      <p:ext uri="{BB962C8B-B14F-4D97-AF65-F5344CB8AC3E}">
        <p14:creationId xmlns:p14="http://schemas.microsoft.com/office/powerpoint/2010/main" val="1440830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bb759f6-5337-4dc5-b19b-e74b6da11f8f}" enabled="1" method="Standard" siteId="{41ff26dc-250f-4b13-8981-739be8610c21}" contentBits="2" removed="0"/>
</clbl:labelList>
</file>

<file path=docProps/app.xml><?xml version="1.0" encoding="utf-8"?>
<Properties xmlns="http://schemas.openxmlformats.org/officeDocument/2006/extended-properties" xmlns:vt="http://schemas.openxmlformats.org/officeDocument/2006/docPropsVTypes">
  <Template>Office 2013 - 2022 Theme</Template>
  <TotalTime>8724</TotalTime>
  <Words>786</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Calibri</vt:lpstr>
      <vt:lpstr>Century Gothic</vt:lpstr>
      <vt:lpstr>Wingdings</vt:lpstr>
      <vt:lpstr>Wingdings 3</vt:lpstr>
      <vt:lpstr>Ion Boardroom</vt:lpstr>
      <vt:lpstr>Virtualization</vt:lpstr>
      <vt:lpstr>PowerPoint Presentation</vt:lpstr>
      <vt:lpstr>Architecture</vt:lpstr>
      <vt:lpstr>PowerPoint Presentation</vt:lpstr>
      <vt:lpstr>PowerPoint Presentation</vt:lpstr>
      <vt:lpstr>Benefits</vt:lpstr>
      <vt:lpstr>Azure Virtualization</vt:lpstr>
      <vt:lpstr>Containerization</vt:lpstr>
      <vt:lpstr>PowerPoint Presentation</vt:lpstr>
      <vt:lpstr>PowerPoint Presentation</vt:lpstr>
      <vt:lpstr>Bundles the application code with the related configuration files, libraries and dependencies required for it to run.    This single software package or “container” is abstracted away from the host operating system.    Hence, it stands alone and becomes portable—able to run across any platform or cloud, free of issues.</vt:lpstr>
      <vt:lpstr>Components</vt:lpstr>
      <vt:lpstr>Benefits</vt:lpstr>
      <vt:lpstr>Docker</vt:lpstr>
      <vt:lpstr>PowerPoint Presentation</vt:lpstr>
      <vt:lpstr>Host OS</vt:lpstr>
      <vt:lpstr>Container OS</vt:lpstr>
      <vt:lpstr>Dockerfile</vt:lpstr>
      <vt:lpstr>Test</vt:lpstr>
      <vt:lpstr>Container Lifecycle</vt:lpstr>
      <vt:lpstr>Volumes</vt:lpstr>
      <vt:lpstr>Network</vt:lpstr>
      <vt:lpstr>PowerPoint Presentation</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dc:creator>
  <cp:lastModifiedBy>Gaurav K</cp:lastModifiedBy>
  <cp:revision>146</cp:revision>
  <dcterms:created xsi:type="dcterms:W3CDTF">2025-01-24T08:06:27Z</dcterms:created>
  <dcterms:modified xsi:type="dcterms:W3CDTF">2025-02-07T17:37:10Z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Ion Boardroom:10</vt:lpwstr>
  </property>
  <property fmtid="{D5CDD505-2E9C-101B-9397-08002B2CF9AE}" pid="3" name="ClassificationContentMarkingFooterText">
    <vt:lpwstr>SLB-Private</vt:lpwstr>
  </property>
</Properties>
</file>