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685800" y="1568184"/>
            <a:ext cx="77724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baseline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fan@cc.gatech.edu" TargetMode="External"/><Relationship Id="rId4" Type="http://schemas.openxmlformats.org/officeDocument/2006/relationships/hyperlink" Target="https://cs6475.wordpress.com/2015-fal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10.jpg"/><Relationship Id="rId5" Type="http://schemas.openxmlformats.org/officeDocument/2006/relationships/image" Target="../media/image09.jpg"/><Relationship Id="rId6" Type="http://schemas.openxmlformats.org/officeDocument/2006/relationships/image" Target="../media/image07.jpg"/><Relationship Id="rId7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415463"/>
            <a:ext cx="7772400" cy="2390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Georgia Tech's </a:t>
            </a:r>
            <a:br>
              <a:rPr lang="en" sz="3600"/>
            </a:br>
            <a:r>
              <a:rPr lang="en" sz="3600"/>
              <a:t>Computational Photography Class 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Portfolio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685800" y="2914650"/>
            <a:ext cx="7772400" cy="10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Irfan Essa (use your name)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prof.irfanessa.com / </a:t>
            </a:r>
            <a:r>
              <a:rPr lang="en" u="sng">
                <a:solidFill>
                  <a:schemeClr val="hlink"/>
                </a:solidFill>
                <a:hlinkClick r:id="rId3"/>
              </a:rPr>
              <a:t>irfan@cc.gatech.edu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(use your contact info)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(TEMPLATE: Modify as needed!)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113800" y="4880525"/>
            <a:ext cx="40302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https://cs6475.wordpress.com/2015-fall/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#9: HDR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HDR Assignment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0624" y="205975"/>
            <a:ext cx="8576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#10: Pictures of Space (1)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75" y="1586081"/>
            <a:ext cx="5715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00" y="3199762"/>
            <a:ext cx="5700712" cy="950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279864" y="2894887"/>
            <a:ext cx="42267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Panorama 1, # of Pictures. Software USED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79864" y="4204912"/>
            <a:ext cx="42267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Panorama 2, # of Pictures. Software USED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29125" y="205975"/>
            <a:ext cx="8457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#10: Pictures of Space (2)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66200" y="4023093"/>
            <a:ext cx="7611599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La Sagrada Famillia, http://photosynth.net/view.aspx?cid=9dfb7eb7-a389-4096-93fa-aa19140966cd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Synthy100%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Photos39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67" y="1223966"/>
            <a:ext cx="4958899" cy="269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#11: Video Textures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Video Texture Assignment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Feel free to add links to other sites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 about the project, the goals and the team. Use figures as appropriate.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 (2)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094160" y="1200150"/>
            <a:ext cx="2592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Before and After Images.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Anything else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Feel free to add.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For each assignment, you can also add extra pages!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Assignment #1: A Photograph is a Photograph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2" y="1490306"/>
            <a:ext cx="3421856" cy="26217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667275" y="4070512"/>
            <a:ext cx="3657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Ortega, Sicily, Italy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Using an IPhone 4S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#2: Image I/O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#3: Epsilon Photography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780"/>
            <a:ext cx="2249091" cy="150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418" y="1458487"/>
            <a:ext cx="2237373" cy="149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500" y="1458487"/>
            <a:ext cx="2201834" cy="147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153" y="3038786"/>
            <a:ext cx="2274397" cy="152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550" y="3038786"/>
            <a:ext cx="2309191" cy="15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973944" y="1234162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046550" y="1234162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223075" y="1234162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906560" y="4562406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HDR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04969" y="4562406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4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21150" y="4828543"/>
            <a:ext cx="7301700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HOME: HDR of 4 different exposure images.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#4: Gradients and Edges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#5: Camera Obscura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50" y="1502478"/>
            <a:ext cx="3096697" cy="235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10" y="1502478"/>
            <a:ext cx="3107085" cy="23324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422614" y="3938755"/>
            <a:ext cx="1942799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Resulting Image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05801" y="3938755"/>
            <a:ext cx="1942799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Setup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81200" y="4329168"/>
            <a:ext cx="63815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Feel free to add other images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#6: Blending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Original Images and the Final BLENDED IMAGE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#7: Feature Detection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Share whatever you think is appropriate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#8: Panoramas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Share whatever you think is appropriate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