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8161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727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270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809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067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715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742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954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854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680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651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521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406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287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511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288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05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1200150"/>
            <a:ext cx="9144000" cy="2743199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9" name="Shape 9"/>
          <p:cNvGrpSpPr/>
          <p:nvPr/>
        </p:nvGrpSpPr>
        <p:grpSpPr>
          <a:xfrm>
            <a:off x="0" y="-1078"/>
            <a:ext cx="1827407" cy="5144627"/>
            <a:chOff x="0" y="-1438"/>
            <a:chExt cx="798029" cy="6859503"/>
          </a:xfrm>
        </p:grpSpPr>
        <p:sp>
          <p:nvSpPr>
            <p:cNvPr id="10" name="Shape 10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" name="Shape 12"/>
          <p:cNvGrpSpPr/>
          <p:nvPr/>
        </p:nvGrpSpPr>
        <p:grpSpPr>
          <a:xfrm flipH="1">
            <a:off x="7316591" y="0"/>
            <a:ext cx="1827407" cy="5144627"/>
            <a:chOff x="0" y="-1438"/>
            <a:chExt cx="798029" cy="6859503"/>
          </a:xfrm>
        </p:grpSpPr>
        <p:sp>
          <p:nvSpPr>
            <p:cNvPr id="13" name="Shape 13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1568184"/>
            <a:ext cx="7772400" cy="12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20" name="Shape 20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23" name="Shape 2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" name="Shape 25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31" name="Shape 31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" name="Shape 33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34" name="Shape 34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43" name="Shape 4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46" name="Shape 4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" name="Shape 48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53" name="Shape 5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" name="Shape 55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56" name="Shape 5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sz="1800">
                <a:solidFill>
                  <a:schemeClr val="lt2"/>
                </a:solidFill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sz="1800">
                <a:solidFill>
                  <a:schemeClr val="lt2"/>
                </a:solidFill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sz="1800">
                <a:solidFill>
                  <a:schemeClr val="lt2"/>
                </a:solidFill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63" name="Shape 6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" name="Shape 65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66" name="Shape 6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ieu@gatec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s6475.wordpress.com/2015-fall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685800" y="415463"/>
            <a:ext cx="7772400" cy="2390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Georgia Tech's </a:t>
            </a:r>
            <a:br>
              <a:rPr lang="en" sz="3600" dirty="0"/>
            </a:br>
            <a:r>
              <a:rPr lang="en" sz="3600" dirty="0"/>
              <a:t>Computational Photography Class </a:t>
            </a:r>
          </a:p>
          <a:p>
            <a:pPr>
              <a:spcBef>
                <a:spcPts val="0"/>
              </a:spcBef>
              <a:buNone/>
            </a:pPr>
            <a:r>
              <a:rPr lang="en" sz="3600" dirty="0"/>
              <a:t>Portfolio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10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Hieu Nguyen</a:t>
            </a:r>
            <a:endParaRPr lang="en" dirty="0"/>
          </a:p>
          <a:p>
            <a:pPr rtl="0">
              <a:spcBef>
                <a:spcPts val="0"/>
              </a:spcBef>
              <a:buNone/>
            </a:pPr>
            <a:r>
              <a:rPr lang="en" u="sng" dirty="0" smtClean="0">
                <a:solidFill>
                  <a:schemeClr val="hlink"/>
                </a:solidFill>
                <a:hlinkClick r:id="rId3"/>
              </a:rPr>
              <a:t>hieu@gatech.edu</a:t>
            </a:r>
            <a:endParaRPr lang="en" dirty="0"/>
          </a:p>
        </p:txBody>
      </p:sp>
      <p:sp>
        <p:nvSpPr>
          <p:cNvPr id="75" name="Shape 75"/>
          <p:cNvSpPr txBox="1"/>
          <p:nvPr/>
        </p:nvSpPr>
        <p:spPr>
          <a:xfrm>
            <a:off x="5113800" y="4880525"/>
            <a:ext cx="4030200" cy="36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https://cs6475.wordpress.com/2015-fall/</a:t>
            </a:r>
          </a:p>
          <a:p>
            <a:pPr lvl="0" algn="r" rtl="0">
              <a:spcBef>
                <a:spcPts val="0"/>
              </a:spcBef>
              <a:buNone/>
            </a:pP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Assignment #9: HDR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2007150" y="3154818"/>
            <a:ext cx="5129700" cy="98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Show the Results from HDR Assignment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10624" y="205975"/>
            <a:ext cx="8576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Assignment #10: Pictures of Space (1)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975" y="1586081"/>
            <a:ext cx="57150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500" y="3199762"/>
            <a:ext cx="5700712" cy="95011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2279864" y="2894887"/>
            <a:ext cx="4226700" cy="22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Panorama 1, # of Pictures. Software USED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2279864" y="4204912"/>
            <a:ext cx="4226700" cy="22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Panorama 2, # of Pictures. Software USED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29125" y="205975"/>
            <a:ext cx="8457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Assignment #10: Pictures of Space (2)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766200" y="4023093"/>
            <a:ext cx="7611599" cy="86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La Sagrada Famillia, http://photosynth.net/view.aspx?cid=9dfb7eb7-a389-4096-93fa-aa19140966cd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Synthy100%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Photos39</a:t>
            </a:r>
          </a:p>
          <a:p>
            <a:pPr algn="ctr">
              <a:spcBef>
                <a:spcPts val="0"/>
              </a:spcBef>
              <a:buNone/>
            </a:pPr>
            <a:endParaRPr>
              <a:solidFill>
                <a:srgbClr val="CCCCCC"/>
              </a:solidFill>
            </a:endParaRP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067" y="1223966"/>
            <a:ext cx="4958899" cy="2695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Assignment #11: Video Textures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007150" y="3154818"/>
            <a:ext cx="5129700" cy="98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Show the Results from Video Texture Assignment</a:t>
            </a:r>
          </a:p>
          <a:p>
            <a:pPr algn="ctr" rtl="0">
              <a:spcBef>
                <a:spcPts val="0"/>
              </a:spcBef>
              <a:buNone/>
            </a:pPr>
            <a:endParaRPr sz="2400">
              <a:solidFill>
                <a:srgbClr val="FFFF00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Feel free to add links to other sites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Final Project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Details about the project, the goals and the team. Use figures as appropriate.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Final Project (2)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094160" y="1200150"/>
            <a:ext cx="25925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Show Before and After Images.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Anything else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Feel free to add.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For each assignment, you can also add extra pages!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Assignment #1: A Photograph is a Photograph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762" y="1490306"/>
            <a:ext cx="3421856" cy="262175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2667275" y="4070512"/>
            <a:ext cx="36576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Ortega, Sicily, Italy</a:t>
            </a:r>
          </a:p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Using an IPhone 4S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Assignment #2: Image I/O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007150" y="3154818"/>
            <a:ext cx="5129700" cy="98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Show whatever is appropriate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Assignment #3: Epsilon Photography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2780"/>
            <a:ext cx="2249091" cy="1508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0418" y="1458487"/>
            <a:ext cx="2237373" cy="1497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0500" y="1458487"/>
            <a:ext cx="2201834" cy="1475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4153" y="3038786"/>
            <a:ext cx="2274397" cy="152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92550" y="3038786"/>
            <a:ext cx="2309191" cy="15485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973944" y="1234162"/>
            <a:ext cx="1050900" cy="22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1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4046550" y="1234162"/>
            <a:ext cx="1050900" cy="22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2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7223075" y="1234162"/>
            <a:ext cx="1050900" cy="22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3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5906560" y="4562406"/>
            <a:ext cx="1050900" cy="22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HDR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504969" y="4562406"/>
            <a:ext cx="1050900" cy="22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4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921150" y="4828543"/>
            <a:ext cx="7301700" cy="22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HOME: HDR of 4 different exposure images.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Assignment #4: Gradients and Edges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007150" y="3154818"/>
            <a:ext cx="5129700" cy="98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Show whatever is appropriate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Assignment #5: Camera Obscura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50" y="1502478"/>
            <a:ext cx="3096697" cy="235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810" y="1502478"/>
            <a:ext cx="3107085" cy="233248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1422614" y="3938755"/>
            <a:ext cx="1942799" cy="22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Resulting Image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905801" y="3938755"/>
            <a:ext cx="1942799" cy="22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Setup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381200" y="4329168"/>
            <a:ext cx="6381599" cy="55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Feel free to add other images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Assignment #6: Blending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007150" y="3154818"/>
            <a:ext cx="5129700" cy="98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Show the Original Images and the Final BLENDED IMAGE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Assignment #7: Feature Detection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2007150" y="3154818"/>
            <a:ext cx="5129700" cy="98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Share whatever you think is appropriate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Assignment #8: Panoramas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2007150" y="3154818"/>
            <a:ext cx="5129700" cy="98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Share whatever you think is appropriate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On-screen Show (16:9)</PresentationFormat>
  <Paragraphs>50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Trebuchet MS</vt:lpstr>
      <vt:lpstr>Wingdings</vt:lpstr>
      <vt:lpstr>Custom Theme</vt:lpstr>
      <vt:lpstr>Georgia Tech's  Computational Photography Class  Portfolio</vt:lpstr>
      <vt:lpstr>Assignment #1: A Photograph is a Photograph</vt:lpstr>
      <vt:lpstr>Assignment #2: Image I/O</vt:lpstr>
      <vt:lpstr>Assignment #3: Epsilon Photography</vt:lpstr>
      <vt:lpstr>Assignment #4: Gradients and Edges</vt:lpstr>
      <vt:lpstr>Assignment #5: Camera Obscura</vt:lpstr>
      <vt:lpstr>Assignment #6: Blending</vt:lpstr>
      <vt:lpstr>Assignment #7: Feature Detection</vt:lpstr>
      <vt:lpstr>Assignment #8: Panoramas</vt:lpstr>
      <vt:lpstr>Assignment #9: HDR</vt:lpstr>
      <vt:lpstr>Assignment #10: Pictures of Space (1)</vt:lpstr>
      <vt:lpstr>Assignment #10: Pictures of Space (2)</vt:lpstr>
      <vt:lpstr>Assignment #11: Video Textures</vt:lpstr>
      <vt:lpstr>Final Project</vt:lpstr>
      <vt:lpstr>Final Project (2)</vt:lpstr>
      <vt:lpstr>Anything else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Georgia Tech's  Computational Photography Class  Portfolio</dc:title>
  <cp:lastModifiedBy>Hieu</cp:lastModifiedBy>
  <cp:revision>2</cp:revision>
  <dcterms:modified xsi:type="dcterms:W3CDTF">2015-12-03T04:40:22Z</dcterms:modified>
</cp:coreProperties>
</file>