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68087" autoAdjust="0"/>
  </p:normalViewPr>
  <p:slideViewPr>
    <p:cSldViewPr snapToGrid="0">
      <p:cViewPr varScale="1">
        <p:scale>
          <a:sx n="82" d="100"/>
          <a:sy n="82" d="100"/>
        </p:scale>
        <p:origin x="1468" y="40"/>
      </p:cViewPr>
      <p:guideLst/>
    </p:cSldViewPr>
  </p:slideViewPr>
  <p:outlineViewPr>
    <p:cViewPr>
      <p:scale>
        <a:sx n="33" d="100"/>
        <a:sy n="33" d="100"/>
      </p:scale>
      <p:origin x="0" y="-14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76891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Photosynth: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 marL="171450" indent="-17145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Panorama: Mt. </a:t>
            </a:r>
            <a:r>
              <a:rPr lang="en-US" baseline="0" dirty="0" err="1" smtClean="0"/>
              <a:t>Bonnell</a:t>
            </a:r>
            <a:r>
              <a:rPr lang="en-US" baseline="0" dirty="0" smtClean="0"/>
              <a:t> at sunset</a:t>
            </a:r>
          </a:p>
          <a:p>
            <a:pPr marL="171450" indent="-17145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Walk: line at Franklin’s BBQ, 6</a:t>
            </a:r>
            <a:r>
              <a:rPr lang="en-US" baseline="30000" dirty="0" smtClean="0"/>
              <a:t>th</a:t>
            </a:r>
            <a:r>
              <a:rPr lang="en-US" baseline="0" dirty="0" smtClean="0"/>
              <a:t> street on Halloween, </a:t>
            </a:r>
            <a:r>
              <a:rPr lang="en-US" baseline="0" dirty="0" smtClean="0"/>
              <a:t>drone approach</a:t>
            </a:r>
            <a:endParaRPr lang="en-US" baseline="0" dirty="0" smtClean="0"/>
          </a:p>
          <a:p>
            <a:pPr marL="171450" indent="-17145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Wall: graffiti wall</a:t>
            </a:r>
          </a:p>
          <a:p>
            <a:pPr marL="171450" indent="-17145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Spin: </a:t>
            </a:r>
            <a:r>
              <a:rPr lang="en-US" baseline="0" dirty="0" err="1" smtClean="0"/>
              <a:t>dronie</a:t>
            </a:r>
            <a:r>
              <a:rPr lang="en-US" baseline="0" dirty="0" smtClean="0"/>
              <a:t> at Doug </a:t>
            </a:r>
            <a:r>
              <a:rPr lang="en-US" baseline="0" dirty="0" err="1" smtClean="0"/>
              <a:t>Sahm</a:t>
            </a:r>
            <a:r>
              <a:rPr lang="en-US" baseline="0" dirty="0" smtClean="0"/>
              <a:t> Hill Summit</a:t>
            </a:r>
          </a:p>
        </p:txBody>
      </p:sp>
    </p:spTree>
    <p:extLst>
      <p:ext uri="{BB962C8B-B14F-4D97-AF65-F5344CB8AC3E}">
        <p14:creationId xmlns:p14="http://schemas.microsoft.com/office/powerpoint/2010/main" val="4021518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488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858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604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692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586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475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9429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358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Artifacts in Site</a:t>
            </a:r>
            <a:r>
              <a:rPr lang="en-US" baseline="0" dirty="0" smtClean="0"/>
              <a:t> 1 Photosynth, take more pictures? Occlusions, dynamic objects (people) make for a cooler, livelier effect and adds to 3-dimensioanal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0592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133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hotosynth.net/preview/view/e905a76e-77e6-4eba-b9d8-c4980d1888e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hotosynth.net/preview/view/ac66ea6f-e3e2-4dcc-90fa-7f15ad819541" TargetMode="External"/><Relationship Id="rId5" Type="http://schemas.openxmlformats.org/officeDocument/2006/relationships/hyperlink" Target="https://photosynth.net/view.aspx?cid=145bf411-bc03-42f6-ade2-9feeb05889f3" TargetMode="External"/><Relationship Id="rId4" Type="http://schemas.openxmlformats.org/officeDocument/2006/relationships/hyperlink" Target="https://drive.google.com/file/d/0B-9-oKYR8vK2dG16QmlJN2tGekE/view?usp=sharin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173275"/>
            <a:ext cx="7772400" cy="1569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600" dirty="0"/>
              <a:t>Comp Photography </a:t>
            </a:r>
            <a:r>
              <a:rPr lang="en" sz="3600" dirty="0" smtClean="0"/>
              <a:t>(Fall 2015)</a:t>
            </a:r>
            <a:endParaRPr lang="en" sz="3600" dirty="0"/>
          </a:p>
          <a:p>
            <a:pPr>
              <a:spcBef>
                <a:spcPts val="0"/>
              </a:spcBef>
              <a:buNone/>
            </a:pPr>
            <a:r>
              <a:rPr lang="en" sz="3600" dirty="0"/>
              <a:t>HW 10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Hieu Nguyen</a:t>
            </a:r>
            <a:endParaRPr lang="en" dirty="0"/>
          </a:p>
        </p:txBody>
      </p:sp>
      <p:sp>
        <p:nvSpPr>
          <p:cNvPr id="32" name="Shape 32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Even more, as needed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Details</a:t>
            </a:r>
          </a:p>
          <a:p>
            <a:pPr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What would you do differently?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Any other details.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Feel free to share other thoughts associated with this assignment!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dirty="0"/>
              <a:t>Site 1</a:t>
            </a:r>
            <a:r>
              <a:rPr lang="en" sz="2400" dirty="0"/>
              <a:t>: </a:t>
            </a:r>
            <a:r>
              <a:rPr lang="en" sz="2400" dirty="0" smtClean="0"/>
              <a:t>Photosynth of HOPE </a:t>
            </a:r>
            <a:r>
              <a:rPr lang="en" sz="2400" dirty="0"/>
              <a:t>Outdoor Gallery in Austin, TX</a:t>
            </a:r>
          </a:p>
          <a:p>
            <a:r>
              <a:rPr lang="en" sz="2400" dirty="0"/>
              <a:t>	A collection of graffiti wall art in a residential area</a:t>
            </a:r>
            <a:r>
              <a:rPr lang="en" sz="2400" dirty="0" smtClean="0"/>
              <a:t>.</a:t>
            </a:r>
            <a:endParaRPr lang="en" sz="2400" dirty="0" smtClean="0"/>
          </a:p>
          <a:p>
            <a:r>
              <a:rPr lang="en" sz="2400" dirty="0" smtClean="0"/>
              <a:t>Site 2</a:t>
            </a:r>
            <a:r>
              <a:rPr lang="en" sz="2400" dirty="0"/>
              <a:t>: </a:t>
            </a:r>
            <a:r>
              <a:rPr lang="en" sz="2400" dirty="0" smtClean="0"/>
              <a:t>Panorama taken at Doug </a:t>
            </a:r>
            <a:r>
              <a:rPr lang="en" sz="2400" dirty="0"/>
              <a:t>Sahm Hill in Austin, TX</a:t>
            </a:r>
          </a:p>
          <a:p>
            <a:r>
              <a:rPr lang="en" sz="2400" dirty="0"/>
              <a:t>	</a:t>
            </a:r>
            <a:r>
              <a:rPr lang="en" sz="2400" dirty="0"/>
              <a:t>A scenic hilltop in a park near downtown.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 smtClean="0"/>
              <a:t>Site 3: Zilker Park panorama</a:t>
            </a:r>
            <a:endParaRPr lang="en" sz="2400" dirty="0"/>
          </a:p>
          <a:p>
            <a:pPr>
              <a:spcBef>
                <a:spcPts val="0"/>
              </a:spcBef>
              <a:buNone/>
            </a:pPr>
            <a:r>
              <a:rPr lang="en" sz="2400" dirty="0"/>
              <a:t>	</a:t>
            </a:r>
            <a:r>
              <a:rPr lang="en" sz="2400" dirty="0" smtClean="0"/>
              <a:t>Flyby at Zilker Park in Austin, TX.</a:t>
            </a:r>
          </a:p>
          <a:p>
            <a:r>
              <a:rPr lang="en" sz="2400" dirty="0"/>
              <a:t>Site </a:t>
            </a:r>
            <a:r>
              <a:rPr lang="en" sz="2400" dirty="0" smtClean="0"/>
              <a:t>4: Walk Photosynth at la Barbecue food truck</a:t>
            </a:r>
            <a:endParaRPr lang="en" sz="2400" dirty="0"/>
          </a:p>
          <a:p>
            <a:r>
              <a:rPr lang="en" sz="2400" dirty="0"/>
              <a:t>	</a:t>
            </a:r>
            <a:r>
              <a:rPr lang="en" sz="2400" dirty="0" smtClean="0"/>
              <a:t>P</a:t>
            </a:r>
            <a:r>
              <a:rPr lang="en-US" sz="2400" dirty="0" err="1" smtClean="0"/>
              <a:t>eo</a:t>
            </a:r>
            <a:r>
              <a:rPr lang="en" sz="2400" dirty="0" smtClean="0"/>
              <a:t>ple line up to eat Texas BBQ at one of the best places in Austin</a:t>
            </a:r>
            <a:r>
              <a:rPr lang="en" sz="2400" dirty="0"/>
              <a:t>, TX.</a:t>
            </a:r>
          </a:p>
          <a:p>
            <a:pPr>
              <a:spcBef>
                <a:spcPts val="0"/>
              </a:spcBef>
              <a:buNone/>
            </a:pPr>
            <a:endParaRPr lang="en" sz="2400" dirty="0"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Describe the Sites you chose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05974"/>
            <a:ext cx="8229600" cy="975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dirty="0"/>
              <a:t>Site </a:t>
            </a:r>
            <a:r>
              <a:rPr lang="en" sz="3000" dirty="0" smtClean="0"/>
              <a:t>1: </a:t>
            </a:r>
            <a:r>
              <a:rPr lang="en" sz="3000" dirty="0" smtClean="0"/>
              <a:t>Photosynth of HOPE Outdoor Gallery</a:t>
            </a:r>
            <a:endParaRPr lang="en" sz="3000" dirty="0"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600"/>
              </a:spcBef>
              <a:buClr>
                <a:srgbClr val="000000"/>
              </a:buClr>
              <a:buFont typeface="Arial"/>
            </a:pPr>
            <a:r>
              <a:rPr lang="en" sz="2000" dirty="0" smtClean="0"/>
              <a:t>This wall photosynth consisted of 21 photographs.</a:t>
            </a:r>
          </a:p>
          <a:p>
            <a:pPr marL="457200" lvl="0" indent="-228600">
              <a:spcBef>
                <a:spcPts val="600"/>
              </a:spcBef>
              <a:buClr>
                <a:srgbClr val="000000"/>
              </a:buClr>
              <a:buFont typeface="Arial"/>
            </a:pPr>
            <a:endParaRPr lang="en" sz="2000" dirty="0"/>
          </a:p>
        </p:txBody>
      </p:sp>
      <p:sp>
        <p:nvSpPr>
          <p:cNvPr id="46" name="Shape 46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2250674"/>
            <a:ext cx="2743200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0" y="2250676"/>
            <a:ext cx="2743200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3600" y="2245705"/>
            <a:ext cx="2743200" cy="18288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4"/>
            <a:ext cx="8229600" cy="971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/>
              <a:t>Site </a:t>
            </a:r>
            <a:r>
              <a:rPr lang="en" sz="3000" dirty="0" smtClean="0"/>
              <a:t>1: Photosynth of HOPE Outdoor Gallery</a:t>
            </a:r>
            <a:endParaRPr lang="en" sz="3000" dirty="0"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88850" y="4556502"/>
            <a:ext cx="8229600" cy="3875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400" dirty="0" smtClean="0"/>
              <a:t>Photosynth </a:t>
            </a:r>
            <a:r>
              <a:rPr lang="en-US" sz="1400" dirty="0"/>
              <a:t>3D: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photosynth.net/preview/view/e905a76e-77e6-4eba-b9d8-c4980d1888e6</a:t>
            </a:r>
            <a:endParaRPr lang="en-US" sz="1400" dirty="0" smtClean="0"/>
          </a:p>
          <a:p>
            <a:pPr lvl="0"/>
            <a:endParaRPr dirty="0"/>
          </a:p>
        </p:txBody>
      </p:sp>
      <p:sp>
        <p:nvSpPr>
          <p:cNvPr id="53" name="Shape 53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83843" y="1266888"/>
            <a:ext cx="4776314" cy="32004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3000" dirty="0"/>
              <a:t>Site 2: </a:t>
            </a:r>
            <a:r>
              <a:rPr lang="en" sz="3000" dirty="0" smtClean="0"/>
              <a:t>Panorama </a:t>
            </a:r>
            <a:r>
              <a:rPr lang="en" sz="3000" dirty="0"/>
              <a:t>of Doug Sahm </a:t>
            </a:r>
            <a:r>
              <a:rPr lang="en" sz="3000" dirty="0" smtClean="0"/>
              <a:t>Hill</a:t>
            </a:r>
            <a:endParaRPr lang="en" sz="3000" dirty="0"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i="1" dirty="0"/>
              <a:t>How many photographs</a:t>
            </a:r>
            <a:r>
              <a:rPr lang="en" sz="2000" i="1" dirty="0" smtClean="0"/>
              <a:t>? </a:t>
            </a:r>
            <a:r>
              <a:rPr lang="en" sz="2000" dirty="0" smtClean="0"/>
              <a:t>23 photographs</a:t>
            </a:r>
            <a:endParaRPr lang="en" sz="2000" dirty="0"/>
          </a:p>
          <a:p>
            <a:pPr marR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i="1" dirty="0"/>
              <a:t>How much of a FOV change was this</a:t>
            </a:r>
            <a:r>
              <a:rPr lang="en" sz="2000" i="1" dirty="0" smtClean="0"/>
              <a:t>? ~15</a:t>
            </a:r>
            <a:r>
              <a:rPr lang="en" sz="2000" dirty="0" smtClean="0"/>
              <a:t>° FOV change</a:t>
            </a:r>
            <a:endParaRPr lang="en" sz="2000" i="1" dirty="0"/>
          </a:p>
          <a:p>
            <a:pPr marR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i="1" dirty="0"/>
              <a:t>What kind of a Panorama is this</a:t>
            </a:r>
            <a:r>
              <a:rPr lang="en" sz="2000" i="1" dirty="0" smtClean="0"/>
              <a:t>?</a:t>
            </a:r>
            <a:r>
              <a:rPr lang="en" sz="2000" dirty="0" smtClean="0"/>
              <a:t> 360° Rotational</a:t>
            </a:r>
            <a:endParaRPr lang="en" sz="2000" dirty="0"/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i="1" dirty="0"/>
              <a:t>What software did you use</a:t>
            </a:r>
            <a:r>
              <a:rPr lang="en" sz="2000" i="1" dirty="0" smtClean="0"/>
              <a:t>? </a:t>
            </a:r>
            <a:r>
              <a:rPr lang="en" sz="2000" dirty="0" smtClean="0"/>
              <a:t>Microsoft ICE and Photosynth</a:t>
            </a:r>
            <a:endParaRPr lang="en" sz="2000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0" name="Shape 60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7450" y="2813124"/>
            <a:ext cx="3200400" cy="2133600"/>
          </a:xfrm>
          <a:prstGeom prst="rect">
            <a:avLst/>
          </a:prstGeom>
        </p:spPr>
      </p:pic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12850" y="75999"/>
            <a:ext cx="8229600" cy="1158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/>
              <a:t>Site </a:t>
            </a:r>
            <a:r>
              <a:rPr lang="en" sz="3000" dirty="0" smtClean="0"/>
              <a:t>2: Panorama Input</a:t>
            </a:r>
            <a:endParaRPr lang="en" sz="3000" dirty="0"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304475"/>
            <a:ext cx="8229600" cy="362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7" name="Shape 67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6400" y="1286475"/>
            <a:ext cx="3200400" cy="2133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304475"/>
            <a:ext cx="3200400" cy="21336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93369"/>
            <a:ext cx="9144000" cy="269670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Site 2: Panorama Output </a:t>
            </a:r>
            <a:r>
              <a:rPr lang="en-US" sz="1600" dirty="0" smtClean="0"/>
              <a:t>(</a:t>
            </a:r>
            <a:r>
              <a:rPr lang="en-US" sz="1600" dirty="0"/>
              <a:t>aspect ratio not preserved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4020066"/>
            <a:ext cx="8229600" cy="90578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400" b="1" dirty="0"/>
              <a:t>High res: </a:t>
            </a:r>
            <a:r>
              <a:rPr lang="en-US" sz="1400" b="1" dirty="0">
                <a:hlinkClick r:id="rId4"/>
              </a:rPr>
              <a:t>https://</a:t>
            </a:r>
            <a:r>
              <a:rPr lang="en-US" sz="1400" b="1" dirty="0" smtClean="0">
                <a:hlinkClick r:id="rId4"/>
              </a:rPr>
              <a:t>drive.google.com/file/d/0B-9-oKYR8vK2dG16QmlJN2tGekE/view?usp=sharing</a:t>
            </a:r>
            <a:endParaRPr lang="en-US" sz="1400" b="1" dirty="0" smtClean="0"/>
          </a:p>
          <a:p>
            <a:r>
              <a:rPr lang="en-US" sz="1400" b="1" dirty="0" smtClean="0"/>
              <a:t>Photosynth</a:t>
            </a:r>
            <a:r>
              <a:rPr lang="en-US" sz="1400" b="1" dirty="0"/>
              <a:t>: </a:t>
            </a:r>
            <a:r>
              <a:rPr lang="en-US" sz="1400" b="1" dirty="0">
                <a:hlinkClick r:id="rId5"/>
              </a:rPr>
              <a:t>https://</a:t>
            </a:r>
            <a:r>
              <a:rPr lang="en-US" sz="1400" b="1" dirty="0" smtClean="0">
                <a:hlinkClick r:id="rId5"/>
              </a:rPr>
              <a:t>photosynth.net/view.aspx?cid=145bf411-bc03-42f6-ade2-9feeb05889f3</a:t>
            </a:r>
            <a:endParaRPr lang="en-US" sz="1400" b="1" dirty="0" smtClean="0"/>
          </a:p>
          <a:p>
            <a:r>
              <a:rPr lang="en-US" sz="1400" b="1" dirty="0" smtClean="0"/>
              <a:t>Photosynth 3D: </a:t>
            </a:r>
            <a:r>
              <a:rPr lang="en-US" sz="1400" b="1" dirty="0">
                <a:hlinkClick r:id="rId6"/>
              </a:rPr>
              <a:t>https://</a:t>
            </a:r>
            <a:r>
              <a:rPr lang="en-US" sz="1400" b="1" dirty="0" smtClean="0">
                <a:hlinkClick r:id="rId6"/>
              </a:rPr>
              <a:t>photosynth.net/preview/view/ac66ea6f-e3e2-4dcc-90fa-7f15ad819541</a:t>
            </a:r>
            <a:endParaRPr lang="en-US" sz="1400" b="1" dirty="0" smtClean="0"/>
          </a:p>
          <a:p>
            <a:endParaRPr lang="en-US" sz="1400" b="1" dirty="0"/>
          </a:p>
          <a:p>
            <a:endParaRPr lang="en-US" sz="1600" b="1" dirty="0" smtClean="0"/>
          </a:p>
        </p:txBody>
      </p:sp>
      <p:sp>
        <p:nvSpPr>
          <p:cNvPr id="75" name="Shape 75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Feel free to add more details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>
                <a:solidFill>
                  <a:schemeClr val="dk1"/>
                </a:solidFill>
              </a:rPr>
              <a:t>We are aware that getting this to work is not trivial, so please discuss what you did and what worked, what did NOT.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More details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2400">
                <a:solidFill>
                  <a:schemeClr val="dk1"/>
                </a:solidFill>
              </a:rPr>
              <a:t>Details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2685</TotalTime>
  <Words>308</Words>
  <Application>Microsoft Office PowerPoint</Application>
  <PresentationFormat>On-screen Show (16:9)</PresentationFormat>
  <Paragraphs>55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light-gradient</vt:lpstr>
      <vt:lpstr>Comp Photography (Fall 2015) HW 10</vt:lpstr>
      <vt:lpstr>Describe the Sites you chose</vt:lpstr>
      <vt:lpstr>Site 1: Photosynth of HOPE Outdoor Gallery</vt:lpstr>
      <vt:lpstr>Site 1: Photosynth of HOPE Outdoor Gallery</vt:lpstr>
      <vt:lpstr>Site 2: Panorama of Doug Sahm Hill</vt:lpstr>
      <vt:lpstr>Site 2: Panorama Input</vt:lpstr>
      <vt:lpstr>Site 2: Panorama Output (aspect ratio not preserved)</vt:lpstr>
      <vt:lpstr>Feel free to add more details</vt:lpstr>
      <vt:lpstr>More details</vt:lpstr>
      <vt:lpstr>Even more, as needed</vt:lpstr>
      <vt:lpstr>Any other details.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Photography (Fall 2015) HW 10</dc:title>
  <cp:lastModifiedBy>Hieu Nguyen</cp:lastModifiedBy>
  <cp:revision>16</cp:revision>
  <dcterms:modified xsi:type="dcterms:W3CDTF">2015-10-30T20:31:15Z</dcterms:modified>
</cp:coreProperties>
</file>