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65" autoAdjust="0"/>
  </p:normalViewPr>
  <p:slideViewPr>
    <p:cSldViewPr snapToGrid="0">
      <p:cViewPr varScale="1">
        <p:scale>
          <a:sx n="107" d="100"/>
          <a:sy n="107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36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9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18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2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66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7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Brenizer</a:t>
            </a:r>
            <a:r>
              <a:rPr lang="en-US" dirty="0" smtClean="0"/>
              <a:t> Method (or </a:t>
            </a:r>
            <a:r>
              <a:rPr lang="en-US" dirty="0" err="1" smtClean="0"/>
              <a:t>Bokeh</a:t>
            </a:r>
            <a:r>
              <a:rPr lang="en-US" dirty="0" smtClean="0"/>
              <a:t> panorama) is a photographic technique, which utilizes panoramic stitching to create a stunning portrait with a shallow depth of field and wide angle of view. It is typically accomplished by locking manual camera settings such as white balance, ISO, aperture, shutter speed, and focus to maintain a uniform exposure. There are several online tutorials, which demonstrate how to achieve the effect by using fast lenses and expensive software. Unfortunately, I have neither of these... So, for my final project, I will attempt to recreate the </a:t>
            </a:r>
            <a:r>
              <a:rPr lang="en-US" dirty="0" err="1" smtClean="0"/>
              <a:t>Brenizer</a:t>
            </a:r>
            <a:r>
              <a:rPr lang="en-US" dirty="0" smtClean="0"/>
              <a:t> Method effect using computational methods. </a:t>
            </a:r>
            <a:r>
              <a:rPr lang="en-US" smtClean="0"/>
              <a:t>I believe I can leverage techniques learned in the panorama and image blending assignments, and perhaps look for advanced open source software for generating panoramas which are not left-to-right.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https://en.wikipedia.org/wiki/Brenizer_Method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http://ryanbrenizer.com/category/brenizer-method/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https://www.flickr.com/groups/brenizermethod/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https://fstoppers.com/post-production/brenizer-effect-fantastic-examples-5696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https://fstoppers.com/pictures/pics-sam-hurds-epic-portraits-2783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6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6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2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0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9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9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photography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Comp Photography 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(TERM YEAR)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Final Project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First Name Last Name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 Address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List Names of the Team if worked in A TEAM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504400" y="4852575"/>
            <a:ext cx="3639599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http://compphotography.wordpress.com/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Finally …. (Delete this slide!)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Remember to do the CIOS survey,  AND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Enjoy computing with photographs.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1520627"/>
            <a:ext cx="7772400" cy="31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very short description of the project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19325" y="3119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Choose a Cool Title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4" name="Shape 64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5" name="Shape 65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66" name="Shape 66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67" name="Shape 67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68" name="Shape 68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69" name="Shape 69"/>
          <p:cNvCxnSpPr>
            <a:endCxn id="65" idx="1"/>
          </p:cNvCxnSpPr>
          <p:nvPr/>
        </p:nvCxnSpPr>
        <p:spPr>
          <a:xfrm rot="10800000" flipH="1">
            <a:off x="1686699" y="208227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3642225" y="2035250"/>
            <a:ext cx="1041600" cy="3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3"/>
          </p:cNvCxnSpPr>
          <p:nvPr/>
        </p:nvCxnSpPr>
        <p:spPr>
          <a:xfrm rot="10800000" flipH="1">
            <a:off x="5597750" y="2035175"/>
            <a:ext cx="1166400" cy="4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best way to see your project?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 (TERM YEAR) Final Project</vt:lpstr>
      <vt:lpstr>Choose a Cool Title</vt:lpstr>
      <vt:lpstr>The Goal of Your Project</vt:lpstr>
      <vt:lpstr>PowerPoint Presentation</vt:lpstr>
      <vt:lpstr>Showcase your pipeline</vt:lpstr>
      <vt:lpstr>What is the best way to see your project?</vt:lpstr>
      <vt:lpstr>What worked</vt:lpstr>
      <vt:lpstr>What did not work? Why?</vt:lpstr>
      <vt:lpstr>Any additional details?</vt:lpstr>
      <vt:lpstr>Even more, as needed</vt:lpstr>
      <vt:lpstr>References / Pointers</vt:lpstr>
      <vt:lpstr>Team</vt:lpstr>
      <vt:lpstr>Credits/Thanks</vt:lpstr>
      <vt:lpstr>Finally …. (Delete this slide!)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(TERM YEAR) Final Project</dc:title>
  <cp:lastModifiedBy>Hieu</cp:lastModifiedBy>
  <cp:revision>1</cp:revision>
  <dcterms:modified xsi:type="dcterms:W3CDTF">2015-11-07T21:24:13Z</dcterms:modified>
</cp:coreProperties>
</file>